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e9ba355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e9ba355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e9ba355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e9ba355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e9ba3553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e9ba3553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e9ba3553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e9ba3553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e9ba3553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e9ba3553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ea7d996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ea7d996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ea7d996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ea7d996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Mole-Detection-Project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Presented by Mousumi Sen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Junior Data Scientist at BeCode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95825" y="4777975"/>
            <a:ext cx="39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and Background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Skin Cancer is the most common cancer in the world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Melanoma is least common but responsible for 75% Skin-Cancer related deaths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Main goal of this project is to build an automated classification system based on image processing techniques to classify skin cancer using skin lesions images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43600" y="4673525"/>
            <a:ext cx="3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Understanding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Modelling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Deployment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104425" y="4777975"/>
            <a:ext cx="3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Diagnosis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Seven Diagnosis Categories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Actinic Keratosis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Basal Cell Carsinoma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Melanocytic Nevus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Melanoma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Benign Keratosis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Dermatofibroma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Vascular Lesions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143600" y="4725750"/>
            <a:ext cx="3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Augmentation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Augmentation using ImageDataGenerator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16 different combinations 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143600" y="4751875"/>
            <a:ext cx="3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Modelling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Transfer learning used MobileNetV2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Prediction used Accuracy Matrics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Accuracy is 66%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52225" y="4725750"/>
            <a:ext cx="40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Flask API to deploy locally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Demo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78325" y="4699650"/>
            <a:ext cx="3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1"/>
                </a:solidFill>
              </a:rPr>
              <a:t>Thank You</a:t>
            </a:r>
            <a:endParaRPr sz="2600"/>
          </a:p>
        </p:txBody>
      </p:sp>
      <p:sp>
        <p:nvSpPr>
          <p:cNvPr id="105" name="Google Shape;105;p20"/>
          <p:cNvSpPr txBox="1"/>
          <p:nvPr/>
        </p:nvSpPr>
        <p:spPr>
          <a:xfrm>
            <a:off x="5234875" y="3613875"/>
            <a:ext cx="318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www.linkedin.com/in/mousumi-sen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5339300" y="3953275"/>
            <a:ext cx="370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https://github.com/Mousumi-Aria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39175" y="4634375"/>
            <a:ext cx="4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