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bed1bd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abed1bd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bed1bd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abed1bd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bed1bd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bed1bd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abed1bd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abed1bd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bed1bd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bed1bd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abed1bd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abed1bd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bed1b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bed1b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191c68c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191c68c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6191c68c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6191c68c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191c68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6191c68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191c68c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191c68c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191c68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191c68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bed1bd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bed1bd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bed1bd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bed1bd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linkedin.com/in/mousumi-sen" TargetMode="External"/><Relationship Id="rId4" Type="http://schemas.openxmlformats.org/officeDocument/2006/relationships/hyperlink" Target="https://github.com/MousumiAr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50600" y="339825"/>
            <a:ext cx="83304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</a:t>
            </a:r>
            <a:r>
              <a:rPr lang="en-GB"/>
              <a:t>Recommendation</a:t>
            </a:r>
            <a:r>
              <a:rPr lang="en-GB"/>
              <a:t>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25150" y="1767175"/>
            <a:ext cx="76881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</a:t>
            </a:r>
            <a:r>
              <a:rPr lang="en-GB"/>
              <a:t> by Mousumi Sen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Junior Data Scientist @ Becode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221"/>
            <a:ext cx="7688701" cy="3021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88" y="1318650"/>
            <a:ext cx="7756026" cy="30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25000" y="60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94">
                <a:solidFill>
                  <a:srgbClr val="333333"/>
                </a:solidFill>
                <a:highlight>
                  <a:srgbClr val="FFFFFF"/>
                </a:highlight>
              </a:rPr>
              <a:t>Building Recommender System using Cosine Similarity</a:t>
            </a:r>
            <a:endParaRPr sz="2294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7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94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Cosine Similarity:    </a:t>
            </a:r>
            <a:endParaRPr b="1" sz="1794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Cosine similarity measures the cosine angle between two feature vectors. Its value implies that how two records are related to each other.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Based on Cosine Similarity,  Music recommendation System recommend  user top 10 most similar songs.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00" y="2078863"/>
            <a:ext cx="1753575" cy="7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Demo</a:t>
            </a:r>
            <a:endParaRPr u="sng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7650" y="60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Search based on important features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Including media player to play songs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create a playlist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Enhancing the UI to include menus like Top 10 songs, Popular Artists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Increase the database using scraping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Showing </a:t>
            </a:r>
            <a:r>
              <a:rPr lang="en-GB" sz="1600"/>
              <a:t>suggestion</a:t>
            </a:r>
            <a:r>
              <a:rPr lang="en-GB" sz="1600"/>
              <a:t> when  the user search songs by lyrics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9450" y="135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571" u="sng">
                <a:latin typeface="Raleway"/>
                <a:ea typeface="Raleway"/>
                <a:cs typeface="Raleway"/>
                <a:sym typeface="Raleway"/>
              </a:rPr>
              <a:t>Thank yo</a:t>
            </a:r>
            <a:r>
              <a:rPr b="1" lang="en-GB" sz="8571" u="sng">
                <a:latin typeface="Raleway"/>
                <a:ea typeface="Raleway"/>
                <a:cs typeface="Raleway"/>
                <a:sym typeface="Raleway"/>
              </a:rPr>
              <a:t>u</a:t>
            </a:r>
            <a:endParaRPr b="1" sz="8571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611">
                <a:latin typeface="Raleway"/>
                <a:ea typeface="Raleway"/>
                <a:cs typeface="Raleway"/>
                <a:sym typeface="Raleway"/>
              </a:rPr>
              <a:t>Question?</a:t>
            </a:r>
            <a:endParaRPr sz="761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www.linkedin.com/in/mousumi-sen</a:t>
            </a:r>
            <a:r>
              <a:rPr b="1" lang="en-GB" sz="35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35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https://github.com/MousumiAria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643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8"/>
              <a:t>Overview</a:t>
            </a:r>
            <a:endParaRPr sz="2388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0" y="1576275"/>
            <a:ext cx="76881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Project Pipeline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About Dataset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Data Exploration and Visualization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Building Recommendation System using Cosine Similarity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Future Improvement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6850" y="63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Pipeline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914400" y="1518325"/>
            <a:ext cx="1856100" cy="6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914400" y="1539475"/>
            <a:ext cx="18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Download Dataset from Spotify Website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770475" y="1804950"/>
            <a:ext cx="2865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56975" y="1506025"/>
            <a:ext cx="2102100" cy="6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445550" y="1484875"/>
            <a:ext cx="2102100" cy="6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159075" y="1757875"/>
            <a:ext cx="2865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132125" y="1457550"/>
            <a:ext cx="195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Clean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the dataset to ensure to have numerical values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45550" y="1382850"/>
            <a:ext cx="210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Explore &amp; create  data visualization with song features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708125" y="2306875"/>
            <a:ext cx="1770900" cy="108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Create vector for each song based on the numerical features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504800" y="2155075"/>
            <a:ext cx="177300" cy="189300"/>
          </a:xfrm>
          <a:prstGeom prst="downArrow">
            <a:avLst>
              <a:gd fmla="val 50000" name="adj1"/>
              <a:gd fmla="val 430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413725" y="3668825"/>
            <a:ext cx="2180400" cy="6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sing Cosine Similarity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reate  the similar vectors for songs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504800" y="3396400"/>
            <a:ext cx="177300" cy="1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206675" y="3712050"/>
            <a:ext cx="17709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 the songs based on the vector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996163" y="3934000"/>
            <a:ext cx="399000" cy="13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18725" y="3694450"/>
            <a:ext cx="19518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Select the top 10 songs as a recommendation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789088" y="3934000"/>
            <a:ext cx="399000" cy="13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517875" y="2698325"/>
            <a:ext cx="1225500" cy="996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2743250" y="2434825"/>
            <a:ext cx="2729525" cy="1089513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App using Flask &amp; html files &amp; Deploy it  in Locally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7650" y="64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dataset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81575" y="1417125"/>
            <a:ext cx="76887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GB" sz="17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contains audio statistics of the top 2000 tracks on Spotify from 1998-2020. The data contains about 18 columns each describing the track and it's qualities. </a:t>
            </a:r>
            <a:r>
              <a:rPr lang="en-GB" sz="17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-GB" sz="17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are: artist, song, duration_ms, explicit, year, popularity, danceability, energy, key, loudness, mode, speechiness, acousticness, instrumentalness, liveness, valence, tempo, genre.</a:t>
            </a:r>
            <a:endParaRPr sz="17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27650" y="1529400"/>
            <a:ext cx="76887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00" y="1556650"/>
            <a:ext cx="6864650" cy="2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46950" y="1483350"/>
            <a:ext cx="76887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50" y="1483350"/>
            <a:ext cx="5967524" cy="35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753650" y="749625"/>
            <a:ext cx="361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lang="en-GB" sz="1385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orrelation graph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7650" y="62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Observation of </a:t>
            </a:r>
            <a:r>
              <a:rPr lang="en-GB" sz="2000">
                <a:solidFill>
                  <a:srgbClr val="000000"/>
                </a:solidFill>
              </a:rPr>
              <a:t> Correlation graph</a:t>
            </a:r>
            <a:endParaRPr sz="2000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25000" y="1508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As per above correlation graph we can see :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1. Popularity is highly correlated with new released songs in recent year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2. Energy is also effect on song's popularity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.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3. Acousticness seems to be uncorrelated with popularity and also is highly negatively correlated                    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     with energy, loudness, and year.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4. Loudness and energy are highly correlated.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solidFill>
                  <a:srgbClr val="000000"/>
                </a:solidFill>
              </a:rPr>
              <a:t>5. Valence and danceability are highly correlated. </a:t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6" y="1318650"/>
            <a:ext cx="7687604" cy="30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18000" y="1409900"/>
            <a:ext cx="60312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0" y="1409911"/>
            <a:ext cx="8426001" cy="33115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