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AB8D"/>
    <a:srgbClr val="BE825A"/>
    <a:srgbClr val="675950"/>
    <a:srgbClr val="A39387"/>
    <a:srgbClr val="AF5B47"/>
    <a:srgbClr val="DCBE64"/>
    <a:srgbClr val="2A1710"/>
    <a:srgbClr val="763F26"/>
    <a:srgbClr val="9C8B7C"/>
    <a:srgbClr val="CC9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301" y="6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sumi Dutta" userId="5d7c276cdba067ab" providerId="LiveId" clId="{4D742F14-4873-4F14-949B-1D5A73D7FA10}"/>
    <pc:docChg chg="undo redo custSel addSld delSld modSld">
      <pc:chgData name="Mousumi Dutta" userId="5d7c276cdba067ab" providerId="LiveId" clId="{4D742F14-4873-4F14-949B-1D5A73D7FA10}" dt="2022-02-25T11:41:47.497" v="1775" actId="1076"/>
      <pc:docMkLst>
        <pc:docMk/>
      </pc:docMkLst>
      <pc:sldChg chg="addSp delSp modSp new mod setBg">
        <pc:chgData name="Mousumi Dutta" userId="5d7c276cdba067ab" providerId="LiveId" clId="{4D742F14-4873-4F14-949B-1D5A73D7FA10}" dt="2022-02-25T11:41:47.497" v="1775" actId="1076"/>
        <pc:sldMkLst>
          <pc:docMk/>
          <pc:sldMk cId="3487478906" sldId="256"/>
        </pc:sldMkLst>
        <pc:spChg chg="add mod ord topLvl">
          <ac:chgData name="Mousumi Dutta" userId="5d7c276cdba067ab" providerId="LiveId" clId="{4D742F14-4873-4F14-949B-1D5A73D7FA10}" dt="2022-02-25T11:34:45.322" v="1727" actId="2085"/>
          <ac:spMkLst>
            <pc:docMk/>
            <pc:sldMk cId="3487478906" sldId="256"/>
            <ac:spMk id="2" creationId="{F4E3F4D3-6AFD-45E0-8D6A-169BAC4C5E0A}"/>
          </ac:spMkLst>
        </pc:spChg>
        <pc:spChg chg="add del">
          <ac:chgData name="Mousumi Dutta" userId="5d7c276cdba067ab" providerId="LiveId" clId="{4D742F14-4873-4F14-949B-1D5A73D7FA10}" dt="2022-02-25T09:02:11.950" v="7" actId="478"/>
          <ac:spMkLst>
            <pc:docMk/>
            <pc:sldMk cId="3487478906" sldId="256"/>
            <ac:spMk id="3" creationId="{86938512-DD14-4027-BF4D-546C0D7325DC}"/>
          </ac:spMkLst>
        </pc:spChg>
        <pc:spChg chg="add del mod">
          <ac:chgData name="Mousumi Dutta" userId="5d7c276cdba067ab" providerId="LiveId" clId="{4D742F14-4873-4F14-949B-1D5A73D7FA10}" dt="2022-02-25T09:24:19.273" v="371" actId="478"/>
          <ac:spMkLst>
            <pc:docMk/>
            <pc:sldMk cId="3487478906" sldId="256"/>
            <ac:spMk id="7" creationId="{E7394E4C-8152-494F-9BFA-14F18E1710D4}"/>
          </ac:spMkLst>
        </pc:spChg>
        <pc:spChg chg="add del mod ord">
          <ac:chgData name="Mousumi Dutta" userId="5d7c276cdba067ab" providerId="LiveId" clId="{4D742F14-4873-4F14-949B-1D5A73D7FA10}" dt="2022-02-25T09:32:21.674" v="467" actId="478"/>
          <ac:spMkLst>
            <pc:docMk/>
            <pc:sldMk cId="3487478906" sldId="256"/>
            <ac:spMk id="10" creationId="{461CC098-940D-461C-B0DF-4D5C3304EC76}"/>
          </ac:spMkLst>
        </pc:spChg>
        <pc:spChg chg="add del mod ord">
          <ac:chgData name="Mousumi Dutta" userId="5d7c276cdba067ab" providerId="LiveId" clId="{4D742F14-4873-4F14-949B-1D5A73D7FA10}" dt="2022-02-25T09:23:53.359" v="367" actId="478"/>
          <ac:spMkLst>
            <pc:docMk/>
            <pc:sldMk cId="3487478906" sldId="256"/>
            <ac:spMk id="11" creationId="{B5CF3A22-26D7-4E90-8D0B-98ABF6D7DB90}"/>
          </ac:spMkLst>
        </pc:spChg>
        <pc:spChg chg="add mod topLvl">
          <ac:chgData name="Mousumi Dutta" userId="5d7c276cdba067ab" providerId="LiveId" clId="{4D742F14-4873-4F14-949B-1D5A73D7FA10}" dt="2022-02-25T10:06:22.933" v="1435" actId="207"/>
          <ac:spMkLst>
            <pc:docMk/>
            <pc:sldMk cId="3487478906" sldId="256"/>
            <ac:spMk id="12" creationId="{0BA96F6D-8D81-4531-AC21-22A37CEDB89C}"/>
          </ac:spMkLst>
        </pc:spChg>
        <pc:spChg chg="add mod ord topLvl">
          <ac:chgData name="Mousumi Dutta" userId="5d7c276cdba067ab" providerId="LiveId" clId="{4D742F14-4873-4F14-949B-1D5A73D7FA10}" dt="2022-02-25T10:06:07.873" v="1434" actId="207"/>
          <ac:spMkLst>
            <pc:docMk/>
            <pc:sldMk cId="3487478906" sldId="256"/>
            <ac:spMk id="13" creationId="{7CA93613-B95E-4DC5-8049-5E6392D0C50D}"/>
          </ac:spMkLst>
        </pc:spChg>
        <pc:spChg chg="add mod">
          <ac:chgData name="Mousumi Dutta" userId="5d7c276cdba067ab" providerId="LiveId" clId="{4D742F14-4873-4F14-949B-1D5A73D7FA10}" dt="2022-02-25T10:07:25.848" v="1441" actId="20577"/>
          <ac:spMkLst>
            <pc:docMk/>
            <pc:sldMk cId="3487478906" sldId="256"/>
            <ac:spMk id="21" creationId="{B27AAA75-EF2E-4D93-8F7A-4B16E1235186}"/>
          </ac:spMkLst>
        </pc:spChg>
        <pc:spChg chg="add del mod">
          <ac:chgData name="Mousumi Dutta" userId="5d7c276cdba067ab" providerId="LiveId" clId="{4D742F14-4873-4F14-949B-1D5A73D7FA10}" dt="2022-02-25T10:00:59.180" v="1397" actId="478"/>
          <ac:spMkLst>
            <pc:docMk/>
            <pc:sldMk cId="3487478906" sldId="256"/>
            <ac:spMk id="22" creationId="{2E9015BA-B3D7-4D66-AF8F-FA5B7083A0B8}"/>
          </ac:spMkLst>
        </pc:spChg>
        <pc:spChg chg="add del mod">
          <ac:chgData name="Mousumi Dutta" userId="5d7c276cdba067ab" providerId="LiveId" clId="{4D742F14-4873-4F14-949B-1D5A73D7FA10}" dt="2022-02-25T10:25:57.883" v="1493" actId="478"/>
          <ac:spMkLst>
            <pc:docMk/>
            <pc:sldMk cId="3487478906" sldId="256"/>
            <ac:spMk id="24" creationId="{1381E6CB-E914-4049-B487-CFB1287B37B3}"/>
          </ac:spMkLst>
        </pc:spChg>
        <pc:spChg chg="add mod">
          <ac:chgData name="Mousumi Dutta" userId="5d7c276cdba067ab" providerId="LiveId" clId="{4D742F14-4873-4F14-949B-1D5A73D7FA10}" dt="2022-02-25T10:27:05.131" v="1506" actId="14100"/>
          <ac:spMkLst>
            <pc:docMk/>
            <pc:sldMk cId="3487478906" sldId="256"/>
            <ac:spMk id="27" creationId="{81D87D10-B90B-447F-B88A-E6C25CD095EA}"/>
          </ac:spMkLst>
        </pc:spChg>
        <pc:spChg chg="add mod">
          <ac:chgData name="Mousumi Dutta" userId="5d7c276cdba067ab" providerId="LiveId" clId="{4D742F14-4873-4F14-949B-1D5A73D7FA10}" dt="2022-02-25T10:27:15.957" v="1508" actId="1076"/>
          <ac:spMkLst>
            <pc:docMk/>
            <pc:sldMk cId="3487478906" sldId="256"/>
            <ac:spMk id="28" creationId="{9118CC03-A509-4ABA-B55D-23AA696CE867}"/>
          </ac:spMkLst>
        </pc:spChg>
        <pc:spChg chg="add mod">
          <ac:chgData name="Mousumi Dutta" userId="5d7c276cdba067ab" providerId="LiveId" clId="{4D742F14-4873-4F14-949B-1D5A73D7FA10}" dt="2022-02-25T10:27:17.117" v="1509"/>
          <ac:spMkLst>
            <pc:docMk/>
            <pc:sldMk cId="3487478906" sldId="256"/>
            <ac:spMk id="29" creationId="{ABB07D5B-3661-4335-A612-AE8A9D538E3F}"/>
          </ac:spMkLst>
        </pc:spChg>
        <pc:spChg chg="add mod">
          <ac:chgData name="Mousumi Dutta" userId="5d7c276cdba067ab" providerId="LiveId" clId="{4D742F14-4873-4F14-949B-1D5A73D7FA10}" dt="2022-02-25T10:27:18.466" v="1510"/>
          <ac:spMkLst>
            <pc:docMk/>
            <pc:sldMk cId="3487478906" sldId="256"/>
            <ac:spMk id="30" creationId="{6C81885F-003D-4DCB-8D96-4B694FA936D8}"/>
          </ac:spMkLst>
        </pc:spChg>
        <pc:spChg chg="add mod">
          <ac:chgData name="Mousumi Dutta" userId="5d7c276cdba067ab" providerId="LiveId" clId="{4D742F14-4873-4F14-949B-1D5A73D7FA10}" dt="2022-02-25T10:29:29.882" v="1524" actId="207"/>
          <ac:spMkLst>
            <pc:docMk/>
            <pc:sldMk cId="3487478906" sldId="256"/>
            <ac:spMk id="31" creationId="{6A7AF767-A3C5-4E07-9C12-3B250283C199}"/>
          </ac:spMkLst>
        </pc:spChg>
        <pc:spChg chg="add mod">
          <ac:chgData name="Mousumi Dutta" userId="5d7c276cdba067ab" providerId="LiveId" clId="{4D742F14-4873-4F14-949B-1D5A73D7FA10}" dt="2022-02-25T10:29:37.392" v="1525" actId="207"/>
          <ac:spMkLst>
            <pc:docMk/>
            <pc:sldMk cId="3487478906" sldId="256"/>
            <ac:spMk id="32" creationId="{B735FEE2-897C-4EEB-99B9-B9C9C43EEB4A}"/>
          </ac:spMkLst>
        </pc:spChg>
        <pc:spChg chg="add mod">
          <ac:chgData name="Mousumi Dutta" userId="5d7c276cdba067ab" providerId="LiveId" clId="{4D742F14-4873-4F14-949B-1D5A73D7FA10}" dt="2022-02-25T10:29:41.186" v="1526" actId="207"/>
          <ac:spMkLst>
            <pc:docMk/>
            <pc:sldMk cId="3487478906" sldId="256"/>
            <ac:spMk id="33" creationId="{05417C28-C436-4FB5-960E-EAB947A89B48}"/>
          </ac:spMkLst>
        </pc:spChg>
        <pc:spChg chg="add mod">
          <ac:chgData name="Mousumi Dutta" userId="5d7c276cdba067ab" providerId="LiveId" clId="{4D742F14-4873-4F14-949B-1D5A73D7FA10}" dt="2022-02-25T10:29:46.241" v="1527" actId="207"/>
          <ac:spMkLst>
            <pc:docMk/>
            <pc:sldMk cId="3487478906" sldId="256"/>
            <ac:spMk id="34" creationId="{C24D2390-CEC9-4519-A1B0-1E5493DCABA7}"/>
          </ac:spMkLst>
        </pc:spChg>
        <pc:spChg chg="add del mod">
          <ac:chgData name="Mousumi Dutta" userId="5d7c276cdba067ab" providerId="LiveId" clId="{4D742F14-4873-4F14-949B-1D5A73D7FA10}" dt="2022-02-25T10:48:14.321" v="1559" actId="478"/>
          <ac:spMkLst>
            <pc:docMk/>
            <pc:sldMk cId="3487478906" sldId="256"/>
            <ac:spMk id="41" creationId="{A60E2CD3-E8A3-4798-9D4B-167BD30B8155}"/>
          </ac:spMkLst>
        </pc:spChg>
        <pc:spChg chg="add del mod">
          <ac:chgData name="Mousumi Dutta" userId="5d7c276cdba067ab" providerId="LiveId" clId="{4D742F14-4873-4F14-949B-1D5A73D7FA10}" dt="2022-02-25T10:49:20.506" v="1570" actId="478"/>
          <ac:spMkLst>
            <pc:docMk/>
            <pc:sldMk cId="3487478906" sldId="256"/>
            <ac:spMk id="42" creationId="{8B587471-4E39-4A84-81D0-9B2096E3C90D}"/>
          </ac:spMkLst>
        </pc:spChg>
        <pc:spChg chg="add del">
          <ac:chgData name="Mousumi Dutta" userId="5d7c276cdba067ab" providerId="LiveId" clId="{4D742F14-4873-4F14-949B-1D5A73D7FA10}" dt="2022-02-25T10:49:38.324" v="1572" actId="478"/>
          <ac:spMkLst>
            <pc:docMk/>
            <pc:sldMk cId="3487478906" sldId="256"/>
            <ac:spMk id="43" creationId="{01A3ACA7-5124-42D8-BDF1-92E0358D3A06}"/>
          </ac:spMkLst>
        </pc:spChg>
        <pc:spChg chg="add del">
          <ac:chgData name="Mousumi Dutta" userId="5d7c276cdba067ab" providerId="LiveId" clId="{4D742F14-4873-4F14-949B-1D5A73D7FA10}" dt="2022-02-25T10:50:41.586" v="1574" actId="478"/>
          <ac:spMkLst>
            <pc:docMk/>
            <pc:sldMk cId="3487478906" sldId="256"/>
            <ac:spMk id="44" creationId="{B8874898-00EC-4116-BEDD-79310F98B60E}"/>
          </ac:spMkLst>
        </pc:spChg>
        <pc:spChg chg="add mod ord">
          <ac:chgData name="Mousumi Dutta" userId="5d7c276cdba067ab" providerId="LiveId" clId="{4D742F14-4873-4F14-949B-1D5A73D7FA10}" dt="2022-02-25T11:25:01.292" v="1677" actId="1076"/>
          <ac:spMkLst>
            <pc:docMk/>
            <pc:sldMk cId="3487478906" sldId="256"/>
            <ac:spMk id="47" creationId="{A2C01924-3ABE-4C01-8F1A-BEBC4FC3734E}"/>
          </ac:spMkLst>
        </pc:spChg>
        <pc:spChg chg="add del mod">
          <ac:chgData name="Mousumi Dutta" userId="5d7c276cdba067ab" providerId="LiveId" clId="{4D742F14-4873-4F14-949B-1D5A73D7FA10}" dt="2022-02-25T11:23:53.750" v="1660" actId="478"/>
          <ac:spMkLst>
            <pc:docMk/>
            <pc:sldMk cId="3487478906" sldId="256"/>
            <ac:spMk id="48" creationId="{4047296F-1403-4132-BA64-8CD0C04B34D1}"/>
          </ac:spMkLst>
        </pc:spChg>
        <pc:grpChg chg="add del mod">
          <ac:chgData name="Mousumi Dutta" userId="5d7c276cdba067ab" providerId="LiveId" clId="{4D742F14-4873-4F14-949B-1D5A73D7FA10}" dt="2022-02-25T09:51:41.746" v="1116" actId="165"/>
          <ac:grpSpMkLst>
            <pc:docMk/>
            <pc:sldMk cId="3487478906" sldId="256"/>
            <ac:grpSpMk id="14" creationId="{73E2BB84-7332-4EE6-A0AD-0E80A544BBBC}"/>
          </ac:grpSpMkLst>
        </pc:grpChg>
        <pc:grpChg chg="add mod">
          <ac:chgData name="Mousumi Dutta" userId="5d7c276cdba067ab" providerId="LiveId" clId="{4D742F14-4873-4F14-949B-1D5A73D7FA10}" dt="2022-02-25T09:50:46.038" v="1112" actId="164"/>
          <ac:grpSpMkLst>
            <pc:docMk/>
            <pc:sldMk cId="3487478906" sldId="256"/>
            <ac:grpSpMk id="19" creationId="{DF6A56EF-42B0-4838-8BFD-FC7254FC0A0F}"/>
          </ac:grpSpMkLst>
        </pc:grpChg>
        <pc:grpChg chg="add del mod">
          <ac:chgData name="Mousumi Dutta" userId="5d7c276cdba067ab" providerId="LiveId" clId="{4D742F14-4873-4F14-949B-1D5A73D7FA10}" dt="2022-02-25T10:01:32.680" v="1398" actId="165"/>
          <ac:grpSpMkLst>
            <pc:docMk/>
            <pc:sldMk cId="3487478906" sldId="256"/>
            <ac:grpSpMk id="20" creationId="{0244DAA5-E76E-4122-A468-B295CEDEB06B}"/>
          </ac:grpSpMkLst>
        </pc:grpChg>
        <pc:graphicFrameChg chg="add del mod">
          <ac:chgData name="Mousumi Dutta" userId="5d7c276cdba067ab" providerId="LiveId" clId="{4D742F14-4873-4F14-949B-1D5A73D7FA10}" dt="2022-02-25T09:49:30.073" v="1104" actId="12084"/>
          <ac:graphicFrameMkLst>
            <pc:docMk/>
            <pc:sldMk cId="3487478906" sldId="256"/>
            <ac:graphicFrameMk id="17" creationId="{FAA2EFC5-E8C0-492A-A017-E598CCDAC680}"/>
          </ac:graphicFrameMkLst>
        </pc:graphicFrameChg>
        <pc:picChg chg="add mod ord topLvl">
          <ac:chgData name="Mousumi Dutta" userId="5d7c276cdba067ab" providerId="LiveId" clId="{4D742F14-4873-4F14-949B-1D5A73D7FA10}" dt="2022-02-25T11:37:36.762" v="1746" actId="12789"/>
          <ac:picMkLst>
            <pc:docMk/>
            <pc:sldMk cId="3487478906" sldId="256"/>
            <ac:picMk id="9" creationId="{28858B39-B53F-429B-AB75-2CEEEC4D3B6A}"/>
          </ac:picMkLst>
        </pc:picChg>
        <pc:picChg chg="add del mod ord topLvl">
          <ac:chgData name="Mousumi Dutta" userId="5d7c276cdba067ab" providerId="LiveId" clId="{4D742F14-4873-4F14-949B-1D5A73D7FA10}" dt="2022-02-25T10:46:11.184" v="1548" actId="1076"/>
          <ac:picMkLst>
            <pc:docMk/>
            <pc:sldMk cId="3487478906" sldId="256"/>
            <ac:picMk id="16" creationId="{104E5DEB-1558-4EBC-82E8-745A17286B0D}"/>
          </ac:picMkLst>
        </pc:picChg>
        <pc:picChg chg="add mod ord topLvl">
          <ac:chgData name="Mousumi Dutta" userId="5d7c276cdba067ab" providerId="LiveId" clId="{4D742F14-4873-4F14-949B-1D5A73D7FA10}" dt="2022-02-25T10:02:50.093" v="1409" actId="1076"/>
          <ac:picMkLst>
            <pc:docMk/>
            <pc:sldMk cId="3487478906" sldId="256"/>
            <ac:picMk id="18" creationId="{3CB58DA9-7A2B-4A11-98E8-07D73CD0C8AE}"/>
          </ac:picMkLst>
        </pc:picChg>
        <pc:picChg chg="add mod ord">
          <ac:chgData name="Mousumi Dutta" userId="5d7c276cdba067ab" providerId="LiveId" clId="{4D742F14-4873-4F14-949B-1D5A73D7FA10}" dt="2022-02-25T10:05:06.867" v="1426" actId="1076"/>
          <ac:picMkLst>
            <pc:docMk/>
            <pc:sldMk cId="3487478906" sldId="256"/>
            <ac:picMk id="23" creationId="{551B9990-5DB9-4D5D-9C19-2EDA388D3205}"/>
          </ac:picMkLst>
        </pc:picChg>
        <pc:picChg chg="add mod">
          <ac:chgData name="Mousumi Dutta" userId="5d7c276cdba067ab" providerId="LiveId" clId="{4D742F14-4873-4F14-949B-1D5A73D7FA10}" dt="2022-02-25T10:25:44.672" v="1492" actId="1076"/>
          <ac:picMkLst>
            <pc:docMk/>
            <pc:sldMk cId="3487478906" sldId="256"/>
            <ac:picMk id="26" creationId="{EA0512BD-BC94-4818-85AD-DC61780AE0A5}"/>
          </ac:picMkLst>
        </pc:picChg>
        <pc:picChg chg="add del mod">
          <ac:chgData name="Mousumi Dutta" userId="5d7c276cdba067ab" providerId="LiveId" clId="{4D742F14-4873-4F14-949B-1D5A73D7FA10}" dt="2022-02-25T10:40:35.983" v="1534" actId="478"/>
          <ac:picMkLst>
            <pc:docMk/>
            <pc:sldMk cId="3487478906" sldId="256"/>
            <ac:picMk id="36" creationId="{75F8D5AC-E939-49AB-B6FD-E35CCCBC6644}"/>
          </ac:picMkLst>
        </pc:picChg>
        <pc:picChg chg="add del mod">
          <ac:chgData name="Mousumi Dutta" userId="5d7c276cdba067ab" providerId="LiveId" clId="{4D742F14-4873-4F14-949B-1D5A73D7FA10}" dt="2022-02-25T10:45:47.169" v="1544" actId="478"/>
          <ac:picMkLst>
            <pc:docMk/>
            <pc:sldMk cId="3487478906" sldId="256"/>
            <ac:picMk id="38" creationId="{A81DA487-628C-4B4C-A7B1-3856CD7E4E61}"/>
          </ac:picMkLst>
        </pc:picChg>
        <pc:picChg chg="add mod">
          <ac:chgData name="Mousumi Dutta" userId="5d7c276cdba067ab" providerId="LiveId" clId="{4D742F14-4873-4F14-949B-1D5A73D7FA10}" dt="2022-02-25T11:41:47.497" v="1775" actId="1076"/>
          <ac:picMkLst>
            <pc:docMk/>
            <pc:sldMk cId="3487478906" sldId="256"/>
            <ac:picMk id="40" creationId="{718AA989-1B8A-41A5-9BDE-39ABAA4351F9}"/>
          </ac:picMkLst>
        </pc:picChg>
        <pc:picChg chg="add mod modCrop">
          <ac:chgData name="Mousumi Dutta" userId="5d7c276cdba067ab" providerId="LiveId" clId="{4D742F14-4873-4F14-949B-1D5A73D7FA10}" dt="2022-02-25T11:25:06.270" v="1678" actId="1076"/>
          <ac:picMkLst>
            <pc:docMk/>
            <pc:sldMk cId="3487478906" sldId="256"/>
            <ac:picMk id="46" creationId="{61620C33-A453-4FA5-825F-3D705F991DB0}"/>
          </ac:picMkLst>
        </pc:picChg>
        <pc:picChg chg="add del mod">
          <ac:chgData name="Mousumi Dutta" userId="5d7c276cdba067ab" providerId="LiveId" clId="{4D742F14-4873-4F14-949B-1D5A73D7FA10}" dt="2022-02-25T11:23:53.750" v="1660" actId="478"/>
          <ac:picMkLst>
            <pc:docMk/>
            <pc:sldMk cId="3487478906" sldId="256"/>
            <ac:picMk id="49" creationId="{B2412D15-05DE-4ABA-9FE0-3DD97113E7C1}"/>
          </ac:picMkLst>
        </pc:picChg>
        <pc:picChg chg="add mod">
          <ac:chgData name="Mousumi Dutta" userId="5d7c276cdba067ab" providerId="LiveId" clId="{4D742F14-4873-4F14-949B-1D5A73D7FA10}" dt="2022-02-25T11:34:31.137" v="1725" actId="1076"/>
          <ac:picMkLst>
            <pc:docMk/>
            <pc:sldMk cId="3487478906" sldId="256"/>
            <ac:picMk id="50" creationId="{161AA9EE-F55E-49E2-819B-285213C1C0A4}"/>
          </ac:picMkLst>
        </pc:picChg>
        <pc:picChg chg="add mod">
          <ac:chgData name="Mousumi Dutta" userId="5d7c276cdba067ab" providerId="LiveId" clId="{4D742F14-4873-4F14-949B-1D5A73D7FA10}" dt="2022-02-25T11:36:18.304" v="1736" actId="1076"/>
          <ac:picMkLst>
            <pc:docMk/>
            <pc:sldMk cId="3487478906" sldId="256"/>
            <ac:picMk id="51" creationId="{B5EEDF89-2313-44DB-B5AB-8DB435460A74}"/>
          </ac:picMkLst>
        </pc:picChg>
        <pc:picChg chg="add mod">
          <ac:chgData name="Mousumi Dutta" userId="5d7c276cdba067ab" providerId="LiveId" clId="{4D742F14-4873-4F14-949B-1D5A73D7FA10}" dt="2022-02-25T11:36:27.066" v="1738" actId="1076"/>
          <ac:picMkLst>
            <pc:docMk/>
            <pc:sldMk cId="3487478906" sldId="256"/>
            <ac:picMk id="53" creationId="{F086ED36-2ABD-4DA7-BDC3-22B19CFB6DE9}"/>
          </ac:picMkLst>
        </pc:picChg>
        <pc:picChg chg="add mod ord">
          <ac:chgData name="Mousumi Dutta" userId="5d7c276cdba067ab" providerId="LiveId" clId="{4D742F14-4873-4F14-949B-1D5A73D7FA10}" dt="2022-02-25T11:40:21.362" v="1763" actId="14100"/>
          <ac:picMkLst>
            <pc:docMk/>
            <pc:sldMk cId="3487478906" sldId="256"/>
            <ac:picMk id="54" creationId="{C195B632-2A30-478B-BCA5-585000BD72F2}"/>
          </ac:picMkLst>
        </pc:picChg>
        <pc:picChg chg="add mod ord">
          <ac:chgData name="Mousumi Dutta" userId="5d7c276cdba067ab" providerId="LiveId" clId="{4D742F14-4873-4F14-949B-1D5A73D7FA10}" dt="2022-02-25T11:41:25.847" v="1773" actId="171"/>
          <ac:picMkLst>
            <pc:docMk/>
            <pc:sldMk cId="3487478906" sldId="256"/>
            <ac:picMk id="55" creationId="{7F7283C6-B7C5-4C4F-987A-FFBD33FE3258}"/>
          </ac:picMkLst>
        </pc:picChg>
        <pc:cxnChg chg="add del mod">
          <ac:chgData name="Mousumi Dutta" userId="5d7c276cdba067ab" providerId="LiveId" clId="{4D742F14-4873-4F14-949B-1D5A73D7FA10}" dt="2022-02-25T09:02:42.200" v="10" actId="478"/>
          <ac:cxnSpMkLst>
            <pc:docMk/>
            <pc:sldMk cId="3487478906" sldId="256"/>
            <ac:cxnSpMk id="5" creationId="{EE2FB995-6EC3-4896-8289-35D491E1F6F5}"/>
          </ac:cxnSpMkLst>
        </pc:cxnChg>
      </pc:sldChg>
      <pc:sldChg chg="addSp delSp modSp new del mod">
        <pc:chgData name="Mousumi Dutta" userId="5d7c276cdba067ab" providerId="LiveId" clId="{4D742F14-4873-4F14-949B-1D5A73D7FA10}" dt="2022-02-25T11:39:18.661" v="1752" actId="2696"/>
        <pc:sldMkLst>
          <pc:docMk/>
          <pc:sldMk cId="1459106634" sldId="257"/>
        </pc:sldMkLst>
        <pc:spChg chg="add del mod">
          <ac:chgData name="Mousumi Dutta" userId="5d7c276cdba067ab" providerId="LiveId" clId="{4D742F14-4873-4F14-949B-1D5A73D7FA10}" dt="2022-02-25T11:32:47.512" v="1681" actId="478"/>
          <ac:spMkLst>
            <pc:docMk/>
            <pc:sldMk cId="1459106634" sldId="257"/>
            <ac:spMk id="2" creationId="{B5BBFF78-1B56-49FD-BA71-6BE1012793D5}"/>
          </ac:spMkLst>
        </pc:spChg>
        <pc:picChg chg="add del mod">
          <ac:chgData name="Mousumi Dutta" userId="5d7c276cdba067ab" providerId="LiveId" clId="{4D742F14-4873-4F14-949B-1D5A73D7FA10}" dt="2022-02-25T11:33:37.073" v="1703" actId="21"/>
          <ac:picMkLst>
            <pc:docMk/>
            <pc:sldMk cId="1459106634" sldId="257"/>
            <ac:picMk id="4" creationId="{9D4F7FB5-8E94-4B97-95D9-30E2F1A08F65}"/>
          </ac:picMkLst>
        </pc:picChg>
        <pc:picChg chg="add del mod">
          <ac:chgData name="Mousumi Dutta" userId="5d7c276cdba067ab" providerId="LiveId" clId="{4D742F14-4873-4F14-949B-1D5A73D7FA10}" dt="2022-02-25T11:33:37.073" v="1703" actId="21"/>
          <ac:picMkLst>
            <pc:docMk/>
            <pc:sldMk cId="1459106634" sldId="257"/>
            <ac:picMk id="6" creationId="{104263B9-B367-4D3B-9C4B-86F94BB43D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58A01-1ECB-4F8A-9E3A-26F1526177D4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05840-7D1D-4631-A00A-3B74E2B9C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7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05840-7D1D-4631-A00A-3B74E2B9C1C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337A-3675-4088-9A92-9E1CB13BA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0B4E8-C1C2-4B45-A8F1-51439E78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7AE2-7BB4-423A-9690-B7943947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2483-FC36-4360-9CE3-2EA549EFA8B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A6BA-6E33-4C25-B3CC-4D4EB434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7FC8-09F2-4E29-9A98-5B3F8733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C443-E755-4D47-BE19-E79285281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89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57E0-AF5C-4E95-9CEA-01D5435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812DE-F240-422C-883F-0B8472D2A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6956-E589-49C0-BB13-697355F1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2483-FC36-4360-9CE3-2EA549EFA8B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E958-984E-461C-9512-97AD030C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1BBBD-B6BF-442D-9361-011D1125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C443-E755-4D47-BE19-E79285281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32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F403B-4CE7-4248-97AD-58829EF18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98D72-38DE-4FBC-951C-374F5197F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952E-75F8-41BB-B8A4-2B7222DF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2483-FC36-4360-9CE3-2EA549EFA8B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832E7-1BBD-4AB8-93B1-3FD4E20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48A84-2247-4F80-94CF-3142E4D0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C443-E755-4D47-BE19-E79285281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1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2750-C184-4B10-B32F-B5F79A58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2FD5-499E-472C-BD81-ACE93344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30BC-9027-4ADD-AECF-0E8AEB3C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2483-FC36-4360-9CE3-2EA549EFA8B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E905-880D-4C50-8ED4-6D4B9F00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96F15-66F7-4747-AD0E-B9ACE298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C443-E755-4D47-BE19-E79285281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C89B-9CA3-443F-8517-B1FDD700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A6A4-4831-47CF-A3B8-BA7D2A89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BC446-D3D5-41B0-A9BD-8F6DE34F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2483-FC36-4360-9CE3-2EA549EFA8B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47FE4-55CA-46F9-B55F-F3A28955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CA75-83BE-4DB3-84A4-5F4FC914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C443-E755-4D47-BE19-E79285281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9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5746-1D12-4B37-8EAC-CB0F586A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3EE6-91F3-4AC2-A452-41CE1A555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E56BA-25FA-4176-9BB4-7FCF45B9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47D90-C6B4-4EF6-AE2E-E94A4FCB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2483-FC36-4360-9CE3-2EA549EFA8B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CEF85-7C9B-4CB3-851F-41830FA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43213-54F1-45E9-8798-6DD4015C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C443-E755-4D47-BE19-E79285281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8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D297-4856-42F4-B7A2-E4CCA091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FE589-0223-45BB-97B3-1BB091BA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B1949-66D2-4937-B8C6-D3FB7B1E2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2FA92-61C5-4A4D-8AE7-5C30A6A2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DB130-1D72-4862-B419-6E37CD3A7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4C145-E0EF-45D3-AF37-E7AAF0E8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2483-FC36-4360-9CE3-2EA549EFA8B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1205C-3352-4467-B061-0E9E1324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BC45F-A01E-454F-A06E-2432D625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C443-E755-4D47-BE19-E79285281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5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510D-C3FD-45EF-93AE-0F9BEEFC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6B7A3-3799-4407-9442-E549F44D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2483-FC36-4360-9CE3-2EA549EFA8B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D551C-19E0-476C-8482-BF112ABC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3EA66-36F9-47F8-AC22-7774A59A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C443-E755-4D47-BE19-E79285281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3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6FE93-EE53-4A74-B7DD-E35FEEE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2483-FC36-4360-9CE3-2EA549EFA8B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ABC72-A837-401D-9DC9-222D359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B0DCE-0034-485A-905B-2C63C8C5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C443-E755-4D47-BE19-E79285281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4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F161-AAE1-416F-B1E9-6D7AD5D0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7D1B-C7CB-499A-857B-5BC1ED01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CE270-DB3E-48D9-BDB5-5078F33C7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B3B43-8FC5-4F7B-8FDD-C114DB26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2483-FC36-4360-9CE3-2EA549EFA8B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6138E-261C-4C1F-876D-EB7F454D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13989-353F-4C05-81E4-CA3A36FB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C443-E755-4D47-BE19-E79285281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2127-6A7E-4CEA-BC22-CD46EE09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88C01-ECDE-444D-9BBC-B6BC3126A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93C0E-EB14-4E75-83F0-BEB7CCCFB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2897-6E5E-4951-A1DF-20798F3D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2483-FC36-4360-9CE3-2EA549EFA8B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E4265-BDDF-4219-A097-40428F1C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EF392-E12C-4F39-A440-4885CE9B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C443-E755-4D47-BE19-E79285281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4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3F8B4-7858-4F10-B277-C2E459EC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630F-DCC1-42AE-B507-34D189E4C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8B37A-145D-4C22-99F8-F637DD113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2483-FC36-4360-9CE3-2EA549EFA8B3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9671-713F-4F2B-8DF7-E807DB5EC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69A6B-0685-41ED-B4D0-10A1AC854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C443-E755-4D47-BE19-E79285281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37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A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E3F4D3-6AFD-45E0-8D6A-169BAC4C5E0A}"/>
              </a:ext>
            </a:extLst>
          </p:cNvPr>
          <p:cNvSpPr/>
          <p:nvPr/>
        </p:nvSpPr>
        <p:spPr>
          <a:xfrm>
            <a:off x="196850" y="222250"/>
            <a:ext cx="11798300" cy="6413500"/>
          </a:xfrm>
          <a:prstGeom prst="rect">
            <a:avLst/>
          </a:prstGeom>
          <a:solidFill>
            <a:srgbClr val="9C8B7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Triangle 11">
            <a:extLst>
              <a:ext uri="{FF2B5EF4-FFF2-40B4-BE49-F238E27FC236}">
                <a16:creationId xmlns:a16="http://schemas.microsoft.com/office/drawing/2014/main" id="{7CA93613-B95E-4DC5-8049-5E6392D0C50D}"/>
              </a:ext>
            </a:extLst>
          </p:cNvPr>
          <p:cNvSpPr/>
          <p:nvPr/>
        </p:nvSpPr>
        <p:spPr>
          <a:xfrm rot="5400000">
            <a:off x="1804681" y="-1697672"/>
            <a:ext cx="5726348" cy="9335703"/>
          </a:xfrm>
          <a:custGeom>
            <a:avLst/>
            <a:gdLst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5505855 w 5505855"/>
              <a:gd name="connsiteY2" fmla="*/ 8589524 h 8589524"/>
              <a:gd name="connsiteX3" fmla="*/ 0 w 5505855"/>
              <a:gd name="connsiteY3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4698464 w 5505855"/>
              <a:gd name="connsiteY2" fmla="*/ 7334658 h 8589524"/>
              <a:gd name="connsiteX3" fmla="*/ 5505855 w 5505855"/>
              <a:gd name="connsiteY3" fmla="*/ 8589524 h 8589524"/>
              <a:gd name="connsiteX4" fmla="*/ 0 w 5505855"/>
              <a:gd name="connsiteY4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4679011 w 5505855"/>
              <a:gd name="connsiteY2" fmla="*/ 7334658 h 8589524"/>
              <a:gd name="connsiteX3" fmla="*/ 5505855 w 5505855"/>
              <a:gd name="connsiteY3" fmla="*/ 8589524 h 8589524"/>
              <a:gd name="connsiteX4" fmla="*/ 0 w 5505855"/>
              <a:gd name="connsiteY4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4679011 w 5505855"/>
              <a:gd name="connsiteY2" fmla="*/ 7334658 h 8589524"/>
              <a:gd name="connsiteX3" fmla="*/ 5505855 w 5505855"/>
              <a:gd name="connsiteY3" fmla="*/ 8589524 h 8589524"/>
              <a:gd name="connsiteX4" fmla="*/ 0 w 5505855"/>
              <a:gd name="connsiteY4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3852157 w 5505855"/>
              <a:gd name="connsiteY2" fmla="*/ 6079790 h 8589524"/>
              <a:gd name="connsiteX3" fmla="*/ 4679011 w 5505855"/>
              <a:gd name="connsiteY3" fmla="*/ 7334658 h 8589524"/>
              <a:gd name="connsiteX4" fmla="*/ 5505855 w 5505855"/>
              <a:gd name="connsiteY4" fmla="*/ 8589524 h 8589524"/>
              <a:gd name="connsiteX5" fmla="*/ 0 w 5505855"/>
              <a:gd name="connsiteY5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3852157 w 5505855"/>
              <a:gd name="connsiteY2" fmla="*/ 6079790 h 8589524"/>
              <a:gd name="connsiteX3" fmla="*/ 4679011 w 5505855"/>
              <a:gd name="connsiteY3" fmla="*/ 7334658 h 8589524"/>
              <a:gd name="connsiteX4" fmla="*/ 5505855 w 5505855"/>
              <a:gd name="connsiteY4" fmla="*/ 8589524 h 8589524"/>
              <a:gd name="connsiteX5" fmla="*/ 0 w 5505855"/>
              <a:gd name="connsiteY5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3112855 w 5505855"/>
              <a:gd name="connsiteY2" fmla="*/ 4912471 h 8589524"/>
              <a:gd name="connsiteX3" fmla="*/ 3852157 w 5505855"/>
              <a:gd name="connsiteY3" fmla="*/ 6079790 h 8589524"/>
              <a:gd name="connsiteX4" fmla="*/ 4679011 w 5505855"/>
              <a:gd name="connsiteY4" fmla="*/ 7334658 h 8589524"/>
              <a:gd name="connsiteX5" fmla="*/ 5505855 w 5505855"/>
              <a:gd name="connsiteY5" fmla="*/ 8589524 h 8589524"/>
              <a:gd name="connsiteX6" fmla="*/ 0 w 5505855"/>
              <a:gd name="connsiteY6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3112855 w 5505855"/>
              <a:gd name="connsiteY2" fmla="*/ 4912471 h 8589524"/>
              <a:gd name="connsiteX3" fmla="*/ 3852157 w 5505855"/>
              <a:gd name="connsiteY3" fmla="*/ 6079790 h 8589524"/>
              <a:gd name="connsiteX4" fmla="*/ 4679011 w 5505855"/>
              <a:gd name="connsiteY4" fmla="*/ 7334658 h 8589524"/>
              <a:gd name="connsiteX5" fmla="*/ 5505855 w 5505855"/>
              <a:gd name="connsiteY5" fmla="*/ 8589524 h 8589524"/>
              <a:gd name="connsiteX6" fmla="*/ 0 w 5505855"/>
              <a:gd name="connsiteY6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2227635 w 5505855"/>
              <a:gd name="connsiteY2" fmla="*/ 3492232 h 8589524"/>
              <a:gd name="connsiteX3" fmla="*/ 3112855 w 5505855"/>
              <a:gd name="connsiteY3" fmla="*/ 4912471 h 8589524"/>
              <a:gd name="connsiteX4" fmla="*/ 3852157 w 5505855"/>
              <a:gd name="connsiteY4" fmla="*/ 6079790 h 8589524"/>
              <a:gd name="connsiteX5" fmla="*/ 4679011 w 5505855"/>
              <a:gd name="connsiteY5" fmla="*/ 7334658 h 8589524"/>
              <a:gd name="connsiteX6" fmla="*/ 5505855 w 5505855"/>
              <a:gd name="connsiteY6" fmla="*/ 8589524 h 8589524"/>
              <a:gd name="connsiteX7" fmla="*/ 0 w 5505855"/>
              <a:gd name="connsiteY7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2227635 w 5505855"/>
              <a:gd name="connsiteY2" fmla="*/ 3492232 h 8589524"/>
              <a:gd name="connsiteX3" fmla="*/ 3112855 w 5505855"/>
              <a:gd name="connsiteY3" fmla="*/ 4912471 h 8589524"/>
              <a:gd name="connsiteX4" fmla="*/ 3852157 w 5505855"/>
              <a:gd name="connsiteY4" fmla="*/ 6079790 h 8589524"/>
              <a:gd name="connsiteX5" fmla="*/ 4679011 w 5505855"/>
              <a:gd name="connsiteY5" fmla="*/ 7334658 h 8589524"/>
              <a:gd name="connsiteX6" fmla="*/ 5505855 w 5505855"/>
              <a:gd name="connsiteY6" fmla="*/ 8589524 h 8589524"/>
              <a:gd name="connsiteX7" fmla="*/ 0 w 5505855"/>
              <a:gd name="connsiteY7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2227635 w 5505855"/>
              <a:gd name="connsiteY2" fmla="*/ 3492232 h 8589524"/>
              <a:gd name="connsiteX3" fmla="*/ 3112855 w 5505855"/>
              <a:gd name="connsiteY3" fmla="*/ 4912471 h 8589524"/>
              <a:gd name="connsiteX4" fmla="*/ 3852157 w 5505855"/>
              <a:gd name="connsiteY4" fmla="*/ 6079790 h 8589524"/>
              <a:gd name="connsiteX5" fmla="*/ 4679011 w 5505855"/>
              <a:gd name="connsiteY5" fmla="*/ 7334658 h 8589524"/>
              <a:gd name="connsiteX6" fmla="*/ 5505855 w 5505855"/>
              <a:gd name="connsiteY6" fmla="*/ 8589524 h 8589524"/>
              <a:gd name="connsiteX7" fmla="*/ 0 w 5505855"/>
              <a:gd name="connsiteY7" fmla="*/ 8589524 h 8589524"/>
              <a:gd name="connsiteX0" fmla="*/ 0 w 5505855"/>
              <a:gd name="connsiteY0" fmla="*/ 8984277 h 8984277"/>
              <a:gd name="connsiteX1" fmla="*/ 0 w 5505855"/>
              <a:gd name="connsiteY1" fmla="*/ 394753 h 8984277"/>
              <a:gd name="connsiteX2" fmla="*/ 817124 w 5505855"/>
              <a:gd name="connsiteY2" fmla="*/ 1688531 h 8984277"/>
              <a:gd name="connsiteX3" fmla="*/ 2227635 w 5505855"/>
              <a:gd name="connsiteY3" fmla="*/ 3886985 h 8984277"/>
              <a:gd name="connsiteX4" fmla="*/ 3112855 w 5505855"/>
              <a:gd name="connsiteY4" fmla="*/ 5307224 h 8984277"/>
              <a:gd name="connsiteX5" fmla="*/ 3852157 w 5505855"/>
              <a:gd name="connsiteY5" fmla="*/ 6474543 h 8984277"/>
              <a:gd name="connsiteX6" fmla="*/ 4679011 w 5505855"/>
              <a:gd name="connsiteY6" fmla="*/ 7729411 h 8984277"/>
              <a:gd name="connsiteX7" fmla="*/ 5505855 w 5505855"/>
              <a:gd name="connsiteY7" fmla="*/ 8984277 h 8984277"/>
              <a:gd name="connsiteX8" fmla="*/ 0 w 5505855"/>
              <a:gd name="connsiteY8" fmla="*/ 8984277 h 8984277"/>
              <a:gd name="connsiteX0" fmla="*/ 0 w 5505855"/>
              <a:gd name="connsiteY0" fmla="*/ 8984277 h 8984277"/>
              <a:gd name="connsiteX1" fmla="*/ 0 w 5505855"/>
              <a:gd name="connsiteY1" fmla="*/ 394753 h 8984277"/>
              <a:gd name="connsiteX2" fmla="*/ 817124 w 5505855"/>
              <a:gd name="connsiteY2" fmla="*/ 1688531 h 8984277"/>
              <a:gd name="connsiteX3" fmla="*/ 2227635 w 5505855"/>
              <a:gd name="connsiteY3" fmla="*/ 3886985 h 8984277"/>
              <a:gd name="connsiteX4" fmla="*/ 3112855 w 5505855"/>
              <a:gd name="connsiteY4" fmla="*/ 5307224 h 8984277"/>
              <a:gd name="connsiteX5" fmla="*/ 3852157 w 5505855"/>
              <a:gd name="connsiteY5" fmla="*/ 6474543 h 8984277"/>
              <a:gd name="connsiteX6" fmla="*/ 4679011 w 5505855"/>
              <a:gd name="connsiteY6" fmla="*/ 7729411 h 8984277"/>
              <a:gd name="connsiteX7" fmla="*/ 5505855 w 5505855"/>
              <a:gd name="connsiteY7" fmla="*/ 8984277 h 8984277"/>
              <a:gd name="connsiteX8" fmla="*/ 0 w 5505855"/>
              <a:gd name="connsiteY8" fmla="*/ 8984277 h 8984277"/>
              <a:gd name="connsiteX0" fmla="*/ 0 w 5505855"/>
              <a:gd name="connsiteY0" fmla="*/ 9183301 h 9183301"/>
              <a:gd name="connsiteX1" fmla="*/ 0 w 5505855"/>
              <a:gd name="connsiteY1" fmla="*/ 593777 h 9183301"/>
              <a:gd name="connsiteX2" fmla="*/ 817124 w 5505855"/>
              <a:gd name="connsiteY2" fmla="*/ 1887555 h 9183301"/>
              <a:gd name="connsiteX3" fmla="*/ 2227635 w 5505855"/>
              <a:gd name="connsiteY3" fmla="*/ 4086009 h 9183301"/>
              <a:gd name="connsiteX4" fmla="*/ 3112855 w 5505855"/>
              <a:gd name="connsiteY4" fmla="*/ 5506248 h 9183301"/>
              <a:gd name="connsiteX5" fmla="*/ 3852157 w 5505855"/>
              <a:gd name="connsiteY5" fmla="*/ 6673567 h 9183301"/>
              <a:gd name="connsiteX6" fmla="*/ 4679011 w 5505855"/>
              <a:gd name="connsiteY6" fmla="*/ 7928435 h 9183301"/>
              <a:gd name="connsiteX7" fmla="*/ 5505855 w 5505855"/>
              <a:gd name="connsiteY7" fmla="*/ 9183301 h 9183301"/>
              <a:gd name="connsiteX8" fmla="*/ 0 w 5505855"/>
              <a:gd name="connsiteY8" fmla="*/ 9183301 h 918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05855" h="9183301">
                <a:moveTo>
                  <a:pt x="0" y="9183301"/>
                </a:moveTo>
                <a:lnTo>
                  <a:pt x="0" y="593777"/>
                </a:lnTo>
                <a:cubicBezTo>
                  <a:pt x="136187" y="-622180"/>
                  <a:pt x="416669" y="138197"/>
                  <a:pt x="817124" y="1887555"/>
                </a:cubicBezTo>
                <a:cubicBezTo>
                  <a:pt x="2483796" y="1336322"/>
                  <a:pt x="1757465" y="3353191"/>
                  <a:pt x="2227635" y="4086009"/>
                </a:cubicBezTo>
                <a:cubicBezTo>
                  <a:pt x="3573295" y="3975762"/>
                  <a:pt x="2817782" y="5032835"/>
                  <a:pt x="3112855" y="5506248"/>
                </a:cubicBezTo>
                <a:cubicBezTo>
                  <a:pt x="4458518" y="5185235"/>
                  <a:pt x="3605723" y="6284461"/>
                  <a:pt x="3852157" y="6673567"/>
                </a:cubicBezTo>
                <a:cubicBezTo>
                  <a:pt x="5256186" y="6761115"/>
                  <a:pt x="4403393" y="7510146"/>
                  <a:pt x="4679011" y="7928435"/>
                </a:cubicBezTo>
                <a:cubicBezTo>
                  <a:pt x="5752297" y="8200809"/>
                  <a:pt x="5230240" y="8765012"/>
                  <a:pt x="5505855" y="9183301"/>
                </a:cubicBezTo>
                <a:lnTo>
                  <a:pt x="0" y="9183301"/>
                </a:lnTo>
                <a:close/>
              </a:path>
            </a:pathLst>
          </a:custGeom>
          <a:solidFill>
            <a:srgbClr val="763F26"/>
          </a:solidFill>
          <a:ln w="28575">
            <a:noFill/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0BA96F6D-8D81-4531-AC21-22A37CEDB89C}"/>
              </a:ext>
            </a:extLst>
          </p:cNvPr>
          <p:cNvSpPr/>
          <p:nvPr/>
        </p:nvSpPr>
        <p:spPr>
          <a:xfrm rot="5400000">
            <a:off x="1838725" y="-1848451"/>
            <a:ext cx="5505855" cy="9183301"/>
          </a:xfrm>
          <a:custGeom>
            <a:avLst/>
            <a:gdLst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5505855 w 5505855"/>
              <a:gd name="connsiteY2" fmla="*/ 8589524 h 8589524"/>
              <a:gd name="connsiteX3" fmla="*/ 0 w 5505855"/>
              <a:gd name="connsiteY3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4698464 w 5505855"/>
              <a:gd name="connsiteY2" fmla="*/ 7334658 h 8589524"/>
              <a:gd name="connsiteX3" fmla="*/ 5505855 w 5505855"/>
              <a:gd name="connsiteY3" fmla="*/ 8589524 h 8589524"/>
              <a:gd name="connsiteX4" fmla="*/ 0 w 5505855"/>
              <a:gd name="connsiteY4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4679011 w 5505855"/>
              <a:gd name="connsiteY2" fmla="*/ 7334658 h 8589524"/>
              <a:gd name="connsiteX3" fmla="*/ 5505855 w 5505855"/>
              <a:gd name="connsiteY3" fmla="*/ 8589524 h 8589524"/>
              <a:gd name="connsiteX4" fmla="*/ 0 w 5505855"/>
              <a:gd name="connsiteY4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4679011 w 5505855"/>
              <a:gd name="connsiteY2" fmla="*/ 7334658 h 8589524"/>
              <a:gd name="connsiteX3" fmla="*/ 5505855 w 5505855"/>
              <a:gd name="connsiteY3" fmla="*/ 8589524 h 8589524"/>
              <a:gd name="connsiteX4" fmla="*/ 0 w 5505855"/>
              <a:gd name="connsiteY4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3852157 w 5505855"/>
              <a:gd name="connsiteY2" fmla="*/ 6079790 h 8589524"/>
              <a:gd name="connsiteX3" fmla="*/ 4679011 w 5505855"/>
              <a:gd name="connsiteY3" fmla="*/ 7334658 h 8589524"/>
              <a:gd name="connsiteX4" fmla="*/ 5505855 w 5505855"/>
              <a:gd name="connsiteY4" fmla="*/ 8589524 h 8589524"/>
              <a:gd name="connsiteX5" fmla="*/ 0 w 5505855"/>
              <a:gd name="connsiteY5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3852157 w 5505855"/>
              <a:gd name="connsiteY2" fmla="*/ 6079790 h 8589524"/>
              <a:gd name="connsiteX3" fmla="*/ 4679011 w 5505855"/>
              <a:gd name="connsiteY3" fmla="*/ 7334658 h 8589524"/>
              <a:gd name="connsiteX4" fmla="*/ 5505855 w 5505855"/>
              <a:gd name="connsiteY4" fmla="*/ 8589524 h 8589524"/>
              <a:gd name="connsiteX5" fmla="*/ 0 w 5505855"/>
              <a:gd name="connsiteY5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3112855 w 5505855"/>
              <a:gd name="connsiteY2" fmla="*/ 4912471 h 8589524"/>
              <a:gd name="connsiteX3" fmla="*/ 3852157 w 5505855"/>
              <a:gd name="connsiteY3" fmla="*/ 6079790 h 8589524"/>
              <a:gd name="connsiteX4" fmla="*/ 4679011 w 5505855"/>
              <a:gd name="connsiteY4" fmla="*/ 7334658 h 8589524"/>
              <a:gd name="connsiteX5" fmla="*/ 5505855 w 5505855"/>
              <a:gd name="connsiteY5" fmla="*/ 8589524 h 8589524"/>
              <a:gd name="connsiteX6" fmla="*/ 0 w 5505855"/>
              <a:gd name="connsiteY6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3112855 w 5505855"/>
              <a:gd name="connsiteY2" fmla="*/ 4912471 h 8589524"/>
              <a:gd name="connsiteX3" fmla="*/ 3852157 w 5505855"/>
              <a:gd name="connsiteY3" fmla="*/ 6079790 h 8589524"/>
              <a:gd name="connsiteX4" fmla="*/ 4679011 w 5505855"/>
              <a:gd name="connsiteY4" fmla="*/ 7334658 h 8589524"/>
              <a:gd name="connsiteX5" fmla="*/ 5505855 w 5505855"/>
              <a:gd name="connsiteY5" fmla="*/ 8589524 h 8589524"/>
              <a:gd name="connsiteX6" fmla="*/ 0 w 5505855"/>
              <a:gd name="connsiteY6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2227635 w 5505855"/>
              <a:gd name="connsiteY2" fmla="*/ 3492232 h 8589524"/>
              <a:gd name="connsiteX3" fmla="*/ 3112855 w 5505855"/>
              <a:gd name="connsiteY3" fmla="*/ 4912471 h 8589524"/>
              <a:gd name="connsiteX4" fmla="*/ 3852157 w 5505855"/>
              <a:gd name="connsiteY4" fmla="*/ 6079790 h 8589524"/>
              <a:gd name="connsiteX5" fmla="*/ 4679011 w 5505855"/>
              <a:gd name="connsiteY5" fmla="*/ 7334658 h 8589524"/>
              <a:gd name="connsiteX6" fmla="*/ 5505855 w 5505855"/>
              <a:gd name="connsiteY6" fmla="*/ 8589524 h 8589524"/>
              <a:gd name="connsiteX7" fmla="*/ 0 w 5505855"/>
              <a:gd name="connsiteY7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2227635 w 5505855"/>
              <a:gd name="connsiteY2" fmla="*/ 3492232 h 8589524"/>
              <a:gd name="connsiteX3" fmla="*/ 3112855 w 5505855"/>
              <a:gd name="connsiteY3" fmla="*/ 4912471 h 8589524"/>
              <a:gd name="connsiteX4" fmla="*/ 3852157 w 5505855"/>
              <a:gd name="connsiteY4" fmla="*/ 6079790 h 8589524"/>
              <a:gd name="connsiteX5" fmla="*/ 4679011 w 5505855"/>
              <a:gd name="connsiteY5" fmla="*/ 7334658 h 8589524"/>
              <a:gd name="connsiteX6" fmla="*/ 5505855 w 5505855"/>
              <a:gd name="connsiteY6" fmla="*/ 8589524 h 8589524"/>
              <a:gd name="connsiteX7" fmla="*/ 0 w 5505855"/>
              <a:gd name="connsiteY7" fmla="*/ 8589524 h 8589524"/>
              <a:gd name="connsiteX0" fmla="*/ 0 w 5505855"/>
              <a:gd name="connsiteY0" fmla="*/ 8589524 h 8589524"/>
              <a:gd name="connsiteX1" fmla="*/ 0 w 5505855"/>
              <a:gd name="connsiteY1" fmla="*/ 0 h 8589524"/>
              <a:gd name="connsiteX2" fmla="*/ 2227635 w 5505855"/>
              <a:gd name="connsiteY2" fmla="*/ 3492232 h 8589524"/>
              <a:gd name="connsiteX3" fmla="*/ 3112855 w 5505855"/>
              <a:gd name="connsiteY3" fmla="*/ 4912471 h 8589524"/>
              <a:gd name="connsiteX4" fmla="*/ 3852157 w 5505855"/>
              <a:gd name="connsiteY4" fmla="*/ 6079790 h 8589524"/>
              <a:gd name="connsiteX5" fmla="*/ 4679011 w 5505855"/>
              <a:gd name="connsiteY5" fmla="*/ 7334658 h 8589524"/>
              <a:gd name="connsiteX6" fmla="*/ 5505855 w 5505855"/>
              <a:gd name="connsiteY6" fmla="*/ 8589524 h 8589524"/>
              <a:gd name="connsiteX7" fmla="*/ 0 w 5505855"/>
              <a:gd name="connsiteY7" fmla="*/ 8589524 h 8589524"/>
              <a:gd name="connsiteX0" fmla="*/ 0 w 5505855"/>
              <a:gd name="connsiteY0" fmla="*/ 8984277 h 8984277"/>
              <a:gd name="connsiteX1" fmla="*/ 0 w 5505855"/>
              <a:gd name="connsiteY1" fmla="*/ 394753 h 8984277"/>
              <a:gd name="connsiteX2" fmla="*/ 817124 w 5505855"/>
              <a:gd name="connsiteY2" fmla="*/ 1688531 h 8984277"/>
              <a:gd name="connsiteX3" fmla="*/ 2227635 w 5505855"/>
              <a:gd name="connsiteY3" fmla="*/ 3886985 h 8984277"/>
              <a:gd name="connsiteX4" fmla="*/ 3112855 w 5505855"/>
              <a:gd name="connsiteY4" fmla="*/ 5307224 h 8984277"/>
              <a:gd name="connsiteX5" fmla="*/ 3852157 w 5505855"/>
              <a:gd name="connsiteY5" fmla="*/ 6474543 h 8984277"/>
              <a:gd name="connsiteX6" fmla="*/ 4679011 w 5505855"/>
              <a:gd name="connsiteY6" fmla="*/ 7729411 h 8984277"/>
              <a:gd name="connsiteX7" fmla="*/ 5505855 w 5505855"/>
              <a:gd name="connsiteY7" fmla="*/ 8984277 h 8984277"/>
              <a:gd name="connsiteX8" fmla="*/ 0 w 5505855"/>
              <a:gd name="connsiteY8" fmla="*/ 8984277 h 8984277"/>
              <a:gd name="connsiteX0" fmla="*/ 0 w 5505855"/>
              <a:gd name="connsiteY0" fmla="*/ 8984277 h 8984277"/>
              <a:gd name="connsiteX1" fmla="*/ 0 w 5505855"/>
              <a:gd name="connsiteY1" fmla="*/ 394753 h 8984277"/>
              <a:gd name="connsiteX2" fmla="*/ 817124 w 5505855"/>
              <a:gd name="connsiteY2" fmla="*/ 1688531 h 8984277"/>
              <a:gd name="connsiteX3" fmla="*/ 2227635 w 5505855"/>
              <a:gd name="connsiteY3" fmla="*/ 3886985 h 8984277"/>
              <a:gd name="connsiteX4" fmla="*/ 3112855 w 5505855"/>
              <a:gd name="connsiteY4" fmla="*/ 5307224 h 8984277"/>
              <a:gd name="connsiteX5" fmla="*/ 3852157 w 5505855"/>
              <a:gd name="connsiteY5" fmla="*/ 6474543 h 8984277"/>
              <a:gd name="connsiteX6" fmla="*/ 4679011 w 5505855"/>
              <a:gd name="connsiteY6" fmla="*/ 7729411 h 8984277"/>
              <a:gd name="connsiteX7" fmla="*/ 5505855 w 5505855"/>
              <a:gd name="connsiteY7" fmla="*/ 8984277 h 8984277"/>
              <a:gd name="connsiteX8" fmla="*/ 0 w 5505855"/>
              <a:gd name="connsiteY8" fmla="*/ 8984277 h 8984277"/>
              <a:gd name="connsiteX0" fmla="*/ 0 w 5505855"/>
              <a:gd name="connsiteY0" fmla="*/ 9183301 h 9183301"/>
              <a:gd name="connsiteX1" fmla="*/ 0 w 5505855"/>
              <a:gd name="connsiteY1" fmla="*/ 593777 h 9183301"/>
              <a:gd name="connsiteX2" fmla="*/ 817124 w 5505855"/>
              <a:gd name="connsiteY2" fmla="*/ 1887555 h 9183301"/>
              <a:gd name="connsiteX3" fmla="*/ 2227635 w 5505855"/>
              <a:gd name="connsiteY3" fmla="*/ 4086009 h 9183301"/>
              <a:gd name="connsiteX4" fmla="*/ 3112855 w 5505855"/>
              <a:gd name="connsiteY4" fmla="*/ 5506248 h 9183301"/>
              <a:gd name="connsiteX5" fmla="*/ 3852157 w 5505855"/>
              <a:gd name="connsiteY5" fmla="*/ 6673567 h 9183301"/>
              <a:gd name="connsiteX6" fmla="*/ 4679011 w 5505855"/>
              <a:gd name="connsiteY6" fmla="*/ 7928435 h 9183301"/>
              <a:gd name="connsiteX7" fmla="*/ 5505855 w 5505855"/>
              <a:gd name="connsiteY7" fmla="*/ 9183301 h 9183301"/>
              <a:gd name="connsiteX8" fmla="*/ 0 w 5505855"/>
              <a:gd name="connsiteY8" fmla="*/ 9183301 h 918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05855" h="9183301">
                <a:moveTo>
                  <a:pt x="0" y="9183301"/>
                </a:moveTo>
                <a:lnTo>
                  <a:pt x="0" y="593777"/>
                </a:lnTo>
                <a:cubicBezTo>
                  <a:pt x="136187" y="-622180"/>
                  <a:pt x="416669" y="138197"/>
                  <a:pt x="817124" y="1887555"/>
                </a:cubicBezTo>
                <a:cubicBezTo>
                  <a:pt x="2483796" y="1336322"/>
                  <a:pt x="1757465" y="3353191"/>
                  <a:pt x="2227635" y="4086009"/>
                </a:cubicBezTo>
                <a:cubicBezTo>
                  <a:pt x="3573295" y="3975762"/>
                  <a:pt x="2817782" y="5032835"/>
                  <a:pt x="3112855" y="5506248"/>
                </a:cubicBezTo>
                <a:cubicBezTo>
                  <a:pt x="4458518" y="5185235"/>
                  <a:pt x="3605723" y="6284461"/>
                  <a:pt x="3852157" y="6673567"/>
                </a:cubicBezTo>
                <a:cubicBezTo>
                  <a:pt x="5256186" y="6761115"/>
                  <a:pt x="4403393" y="7510146"/>
                  <a:pt x="4679011" y="7928435"/>
                </a:cubicBezTo>
                <a:cubicBezTo>
                  <a:pt x="5752297" y="8200809"/>
                  <a:pt x="5230240" y="8765012"/>
                  <a:pt x="5505855" y="9183301"/>
                </a:cubicBezTo>
                <a:lnTo>
                  <a:pt x="0" y="9183301"/>
                </a:lnTo>
                <a:close/>
              </a:path>
            </a:pathLst>
          </a:custGeom>
          <a:solidFill>
            <a:srgbClr val="2A1710"/>
          </a:solidFill>
          <a:ln w="28575">
            <a:noFill/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B58DA9-7A2B-4A11-98E8-07D73CD0C8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97F0E"/>
              </a:clrFrom>
              <a:clrTo>
                <a:srgbClr val="297F0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98434">
            <a:off x="6362928" y="2219264"/>
            <a:ext cx="2688304" cy="2419473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 rad="127000">
              <a:schemeClr val="accent1">
                <a:alpha val="6000"/>
              </a:schemeClr>
            </a:glow>
            <a:innerShdw blurRad="63500" dist="50800" dir="8100000">
              <a:prstClr val="black">
                <a:alpha val="50000"/>
              </a:prstClr>
            </a:innerShdw>
            <a:softEdge rad="12700"/>
          </a:effectLst>
          <a:scene3d>
            <a:camera prst="isometricOffAxis1Right"/>
            <a:lightRig rig="threePt" dir="t"/>
          </a:scene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1B9990-5DB9-4D5D-9C19-2EDA388D32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97F0E"/>
              </a:clrFrom>
              <a:clrTo>
                <a:srgbClr val="297F0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463625">
            <a:off x="2927574" y="4108379"/>
            <a:ext cx="2688304" cy="2419473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 rad="127000">
              <a:schemeClr val="accent1">
                <a:alpha val="6000"/>
              </a:schemeClr>
            </a:glow>
            <a:innerShdw blurRad="63500" dist="50800" dir="8100000">
              <a:prstClr val="black">
                <a:alpha val="50000"/>
              </a:prstClr>
            </a:innerShdw>
            <a:softEdge rad="12700"/>
          </a:effectLst>
          <a:scene3d>
            <a:camera prst="isometricOffAxis1Right"/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4E5DEB-1558-4EBC-82E8-745A17286B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97F0E"/>
              </a:clrFrom>
              <a:clrTo>
                <a:srgbClr val="297F0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9174" y="4963357"/>
            <a:ext cx="1890418" cy="1701376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 rad="127000">
              <a:schemeClr val="accent1">
                <a:alpha val="6000"/>
              </a:schemeClr>
            </a:glow>
            <a:innerShdw blurRad="63500" dist="50800" dir="8100000">
              <a:prstClr val="black">
                <a:alpha val="50000"/>
              </a:prstClr>
            </a:innerShdw>
            <a:softEdge rad="12700"/>
          </a:effectLst>
          <a:scene3d>
            <a:camera prst="isometricOffAxis1Right"/>
            <a:lightRig rig="threePt" dir="t"/>
          </a:scene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858B39-B53F-429B-AB75-2CEEEC4D3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646" y="222250"/>
            <a:ext cx="4106709" cy="6413500"/>
          </a:xfrm>
          <a:prstGeom prst="rect">
            <a:avLst/>
          </a:prstGeom>
          <a:effectLst>
            <a:glow rad="101600">
              <a:srgbClr val="CC9D7E">
                <a:alpha val="60000"/>
              </a:srgbClr>
            </a:glo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27AAA75-EF2E-4D93-8F7A-4B16E1235186}"/>
              </a:ext>
            </a:extLst>
          </p:cNvPr>
          <p:cNvSpPr/>
          <p:nvPr/>
        </p:nvSpPr>
        <p:spPr>
          <a:xfrm>
            <a:off x="447192" y="259212"/>
            <a:ext cx="4168128" cy="1323439"/>
          </a:xfrm>
          <a:prstGeom prst="rect">
            <a:avLst/>
          </a:prstGeom>
          <a:noFill/>
          <a:effectLst>
            <a:outerShdw blurRad="50800" dist="50800" dir="5400000" sx="29000" sy="29000" algn="ctr" rotWithShape="0">
              <a:srgbClr val="000000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270000">
                    <a:schemeClr val="accent3">
                      <a:lumMod val="50000"/>
                      <a:alpha val="0"/>
                    </a:schemeClr>
                  </a:innerShdw>
                </a:effectLst>
                <a:latin typeface="Algerian" panose="04020705040A02060702" pitchFamily="82" charset="0"/>
                <a:cs typeface="Aharoni" panose="02010803020104030203" pitchFamily="2" charset="-79"/>
              </a:rPr>
              <a:t>SUMMER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A0512BD-BC94-4818-85AD-DC61780AE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063" y="1393069"/>
            <a:ext cx="2554823" cy="1039944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1D87D10-B90B-447F-B88A-E6C25CD095EA}"/>
              </a:ext>
            </a:extLst>
          </p:cNvPr>
          <p:cNvSpPr/>
          <p:nvPr/>
        </p:nvSpPr>
        <p:spPr>
          <a:xfrm>
            <a:off x="213191" y="292917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18CC03-A509-4ABA-B55D-23AA696CE867}"/>
              </a:ext>
            </a:extLst>
          </p:cNvPr>
          <p:cNvSpPr/>
          <p:nvPr/>
        </p:nvSpPr>
        <p:spPr>
          <a:xfrm>
            <a:off x="213191" y="35505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B07D5B-3661-4335-A612-AE8A9D538E3F}"/>
              </a:ext>
            </a:extLst>
          </p:cNvPr>
          <p:cNvSpPr/>
          <p:nvPr/>
        </p:nvSpPr>
        <p:spPr>
          <a:xfrm>
            <a:off x="213191" y="417189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C81885F-003D-4DCB-8D96-4B694FA936D8}"/>
              </a:ext>
            </a:extLst>
          </p:cNvPr>
          <p:cNvSpPr/>
          <p:nvPr/>
        </p:nvSpPr>
        <p:spPr>
          <a:xfrm>
            <a:off x="213191" y="479325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7AF767-A3C5-4E07-9C12-3B250283C199}"/>
              </a:ext>
            </a:extLst>
          </p:cNvPr>
          <p:cNvSpPr/>
          <p:nvPr/>
        </p:nvSpPr>
        <p:spPr>
          <a:xfrm>
            <a:off x="303192" y="3027665"/>
            <a:ext cx="180000" cy="180000"/>
          </a:xfrm>
          <a:prstGeom prst="ellipse">
            <a:avLst/>
          </a:prstGeom>
          <a:solidFill>
            <a:srgbClr val="2A1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35FEE2-897C-4EEB-99B9-B9C9C43EEB4A}"/>
              </a:ext>
            </a:extLst>
          </p:cNvPr>
          <p:cNvSpPr/>
          <p:nvPr/>
        </p:nvSpPr>
        <p:spPr>
          <a:xfrm>
            <a:off x="304859" y="3649028"/>
            <a:ext cx="180000" cy="180000"/>
          </a:xfrm>
          <a:prstGeom prst="ellipse">
            <a:avLst/>
          </a:prstGeom>
          <a:solidFill>
            <a:srgbClr val="2A1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417C28-C436-4FB5-960E-EAB947A89B48}"/>
              </a:ext>
            </a:extLst>
          </p:cNvPr>
          <p:cNvSpPr/>
          <p:nvPr/>
        </p:nvSpPr>
        <p:spPr>
          <a:xfrm>
            <a:off x="304098" y="4270391"/>
            <a:ext cx="180000" cy="180000"/>
          </a:xfrm>
          <a:prstGeom prst="ellipse">
            <a:avLst/>
          </a:prstGeom>
          <a:solidFill>
            <a:srgbClr val="2A1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24D2390-CEC9-4519-A1B0-1E5493DCABA7}"/>
              </a:ext>
            </a:extLst>
          </p:cNvPr>
          <p:cNvSpPr/>
          <p:nvPr/>
        </p:nvSpPr>
        <p:spPr>
          <a:xfrm>
            <a:off x="303125" y="4883259"/>
            <a:ext cx="180000" cy="180000"/>
          </a:xfrm>
          <a:prstGeom prst="ellipse">
            <a:avLst/>
          </a:prstGeom>
          <a:solidFill>
            <a:srgbClr val="2A1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18AA989-1B8A-41A5-9BDE-39ABAA4351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665208">
            <a:off x="8887806" y="3513819"/>
            <a:ext cx="2795517" cy="2582779"/>
          </a:xfrm>
          <a:prstGeom prst="rect">
            <a:avLst/>
          </a:prstGeom>
        </p:spPr>
      </p:pic>
      <p:sp>
        <p:nvSpPr>
          <p:cNvPr id="47" name="Ribbon: Tilted Up 46">
            <a:extLst>
              <a:ext uri="{FF2B5EF4-FFF2-40B4-BE49-F238E27FC236}">
                <a16:creationId xmlns:a16="http://schemas.microsoft.com/office/drawing/2014/main" id="{A2C01924-3ABE-4C01-8F1A-BEBC4FC3734E}"/>
              </a:ext>
            </a:extLst>
          </p:cNvPr>
          <p:cNvSpPr/>
          <p:nvPr/>
        </p:nvSpPr>
        <p:spPr>
          <a:xfrm>
            <a:off x="8116465" y="1269201"/>
            <a:ext cx="3784226" cy="879801"/>
          </a:xfrm>
          <a:prstGeom prst="ribbon2">
            <a:avLst>
              <a:gd name="adj1" fmla="val 33333"/>
              <a:gd name="adj2" fmla="val 50000"/>
            </a:avLst>
          </a:prstGeom>
          <a:solidFill>
            <a:srgbClr val="675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95B632-2A30-478B-BCA5-585000BD72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97F0E"/>
              </a:clrFrom>
              <a:clrTo>
                <a:srgbClr val="297F0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463625">
            <a:off x="8603068" y="832043"/>
            <a:ext cx="838869" cy="75498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 rad="127000">
              <a:schemeClr val="accent1">
                <a:alpha val="6000"/>
              </a:schemeClr>
            </a:glow>
            <a:innerShdw blurRad="63500" dist="50800" dir="8100000">
              <a:prstClr val="black">
                <a:alpha val="50000"/>
              </a:prstClr>
            </a:innerShdw>
            <a:softEdge rad="12700"/>
          </a:effectLst>
          <a:scene3d>
            <a:camera prst="isometricOffAxis1Right"/>
            <a:lightRig rig="threePt" dir="t"/>
          </a:scene3d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F7283C6-B7C5-4C4F-987A-FFBD33FE32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97F0E"/>
              </a:clrFrom>
              <a:clrTo>
                <a:srgbClr val="297F0E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40491">
            <a:off x="10690945" y="850564"/>
            <a:ext cx="838869" cy="75498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 rad="127000">
              <a:schemeClr val="accent1">
                <a:alpha val="6000"/>
              </a:schemeClr>
            </a:glow>
            <a:innerShdw blurRad="63500" dist="50800" dir="8100000">
              <a:prstClr val="black">
                <a:alpha val="50000"/>
              </a:prstClr>
            </a:innerShdw>
            <a:softEdge rad="12700"/>
          </a:effectLst>
          <a:scene3d>
            <a:camera prst="isometricOffAxis1Right"/>
            <a:lightRig rig="threePt" dir="t"/>
          </a:scene3d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1620C33-A453-4FA5-825F-3D705F991D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673" r="-3274" b="6646"/>
          <a:stretch/>
        </p:blipFill>
        <p:spPr>
          <a:xfrm>
            <a:off x="9054697" y="492390"/>
            <a:ext cx="2048027" cy="103032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61AA9EE-F55E-49E2-819B-285213C1C0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5" y="6055465"/>
            <a:ext cx="502523" cy="504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5EEDF89-2313-44DB-B5AB-8DB435460A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38197" y="6057648"/>
            <a:ext cx="504134" cy="50413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086ED36-2ABD-4DA7-BDC3-22B19CFB6D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4501" y="6055465"/>
            <a:ext cx="505902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7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Mousumi Dutta</dc:creator>
  <cp:lastModifiedBy>Mousumi Dutta</cp:lastModifiedBy>
  <cp:revision>15</cp:revision>
  <dcterms:created xsi:type="dcterms:W3CDTF">2022-02-25T09:00:09Z</dcterms:created>
  <dcterms:modified xsi:type="dcterms:W3CDTF">2022-02-25T11:41:53Z</dcterms:modified>
</cp:coreProperties>
</file>