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E71"/>
    <a:srgbClr val="07B2D4"/>
    <a:srgbClr val="52B083"/>
    <a:srgbClr val="A40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1F6-7222-47AD-A54E-0267494628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D2B6-710E-41B1-9C15-410CB9CA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9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1F6-7222-47AD-A54E-0267494628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D2B6-710E-41B1-9C15-410CB9CA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6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1F6-7222-47AD-A54E-0267494628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D2B6-710E-41B1-9C15-410CB9CA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1F6-7222-47AD-A54E-0267494628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D2B6-710E-41B1-9C15-410CB9CA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9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33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1F6-7222-47AD-A54E-0267494628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D2B6-710E-41B1-9C15-410CB9CA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9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1F6-7222-47AD-A54E-0267494628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D2B6-710E-41B1-9C15-410CB9CA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7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1F6-7222-47AD-A54E-0267494628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D2B6-710E-41B1-9C15-410CB9CA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7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1F6-7222-47AD-A54E-0267494628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D2B6-710E-41B1-9C15-410CB9CA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6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1F6-7222-47AD-A54E-0267494628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D2B6-710E-41B1-9C15-410CB9CA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58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1F6-7222-47AD-A54E-0267494628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D2B6-710E-41B1-9C15-410CB9CA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44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F1F6-7222-47AD-A54E-0267494628B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8D2B6-710E-41B1-9C15-410CB9CAB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5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EDCFE82-D38A-4D8D-B7CD-995DAE810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25" r="81108"/>
          <a:stretch>
            <a:fillRect/>
          </a:stretch>
        </p:blipFill>
        <p:spPr>
          <a:xfrm rot="10800000" flipH="1" flipV="1">
            <a:off x="1569602" y="3893575"/>
            <a:ext cx="1871430" cy="2964426"/>
          </a:xfrm>
          <a:custGeom>
            <a:avLst/>
            <a:gdLst>
              <a:gd name="connsiteX0" fmla="*/ 9682 w 1871430"/>
              <a:gd name="connsiteY0" fmla="*/ 0 h 2816893"/>
              <a:gd name="connsiteX1" fmla="*/ 54626 w 1871430"/>
              <a:gd name="connsiteY1" fmla="*/ 162047 h 2816893"/>
              <a:gd name="connsiteX2" fmla="*/ 1871430 w 1871430"/>
              <a:gd name="connsiteY2" fmla="*/ 2816893 h 2816893"/>
              <a:gd name="connsiteX3" fmla="*/ 445142 w 1871430"/>
              <a:gd name="connsiteY3" fmla="*/ 2816893 h 2816893"/>
              <a:gd name="connsiteX4" fmla="*/ 358614 w 1871430"/>
              <a:gd name="connsiteY4" fmla="*/ 2592513 h 2816893"/>
              <a:gd name="connsiteX5" fmla="*/ 0 w 1871430"/>
              <a:gd name="connsiteY5" fmla="*/ 361358 h 2816893"/>
              <a:gd name="connsiteX6" fmla="*/ 3866 w 1871430"/>
              <a:gd name="connsiteY6" fmla="*/ 120484 h 28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430" h="2816893">
                <a:moveTo>
                  <a:pt x="9682" y="0"/>
                </a:moveTo>
                <a:lnTo>
                  <a:pt x="54626" y="162047"/>
                </a:lnTo>
                <a:cubicBezTo>
                  <a:pt x="317762" y="1005388"/>
                  <a:pt x="892821" y="1906667"/>
                  <a:pt x="1871430" y="2816893"/>
                </a:cubicBezTo>
                <a:lnTo>
                  <a:pt x="445142" y="2816893"/>
                </a:lnTo>
                <a:lnTo>
                  <a:pt x="358614" y="2592513"/>
                </a:lnTo>
                <a:cubicBezTo>
                  <a:pt x="129910" y="1929273"/>
                  <a:pt x="0" y="1169216"/>
                  <a:pt x="0" y="361358"/>
                </a:cubicBezTo>
                <a:cubicBezTo>
                  <a:pt x="0" y="280572"/>
                  <a:pt x="1299" y="200265"/>
                  <a:pt x="3866" y="120484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0E93A6-EF5F-4D87-A1ED-575B7929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4" r="2188" b="26876"/>
          <a:stretch>
            <a:fillRect/>
          </a:stretch>
        </p:blipFill>
        <p:spPr>
          <a:xfrm flipH="1" flipV="1">
            <a:off x="658073" y="1843188"/>
            <a:ext cx="1267714" cy="5014812"/>
          </a:xfrm>
          <a:custGeom>
            <a:avLst/>
            <a:gdLst>
              <a:gd name="connsiteX0" fmla="*/ 0 w 1267714"/>
              <a:gd name="connsiteY0" fmla="*/ 5014812 h 5014812"/>
              <a:gd name="connsiteX1" fmla="*/ 63461 w 1267714"/>
              <a:gd name="connsiteY1" fmla="*/ 4857152 h 5014812"/>
              <a:gd name="connsiteX2" fmla="*/ 466370 w 1267714"/>
              <a:gd name="connsiteY2" fmla="*/ 2455535 h 5014812"/>
              <a:gd name="connsiteX3" fmla="*/ 63461 w 1267714"/>
              <a:gd name="connsiteY3" fmla="*/ 53918 h 5014812"/>
              <a:gd name="connsiteX4" fmla="*/ 41757 w 1267714"/>
              <a:gd name="connsiteY4" fmla="*/ 0 h 5014812"/>
              <a:gd name="connsiteX5" fmla="*/ 992055 w 1267714"/>
              <a:gd name="connsiteY5" fmla="*/ 0 h 5014812"/>
              <a:gd name="connsiteX6" fmla="*/ 1043030 w 1267714"/>
              <a:gd name="connsiteY6" fmla="*/ 115876 h 5014812"/>
              <a:gd name="connsiteX7" fmla="*/ 284869 w 1267714"/>
              <a:gd name="connsiteY7" fmla="*/ 4581957 h 5014812"/>
              <a:gd name="connsiteX8" fmla="*/ 21403 w 1267714"/>
              <a:gd name="connsiteY8" fmla="*/ 4986136 h 501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714" h="5014812">
                <a:moveTo>
                  <a:pt x="0" y="5014812"/>
                </a:moveTo>
                <a:lnTo>
                  <a:pt x="63461" y="4857152"/>
                </a:lnTo>
                <a:cubicBezTo>
                  <a:pt x="320414" y="4143239"/>
                  <a:pt x="466370" y="3325113"/>
                  <a:pt x="466370" y="2455535"/>
                </a:cubicBezTo>
                <a:cubicBezTo>
                  <a:pt x="466370" y="1585957"/>
                  <a:pt x="320414" y="767830"/>
                  <a:pt x="63461" y="53918"/>
                </a:cubicBezTo>
                <a:lnTo>
                  <a:pt x="41757" y="0"/>
                </a:lnTo>
                <a:lnTo>
                  <a:pt x="992055" y="0"/>
                </a:lnTo>
                <a:lnTo>
                  <a:pt x="1043030" y="115876"/>
                </a:lnTo>
                <a:cubicBezTo>
                  <a:pt x="1504606" y="1260790"/>
                  <a:pt x="1256508" y="2983194"/>
                  <a:pt x="284869" y="4581957"/>
                </a:cubicBezTo>
                <a:cubicBezTo>
                  <a:pt x="200378" y="4720980"/>
                  <a:pt x="112416" y="4855777"/>
                  <a:pt x="21403" y="4986136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52B1D6-DB5A-444B-9859-63A6947DE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3"/>
          <a:stretch>
            <a:fillRect/>
          </a:stretch>
        </p:blipFill>
        <p:spPr>
          <a:xfrm flipH="1">
            <a:off x="304" y="0"/>
            <a:ext cx="3441032" cy="6858000"/>
          </a:xfrm>
          <a:custGeom>
            <a:avLst/>
            <a:gdLst>
              <a:gd name="connsiteX0" fmla="*/ 3441032 w 3441032"/>
              <a:gd name="connsiteY0" fmla="*/ 0 h 6858000"/>
              <a:gd name="connsiteX1" fmla="*/ 0 w 3441032"/>
              <a:gd name="connsiteY1" fmla="*/ 0 h 6858000"/>
              <a:gd name="connsiteX2" fmla="*/ 107697 w 3441032"/>
              <a:gd name="connsiteY2" fmla="*/ 93462 h 6858000"/>
              <a:gd name="connsiteX3" fmla="*/ 243140 w 3441032"/>
              <a:gd name="connsiteY3" fmla="*/ 224516 h 6858000"/>
              <a:gd name="connsiteX4" fmla="*/ 243529 w 3441032"/>
              <a:gd name="connsiteY4" fmla="*/ 224934 h 6858000"/>
              <a:gd name="connsiteX5" fmla="*/ 246678 w 3441032"/>
              <a:gd name="connsiteY5" fmla="*/ 227418 h 6858000"/>
              <a:gd name="connsiteX6" fmla="*/ 1849233 w 3441032"/>
              <a:gd name="connsiteY6" fmla="*/ 2093820 h 6858000"/>
              <a:gd name="connsiteX7" fmla="*/ 2662747 w 3441032"/>
              <a:gd name="connsiteY7" fmla="*/ 6773281 h 6858000"/>
              <a:gd name="connsiteX8" fmla="*/ 2629476 w 3441032"/>
              <a:gd name="connsiteY8" fmla="*/ 6858000 h 6858000"/>
              <a:gd name="connsiteX9" fmla="*/ 3441032 w 344103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1032" h="6858000">
                <a:moveTo>
                  <a:pt x="3441032" y="0"/>
                </a:moveTo>
                <a:lnTo>
                  <a:pt x="0" y="0"/>
                </a:lnTo>
                <a:lnTo>
                  <a:pt x="107697" y="93462"/>
                </a:lnTo>
                <a:cubicBezTo>
                  <a:pt x="153582" y="135542"/>
                  <a:pt x="198741" y="179244"/>
                  <a:pt x="243140" y="224516"/>
                </a:cubicBezTo>
                <a:lnTo>
                  <a:pt x="243529" y="224934"/>
                </a:lnTo>
                <a:lnTo>
                  <a:pt x="246678" y="227418"/>
                </a:lnTo>
                <a:cubicBezTo>
                  <a:pt x="841097" y="714118"/>
                  <a:pt x="1394505" y="1345599"/>
                  <a:pt x="1849233" y="2093820"/>
                </a:cubicBezTo>
                <a:cubicBezTo>
                  <a:pt x="2849634" y="3739907"/>
                  <a:pt x="3111973" y="5522470"/>
                  <a:pt x="2662747" y="6773281"/>
                </a:cubicBezTo>
                <a:lnTo>
                  <a:pt x="2629476" y="6858000"/>
                </a:lnTo>
                <a:lnTo>
                  <a:pt x="3441032" y="685800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BEAFF3-8125-4AA5-9E1D-0F345CA0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99" y="205900"/>
            <a:ext cx="3285038" cy="32004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7D78BCD-962E-46F7-830E-1BC980AAE2EF}"/>
              </a:ext>
            </a:extLst>
          </p:cNvPr>
          <p:cNvSpPr txBox="1"/>
          <p:nvPr/>
        </p:nvSpPr>
        <p:spPr>
          <a:xfrm>
            <a:off x="2587479" y="354367"/>
            <a:ext cx="4502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pc="300" dirty="0">
                <a:solidFill>
                  <a:srgbClr val="A40E71"/>
                </a:solidFill>
                <a:latin typeface="Gabriola" panose="04040605051002020D02" pitchFamily="82" charset="0"/>
              </a:rPr>
              <a:t>Certificate</a:t>
            </a:r>
            <a:endParaRPr lang="en-IN" sz="8000" b="1" spc="300" dirty="0">
              <a:solidFill>
                <a:srgbClr val="A40E71"/>
              </a:solidFill>
              <a:latin typeface="Gabriola" panose="04040605051002020D02" pitchFamily="8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41D778-9E3A-4E26-A54B-7DA78BCDB5EF}"/>
              </a:ext>
            </a:extLst>
          </p:cNvPr>
          <p:cNvSpPr txBox="1"/>
          <p:nvPr/>
        </p:nvSpPr>
        <p:spPr>
          <a:xfrm>
            <a:off x="2957628" y="1843188"/>
            <a:ext cx="35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/>
              <a:t>OF APPRECIATION</a:t>
            </a:r>
            <a:endParaRPr lang="en-IN" spc="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4A9EDA-FC3E-44AA-BD74-7D831E6DC501}"/>
              </a:ext>
            </a:extLst>
          </p:cNvPr>
          <p:cNvSpPr txBox="1"/>
          <p:nvPr/>
        </p:nvSpPr>
        <p:spPr>
          <a:xfrm>
            <a:off x="2486346" y="3055332"/>
            <a:ext cx="7510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300" dirty="0">
                <a:solidFill>
                  <a:srgbClr val="52B083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PROUDLY PRESENTED TO</a:t>
            </a:r>
            <a:endParaRPr lang="en-IN" sz="2800" b="1" spc="300" dirty="0">
              <a:solidFill>
                <a:srgbClr val="52B083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EA4118-BC7A-4352-9F10-320CA5713695}"/>
              </a:ext>
            </a:extLst>
          </p:cNvPr>
          <p:cNvSpPr txBox="1"/>
          <p:nvPr/>
        </p:nvSpPr>
        <p:spPr>
          <a:xfrm>
            <a:off x="3915817" y="3451699"/>
            <a:ext cx="4654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Mousumi Dutta</a:t>
            </a:r>
            <a:endParaRPr lang="en-IN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EECBB-890D-49D1-84BB-52650EAA82A0}"/>
              </a:ext>
            </a:extLst>
          </p:cNvPr>
          <p:cNvSpPr txBox="1"/>
          <p:nvPr/>
        </p:nvSpPr>
        <p:spPr>
          <a:xfrm>
            <a:off x="3241194" y="4618019"/>
            <a:ext cx="6196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HP Simplified" panose="020B0604020204020204" pitchFamily="34" charset="0"/>
              </a:rPr>
              <a:t>FUNDAMENTAL OF COMPUTER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AC7E2-11DA-4604-8B13-53057896BFF8}"/>
              </a:ext>
            </a:extLst>
          </p:cNvPr>
          <p:cNvSpPr txBox="1"/>
          <p:nvPr/>
        </p:nvSpPr>
        <p:spPr>
          <a:xfrm>
            <a:off x="3359366" y="6364861"/>
            <a:ext cx="147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0BEAE-EA5F-44E7-97E5-A10F8F5DF30F}"/>
              </a:ext>
            </a:extLst>
          </p:cNvPr>
          <p:cNvSpPr txBox="1"/>
          <p:nvPr/>
        </p:nvSpPr>
        <p:spPr>
          <a:xfrm>
            <a:off x="6768726" y="6421348"/>
            <a:ext cx="293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Sign of Director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02FAB-BEE5-45A2-8CD2-8F2CC14045B6}"/>
              </a:ext>
            </a:extLst>
          </p:cNvPr>
          <p:cNvCxnSpPr>
            <a:cxnSpLocks/>
          </p:cNvCxnSpPr>
          <p:nvPr/>
        </p:nvCxnSpPr>
        <p:spPr>
          <a:xfrm>
            <a:off x="7035764" y="6421348"/>
            <a:ext cx="2401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06BFE-728C-45D7-8315-5157B51E1FC5}"/>
              </a:ext>
            </a:extLst>
          </p:cNvPr>
          <p:cNvCxnSpPr>
            <a:cxnSpLocks/>
          </p:cNvCxnSpPr>
          <p:nvPr/>
        </p:nvCxnSpPr>
        <p:spPr>
          <a:xfrm>
            <a:off x="4059948" y="6603719"/>
            <a:ext cx="138645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633969-CEFA-40DE-B0F1-2E7852EEA153}"/>
              </a:ext>
            </a:extLst>
          </p:cNvPr>
          <p:cNvCxnSpPr/>
          <p:nvPr/>
        </p:nvCxnSpPr>
        <p:spPr>
          <a:xfrm>
            <a:off x="3667874" y="4292723"/>
            <a:ext cx="51370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09C1F-1E73-4B57-BFAC-D59264103970}"/>
              </a:ext>
            </a:extLst>
          </p:cNvPr>
          <p:cNvSpPr/>
          <p:nvPr/>
        </p:nvSpPr>
        <p:spPr>
          <a:xfrm>
            <a:off x="7878704" y="916542"/>
            <a:ext cx="978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Wingdings" panose="05000000000000000000" pitchFamily="2" charset="2"/>
              </a:rPr>
              <a:t>ü</a:t>
            </a:r>
            <a:endParaRPr lang="en-IN" sz="5400" dirty="0">
              <a:solidFill>
                <a:schemeClr val="bg1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8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18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Gabriola</vt:lpstr>
      <vt:lpstr>HP Simplified</vt:lpstr>
      <vt:lpstr>Microsoft Himalaya</vt:lpstr>
      <vt:lpstr>MS Shell Dlg 2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Mousumi Dutta</dc:creator>
  <cp:lastModifiedBy>Mousumi Dutta</cp:lastModifiedBy>
  <cp:revision>18</cp:revision>
  <dcterms:created xsi:type="dcterms:W3CDTF">2020-05-28T05:36:27Z</dcterms:created>
  <dcterms:modified xsi:type="dcterms:W3CDTF">2022-01-15T05:27:34Z</dcterms:modified>
</cp:coreProperties>
</file>