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00635"/>
            <a:ext cx="10058400" cy="6185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60694" y="12192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4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5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23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9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2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5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3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77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2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2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36584-F58A-48D9-B9AD-DA106BAC3469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DD7566-6FE8-437D-B478-32D1F82EC0A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4587" y="520841"/>
            <a:ext cx="9099177" cy="601522"/>
          </a:xfrm>
        </p:spPr>
        <p:txBody>
          <a:bodyPr>
            <a:noAutofit/>
          </a:bodyPr>
          <a:lstStyle/>
          <a:p>
            <a:pPr algn="r"/>
            <a:r>
              <a:rPr lang="fr-FR" sz="3200" dirty="0" smtClean="0"/>
              <a:t>Home page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7859" y="1855695"/>
            <a:ext cx="9870141" cy="4428564"/>
          </a:xfrm>
        </p:spPr>
        <p:txBody>
          <a:bodyPr/>
          <a:lstStyle/>
          <a:p>
            <a:pPr algn="l"/>
            <a:r>
              <a:rPr lang="fr-FR" sz="2000" dirty="0" smtClean="0"/>
              <a:t>Une Home page fonctionnelle, complète avec CTA bien identifiable :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Lancer un défi 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Filtre personnalisable en fonction des éléments de </a:t>
            </a:r>
            <a:r>
              <a:rPr lang="fr-FR" sz="2000" dirty="0" err="1" smtClean="0"/>
              <a:t>Diffuz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Compteur de défi sur chaque filtre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Défi de ses amis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Chat avec </a:t>
            </a:r>
            <a:r>
              <a:rPr lang="fr-FR" sz="2000" dirty="0" smtClean="0"/>
              <a:t>ses </a:t>
            </a:r>
            <a:r>
              <a:rPr lang="fr-FR" sz="2000" dirty="0" smtClean="0"/>
              <a:t>amis</a:t>
            </a:r>
          </a:p>
          <a:p>
            <a:pPr marL="342900" indent="-342900" algn="l">
              <a:buFontTx/>
              <a:buChar char="-"/>
            </a:pPr>
            <a:r>
              <a:rPr lang="fr-FR" sz="2000" dirty="0" smtClean="0"/>
              <a:t>Ajout de </a:t>
            </a:r>
            <a:r>
              <a:rPr lang="fr-FR" sz="2000" dirty="0" smtClean="0"/>
              <a:t>filtres personnalisés illimités 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Fonctionnalités développées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2" t="64437" r="3477" b="4321"/>
          <a:stretch/>
        </p:blipFill>
        <p:spPr>
          <a:xfrm>
            <a:off x="7888940" y="1230046"/>
            <a:ext cx="3854824" cy="5090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80" t="3742" r="3809" b="65016"/>
          <a:stretch/>
        </p:blipFill>
        <p:spPr>
          <a:xfrm>
            <a:off x="3459914" y="1230046"/>
            <a:ext cx="3854824" cy="5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Parcours </a:t>
            </a:r>
            <a:endParaRPr lang="fr-FR" sz="3200" dirty="0" smtClean="0"/>
          </a:p>
          <a:p>
            <a:pPr algn="r"/>
            <a:r>
              <a:rPr lang="fr-FR" sz="3200" dirty="0" smtClean="0"/>
              <a:t>utilisateur</a:t>
            </a:r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94" y="0"/>
            <a:ext cx="598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Architecture technique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1" y="1292799"/>
            <a:ext cx="9805864" cy="48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Architecture technique</a:t>
            </a:r>
            <a:endParaRPr lang="fr-FR" sz="32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676400" y="1470211"/>
            <a:ext cx="9144000" cy="49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/>
              <a:t>Conception </a:t>
            </a:r>
            <a:r>
              <a:rPr lang="fr-FR" sz="2000" b="1" dirty="0"/>
              <a:t>des </a:t>
            </a:r>
            <a:r>
              <a:rPr lang="fr-FR" sz="2000" b="1" dirty="0" smtClean="0"/>
              <a:t>interfaces :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cap="none" dirty="0" smtClean="0"/>
              <a:t>Utilisation des langages web que sont html5, css3 et </a:t>
            </a:r>
            <a:r>
              <a:rPr lang="fr-FR" sz="2000" cap="none" dirty="0" err="1" smtClean="0"/>
              <a:t>javascript</a:t>
            </a:r>
            <a:r>
              <a:rPr lang="fr-FR" sz="2000" cap="none" dirty="0" smtClean="0"/>
              <a:t> auxquels nous allons associer le </a:t>
            </a:r>
            <a:r>
              <a:rPr lang="fr-FR" sz="2000" cap="none" dirty="0" err="1" smtClean="0"/>
              <a:t>framework</a:t>
            </a:r>
            <a:r>
              <a:rPr lang="fr-FR" sz="2000" cap="none" dirty="0" smtClean="0"/>
              <a:t> </a:t>
            </a:r>
            <a:r>
              <a:rPr lang="fr-FR" sz="2000" cap="none" dirty="0" err="1"/>
              <a:t>I</a:t>
            </a:r>
            <a:r>
              <a:rPr lang="fr-FR" sz="2000" cap="none" dirty="0" err="1" smtClean="0"/>
              <a:t>onic</a:t>
            </a:r>
            <a:endParaRPr lang="fr-FR" sz="2000" cap="none" dirty="0" smtClean="0"/>
          </a:p>
          <a:p>
            <a:r>
              <a:rPr lang="fr-FR" sz="2000" b="1" dirty="0" smtClean="0"/>
              <a:t>Gestion </a:t>
            </a:r>
            <a:r>
              <a:rPr lang="fr-FR" sz="2000" b="1" dirty="0"/>
              <a:t>de la logique et des </a:t>
            </a:r>
            <a:r>
              <a:rPr lang="fr-FR" sz="2000" b="1" dirty="0" smtClean="0"/>
              <a:t>données :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cap="none" dirty="0" smtClean="0"/>
              <a:t>La gestion de la logique et des données est assurée par le </a:t>
            </a:r>
            <a:r>
              <a:rPr lang="fr-FR" sz="2000" cap="none" dirty="0" err="1" smtClean="0"/>
              <a:t>framework</a:t>
            </a:r>
            <a:r>
              <a:rPr lang="fr-FR" sz="2000" cap="none" dirty="0" smtClean="0"/>
              <a:t> </a:t>
            </a:r>
            <a:r>
              <a:rPr lang="fr-FR" sz="2000" cap="none" dirty="0" err="1" smtClean="0"/>
              <a:t>Angular</a:t>
            </a:r>
            <a:r>
              <a:rPr lang="fr-FR" sz="2000" cap="none" dirty="0" smtClean="0"/>
              <a:t>.</a:t>
            </a:r>
          </a:p>
          <a:p>
            <a:r>
              <a:rPr lang="fr-FR" sz="2000" b="1" cap="none" dirty="0" smtClean="0"/>
              <a:t>GÉNÉRATION DES PLATEFORMES CIBLES</a:t>
            </a:r>
            <a:r>
              <a:rPr lang="fr-FR" sz="2000" cap="none" dirty="0" smtClean="0"/>
              <a:t/>
            </a:r>
            <a:br>
              <a:rPr lang="fr-FR" sz="2000" cap="none" dirty="0" smtClean="0"/>
            </a:br>
            <a:r>
              <a:rPr lang="fr-FR" sz="2000" cap="none" dirty="0" smtClean="0"/>
              <a:t>Nous utiliserons Apache </a:t>
            </a:r>
            <a:r>
              <a:rPr lang="fr-FR" sz="2000" cap="none" dirty="0" err="1"/>
              <a:t>C</a:t>
            </a:r>
            <a:r>
              <a:rPr lang="fr-FR" sz="2000" cap="none" dirty="0" err="1" smtClean="0"/>
              <a:t>ordova</a:t>
            </a:r>
            <a:r>
              <a:rPr lang="fr-FR" sz="2000" cap="none" dirty="0" smtClean="0"/>
              <a:t> pour générer les applications hybrides. Celui-ci gère la communication entre le navigateur et les api natives. Le noyau de </a:t>
            </a:r>
            <a:r>
              <a:rPr lang="fr-FR" sz="2000" cap="none" dirty="0" err="1"/>
              <a:t>C</a:t>
            </a:r>
            <a:r>
              <a:rPr lang="fr-FR" sz="2000" cap="none" dirty="0" err="1" smtClean="0"/>
              <a:t>ordova</a:t>
            </a:r>
            <a:r>
              <a:rPr lang="fr-FR" sz="2000" cap="none" dirty="0" smtClean="0"/>
              <a:t> fournit beaucoup de fonctionnalités comme l'accès au </a:t>
            </a:r>
            <a:r>
              <a:rPr lang="fr-FR" sz="2000" cap="none" dirty="0" err="1" smtClean="0"/>
              <a:t>gps</a:t>
            </a:r>
            <a:r>
              <a:rPr lang="fr-FR" sz="2000" cap="none" dirty="0" smtClean="0"/>
              <a:t>, à la caméra ou encore aux informations du </a:t>
            </a:r>
            <a:r>
              <a:rPr lang="fr-FR" sz="2000" cap="none" dirty="0" err="1" smtClean="0"/>
              <a:t>device</a:t>
            </a:r>
            <a:r>
              <a:rPr lang="fr-FR" sz="2000" cap="none" dirty="0" smtClean="0"/>
              <a:t>.</a:t>
            </a:r>
          </a:p>
          <a:p>
            <a:r>
              <a:rPr lang="fr-FR" sz="2000" b="1" dirty="0"/>
              <a:t>fonctionnement hors-ligne de l'appli: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cap="none" dirty="0"/>
              <a:t>Soit </a:t>
            </a:r>
            <a:r>
              <a:rPr lang="fr-FR" sz="2000" cap="none" dirty="0" smtClean="0"/>
              <a:t>l’appli </a:t>
            </a:r>
            <a:r>
              <a:rPr lang="fr-FR" sz="2000" cap="none" dirty="0"/>
              <a:t>affiche un message </a:t>
            </a:r>
            <a:r>
              <a:rPr lang="fr-FR" sz="2000" cap="none" dirty="0" smtClean="0"/>
              <a:t>de </a:t>
            </a:r>
            <a:r>
              <a:rPr lang="fr-FR" sz="2000" cap="none" dirty="0"/>
              <a:t>passage "hors-ligne", soit elle conserve les données de l'appli dans le </a:t>
            </a:r>
            <a:r>
              <a:rPr lang="fr-FR" sz="2000" cap="none" dirty="0" smtClean="0"/>
              <a:t>cache.</a:t>
            </a:r>
          </a:p>
        </p:txBody>
      </p:sp>
    </p:spTree>
    <p:extLst>
      <p:ext uri="{BB962C8B-B14F-4D97-AF65-F5344CB8AC3E}">
        <p14:creationId xmlns:p14="http://schemas.microsoft.com/office/powerpoint/2010/main" val="31050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smtClean="0"/>
              <a:t>Home page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8" t="34379" r="35471" b="34379"/>
          <a:stretch/>
        </p:blipFill>
        <p:spPr>
          <a:xfrm>
            <a:off x="4025154" y="1230046"/>
            <a:ext cx="3854824" cy="5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317811"/>
            <a:ext cx="9144000" cy="4966447"/>
          </a:xfrm>
        </p:spPr>
        <p:txBody>
          <a:bodyPr/>
          <a:lstStyle/>
          <a:p>
            <a:r>
              <a:rPr lang="fr-FR" sz="2000" dirty="0" smtClean="0"/>
              <a:t>Un formulaire de paramétrage de </a:t>
            </a:r>
            <a:r>
              <a:rPr lang="fr-FR" sz="2000" dirty="0" smtClean="0"/>
              <a:t>Filtres</a:t>
            </a:r>
            <a:r>
              <a:rPr lang="fr-FR" dirty="0" smtClean="0"/>
              <a:t> </a:t>
            </a:r>
            <a:r>
              <a:rPr lang="fr-FR" sz="2000" dirty="0" smtClean="0"/>
              <a:t>personnalisés</a:t>
            </a:r>
            <a:endParaRPr lang="fr-FR" sz="2000" dirty="0" smtClean="0"/>
          </a:p>
          <a:p>
            <a:r>
              <a:rPr lang="fr-FR" sz="2000" dirty="0" smtClean="0"/>
              <a:t>Filtres possibles </a:t>
            </a:r>
            <a:r>
              <a:rPr lang="fr-FR" sz="2000" dirty="0" smtClean="0"/>
              <a:t>sur: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Géolocalisation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Thème du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Nature du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Défi de mes amis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…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/>
              <a:t>Filtre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0730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/>
              <a:t>Filtre personnalisé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2" t="33858" r="4377" b="34900"/>
          <a:stretch/>
        </p:blipFill>
        <p:spPr>
          <a:xfrm>
            <a:off x="4025154" y="1230046"/>
            <a:ext cx="3854824" cy="5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317811"/>
            <a:ext cx="9144000" cy="4966447"/>
          </a:xfrm>
        </p:spPr>
        <p:txBody>
          <a:bodyPr/>
          <a:lstStyle/>
          <a:p>
            <a:r>
              <a:rPr lang="fr-FR" sz="2000" dirty="0" smtClean="0"/>
              <a:t>Une liste des défis en mode switch</a:t>
            </a:r>
          </a:p>
          <a:p>
            <a:r>
              <a:rPr lang="fr-FR" sz="2000" dirty="0" smtClean="0"/>
              <a:t>Actions possibles </a:t>
            </a:r>
            <a:r>
              <a:rPr lang="fr-FR" sz="2000" dirty="0" smtClean="0"/>
              <a:t>sur la page de liste: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/>
              <a:t>Liker</a:t>
            </a:r>
            <a:r>
              <a:rPr lang="fr-FR" sz="2000" dirty="0" smtClean="0"/>
              <a:t> le défi 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Relever le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Switcher le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Consulter le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Déplacer le défi vers une liste temporaire 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Ne plus relever le défi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Consulter ses </a:t>
            </a:r>
            <a:r>
              <a:rPr lang="fr-FR" sz="2000" dirty="0" smtClean="0"/>
              <a:t>défis </a:t>
            </a:r>
            <a:r>
              <a:rPr lang="fr-FR" sz="2000" dirty="0" smtClean="0"/>
              <a:t>en </a:t>
            </a:r>
            <a:r>
              <a:rPr lang="fr-FR" sz="2000" dirty="0" smtClean="0"/>
              <a:t>cours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Lien vers </a:t>
            </a:r>
            <a:r>
              <a:rPr lang="fr-FR" sz="2000" dirty="0" err="1" smtClean="0"/>
              <a:t>instagram</a:t>
            </a:r>
            <a:r>
              <a:rPr lang="fr-FR" sz="2000" dirty="0" smtClean="0"/>
              <a:t> (avec #)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Liste des défis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77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Liste des défis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64582" r="34808" b="4176"/>
          <a:stretch/>
        </p:blipFill>
        <p:spPr>
          <a:xfrm>
            <a:off x="4025154" y="1230046"/>
            <a:ext cx="3854824" cy="5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2965" y="1622611"/>
            <a:ext cx="9144000" cy="4966447"/>
          </a:xfrm>
        </p:spPr>
        <p:txBody>
          <a:bodyPr/>
          <a:lstStyle/>
          <a:p>
            <a:r>
              <a:rPr lang="fr-FR" sz="2000" dirty="0" smtClean="0"/>
              <a:t>Un chat avec ses amis est disponible depuis la home page</a:t>
            </a:r>
          </a:p>
          <a:p>
            <a:r>
              <a:rPr lang="fr-FR" sz="2000" dirty="0" smtClean="0"/>
              <a:t>Une liste de ses amis est disponible</a:t>
            </a:r>
          </a:p>
          <a:p>
            <a:r>
              <a:rPr lang="fr-FR" sz="2000" dirty="0" smtClean="0"/>
              <a:t>Sélection des amis avec qui on souhaite discuter</a:t>
            </a:r>
          </a:p>
          <a:p>
            <a:r>
              <a:rPr lang="fr-FR" sz="2000" dirty="0" smtClean="0"/>
              <a:t>Chat en mode sms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Chat membres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436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30046"/>
            <a:ext cx="12192001" cy="5090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Chat membres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t="64813" r="64576" b="3945"/>
          <a:stretch/>
        </p:blipFill>
        <p:spPr>
          <a:xfrm>
            <a:off x="6259306" y="1230046"/>
            <a:ext cx="3854824" cy="50900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t="34668" r="64510" b="34090"/>
          <a:stretch/>
        </p:blipFill>
        <p:spPr>
          <a:xfrm>
            <a:off x="1952828" y="1230046"/>
            <a:ext cx="3854824" cy="50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800520"/>
            <a:ext cx="9144000" cy="44837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Formulaire de création de </a:t>
            </a:r>
            <a:r>
              <a:rPr lang="fr-FR" sz="2000" dirty="0" smtClean="0"/>
              <a:t>défis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Formulaire de </a:t>
            </a:r>
            <a:r>
              <a:rPr lang="fr-FR" sz="2000" dirty="0" smtClean="0"/>
              <a:t>filtres personnalisés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Full display d’un défi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141288"/>
            <a:ext cx="2095500" cy="9810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44587" y="520841"/>
            <a:ext cx="9099177" cy="601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Fonctionnalités développées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154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71</TotalTime>
  <Words>189</Words>
  <Application>Microsoft Office PowerPoint</Application>
  <PresentationFormat>Grand écran</PresentationFormat>
  <Paragraphs>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Rétrospective</vt:lpstr>
      <vt:lpstr>Home page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Innovations</dc:title>
  <dc:creator>micropole</dc:creator>
  <cp:lastModifiedBy>micropole</cp:lastModifiedBy>
  <cp:revision>8</cp:revision>
  <dcterms:created xsi:type="dcterms:W3CDTF">2017-11-17T22:03:59Z</dcterms:created>
  <dcterms:modified xsi:type="dcterms:W3CDTF">2017-11-17T23:16:33Z</dcterms:modified>
</cp:coreProperties>
</file>