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4" r:id="rId11"/>
    <p:sldId id="265" r:id="rId12"/>
    <p:sldId id="277" r:id="rId13"/>
    <p:sldId id="278" r:id="rId14"/>
    <p:sldId id="279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 snapToObjects="1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B62F39-5472-7747-856D-8983D5973607}" type="doc">
      <dgm:prSet loTypeId="urn:microsoft.com/office/officeart/2005/8/layout/hProcess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C158B4-CADB-7246-94AD-F3ED47C24F19}">
      <dgm:prSet phldrT="[Text]"/>
      <dgm:spPr/>
      <dgm:t>
        <a:bodyPr/>
        <a:lstStyle/>
        <a:p>
          <a:r>
            <a:rPr lang="en-US" dirty="0" smtClean="0"/>
            <a:t>Desktop Apps</a:t>
          </a:r>
          <a:endParaRPr lang="en-US" dirty="0"/>
        </a:p>
      </dgm:t>
    </dgm:pt>
    <dgm:pt modelId="{06C879D1-74D5-2944-B21D-C7D0D860CBDF}" type="parTrans" cxnId="{C49E70C1-DAD2-6048-803A-1E23A2B21A5A}">
      <dgm:prSet/>
      <dgm:spPr/>
      <dgm:t>
        <a:bodyPr/>
        <a:lstStyle/>
        <a:p>
          <a:endParaRPr lang="en-US"/>
        </a:p>
      </dgm:t>
    </dgm:pt>
    <dgm:pt modelId="{29A8010B-FEA1-A740-8155-0FECE8B31EF9}" type="sibTrans" cxnId="{C49E70C1-DAD2-6048-803A-1E23A2B21A5A}">
      <dgm:prSet/>
      <dgm:spPr/>
      <dgm:t>
        <a:bodyPr/>
        <a:lstStyle/>
        <a:p>
          <a:endParaRPr lang="en-US"/>
        </a:p>
      </dgm:t>
    </dgm:pt>
    <dgm:pt modelId="{85DEF73E-F467-C848-BEC2-75B5FD3DAC1F}">
      <dgm:prSet phldrT="[Text]"/>
      <dgm:spPr/>
      <dgm:t>
        <a:bodyPr/>
        <a:lstStyle/>
        <a:p>
          <a:r>
            <a:rPr lang="en-US" dirty="0" smtClean="0"/>
            <a:t>Web Apps</a:t>
          </a:r>
          <a:endParaRPr lang="en-US" dirty="0"/>
        </a:p>
      </dgm:t>
    </dgm:pt>
    <dgm:pt modelId="{BBCC6FE5-E7C2-D64A-BBD4-44149A918AE2}" type="parTrans" cxnId="{A1C1D9EB-C06C-874B-8BDF-453226DF8EDF}">
      <dgm:prSet/>
      <dgm:spPr/>
      <dgm:t>
        <a:bodyPr/>
        <a:lstStyle/>
        <a:p>
          <a:endParaRPr lang="en-US"/>
        </a:p>
      </dgm:t>
    </dgm:pt>
    <dgm:pt modelId="{C79CEEAA-B976-344E-A2C2-E2712B080EBE}" type="sibTrans" cxnId="{A1C1D9EB-C06C-874B-8BDF-453226DF8EDF}">
      <dgm:prSet/>
      <dgm:spPr/>
      <dgm:t>
        <a:bodyPr/>
        <a:lstStyle/>
        <a:p>
          <a:endParaRPr lang="en-US"/>
        </a:p>
      </dgm:t>
    </dgm:pt>
    <dgm:pt modelId="{FF5B74A2-08CD-2243-A147-873B588ABDFE}">
      <dgm:prSet phldrT="[Text]"/>
      <dgm:spPr/>
      <dgm:t>
        <a:bodyPr/>
        <a:lstStyle/>
        <a:p>
          <a:r>
            <a:rPr lang="en-US" dirty="0" smtClean="0"/>
            <a:t>Mobile Apps</a:t>
          </a:r>
          <a:endParaRPr lang="en-US" dirty="0"/>
        </a:p>
      </dgm:t>
    </dgm:pt>
    <dgm:pt modelId="{D2964ABB-B789-3E41-9CFE-C91B53B9E66B}" type="parTrans" cxnId="{97DC8424-87DE-D24F-9814-2D30AFB6FB19}">
      <dgm:prSet/>
      <dgm:spPr/>
      <dgm:t>
        <a:bodyPr/>
        <a:lstStyle/>
        <a:p>
          <a:endParaRPr lang="en-US"/>
        </a:p>
      </dgm:t>
    </dgm:pt>
    <dgm:pt modelId="{2516428B-608E-774E-8AE0-2E47692272C5}" type="sibTrans" cxnId="{97DC8424-87DE-D24F-9814-2D30AFB6FB19}">
      <dgm:prSet/>
      <dgm:spPr/>
      <dgm:t>
        <a:bodyPr/>
        <a:lstStyle/>
        <a:p>
          <a:endParaRPr lang="en-US"/>
        </a:p>
      </dgm:t>
    </dgm:pt>
    <dgm:pt modelId="{606EF79B-0621-4F4D-A175-19507C27D71C}">
      <dgm:prSet/>
      <dgm:spPr/>
      <dgm:t>
        <a:bodyPr/>
        <a:lstStyle/>
        <a:p>
          <a:r>
            <a:rPr lang="en-US" dirty="0" smtClean="0"/>
            <a:t>Progressive Web Apps</a:t>
          </a:r>
          <a:endParaRPr lang="en-US" dirty="0"/>
        </a:p>
      </dgm:t>
    </dgm:pt>
    <dgm:pt modelId="{E1097078-F010-C940-BD8D-CCA4D705FA87}" type="parTrans" cxnId="{4BB8814B-E5B9-EF4E-B31F-03471126728B}">
      <dgm:prSet/>
      <dgm:spPr/>
      <dgm:t>
        <a:bodyPr/>
        <a:lstStyle/>
        <a:p>
          <a:endParaRPr lang="en-US"/>
        </a:p>
      </dgm:t>
    </dgm:pt>
    <dgm:pt modelId="{235FCA74-C085-4348-B672-7A60E7775341}" type="sibTrans" cxnId="{4BB8814B-E5B9-EF4E-B31F-03471126728B}">
      <dgm:prSet/>
      <dgm:spPr/>
      <dgm:t>
        <a:bodyPr/>
        <a:lstStyle/>
        <a:p>
          <a:endParaRPr lang="en-US"/>
        </a:p>
      </dgm:t>
    </dgm:pt>
    <dgm:pt modelId="{5619B24D-536B-704D-AE5E-F4E45C2090B1}" type="pres">
      <dgm:prSet presAssocID="{21B62F39-5472-7747-856D-8983D597360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281B63-168E-EB45-AAC4-1B9671E9B06C}" type="pres">
      <dgm:prSet presAssocID="{7EC158B4-CADB-7246-94AD-F3ED47C24F19}" presName="compNode" presStyleCnt="0"/>
      <dgm:spPr/>
    </dgm:pt>
    <dgm:pt modelId="{203DFDBF-971A-0C4A-813A-B32EAFF8B3FC}" type="pres">
      <dgm:prSet presAssocID="{7EC158B4-CADB-7246-94AD-F3ED47C24F19}" presName="noGeometry" presStyleCnt="0"/>
      <dgm:spPr/>
    </dgm:pt>
    <dgm:pt modelId="{80CB83C3-9C35-AE41-9F64-7836164594A8}" type="pres">
      <dgm:prSet presAssocID="{7EC158B4-CADB-7246-94AD-F3ED47C24F19}" presName="childTextVisible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01EA9F-C882-7743-9782-009B88C4D4FF}" type="pres">
      <dgm:prSet presAssocID="{7EC158B4-CADB-7246-94AD-F3ED47C24F19}" presName="childTextHidden" presStyleLbl="bgAccFollowNode1" presStyleIdx="0" presStyleCnt="4"/>
      <dgm:spPr/>
      <dgm:t>
        <a:bodyPr/>
        <a:lstStyle/>
        <a:p>
          <a:endParaRPr lang="en-US"/>
        </a:p>
      </dgm:t>
    </dgm:pt>
    <dgm:pt modelId="{F94E37B1-9D52-3240-950C-62BBAE05E00C}" type="pres">
      <dgm:prSet presAssocID="{7EC158B4-CADB-7246-94AD-F3ED47C24F1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D5A203-AF9A-9242-9D0A-7F1671AD9A08}" type="pres">
      <dgm:prSet presAssocID="{7EC158B4-CADB-7246-94AD-F3ED47C24F19}" presName="aSpace" presStyleCnt="0"/>
      <dgm:spPr/>
    </dgm:pt>
    <dgm:pt modelId="{8194F5D0-C86D-1843-91E3-CC730A06A987}" type="pres">
      <dgm:prSet presAssocID="{85DEF73E-F467-C848-BEC2-75B5FD3DAC1F}" presName="compNode" presStyleCnt="0"/>
      <dgm:spPr/>
    </dgm:pt>
    <dgm:pt modelId="{F28E8E0B-53C4-914B-A465-A92993F8E488}" type="pres">
      <dgm:prSet presAssocID="{85DEF73E-F467-C848-BEC2-75B5FD3DAC1F}" presName="noGeometry" presStyleCnt="0"/>
      <dgm:spPr/>
    </dgm:pt>
    <dgm:pt modelId="{1FB4D175-37F9-3A49-881B-A070D653C275}" type="pres">
      <dgm:prSet presAssocID="{85DEF73E-F467-C848-BEC2-75B5FD3DAC1F}" presName="childTextVisible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8E0025-C8C4-B74F-ACC1-24794E874A17}" type="pres">
      <dgm:prSet presAssocID="{85DEF73E-F467-C848-BEC2-75B5FD3DAC1F}" presName="childTextHidden" presStyleLbl="bgAccFollowNode1" presStyleIdx="1" presStyleCnt="4"/>
      <dgm:spPr/>
      <dgm:t>
        <a:bodyPr/>
        <a:lstStyle/>
        <a:p>
          <a:endParaRPr lang="en-US"/>
        </a:p>
      </dgm:t>
    </dgm:pt>
    <dgm:pt modelId="{43F34D03-2C2F-F745-A1CA-AB17B3D8B080}" type="pres">
      <dgm:prSet presAssocID="{85DEF73E-F467-C848-BEC2-75B5FD3DAC1F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8A8FCC-7C29-4C4C-8C9D-0AF00A432B98}" type="pres">
      <dgm:prSet presAssocID="{85DEF73E-F467-C848-BEC2-75B5FD3DAC1F}" presName="aSpace" presStyleCnt="0"/>
      <dgm:spPr/>
    </dgm:pt>
    <dgm:pt modelId="{48C2F5D1-179A-D641-98A1-43EB41F2A9C7}" type="pres">
      <dgm:prSet presAssocID="{FF5B74A2-08CD-2243-A147-873B588ABDFE}" presName="compNode" presStyleCnt="0"/>
      <dgm:spPr/>
    </dgm:pt>
    <dgm:pt modelId="{06FDB243-FFF3-C24D-917E-A812A0AED681}" type="pres">
      <dgm:prSet presAssocID="{FF5B74A2-08CD-2243-A147-873B588ABDFE}" presName="noGeometry" presStyleCnt="0"/>
      <dgm:spPr/>
    </dgm:pt>
    <dgm:pt modelId="{937CEFAC-440B-6C40-AF23-6A6BF7352B94}" type="pres">
      <dgm:prSet presAssocID="{FF5B74A2-08CD-2243-A147-873B588ABDFE}" presName="childTextVisible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4889C0-246E-7C4A-8DB9-F8F9A875D5E4}" type="pres">
      <dgm:prSet presAssocID="{FF5B74A2-08CD-2243-A147-873B588ABDFE}" presName="childTextHidden" presStyleLbl="bgAccFollowNode1" presStyleIdx="2" presStyleCnt="4"/>
      <dgm:spPr/>
      <dgm:t>
        <a:bodyPr/>
        <a:lstStyle/>
        <a:p>
          <a:endParaRPr lang="en-US"/>
        </a:p>
      </dgm:t>
    </dgm:pt>
    <dgm:pt modelId="{3077F55D-63B0-FC4E-AD4F-070CFCA22C93}" type="pres">
      <dgm:prSet presAssocID="{FF5B74A2-08CD-2243-A147-873B588ABDFE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3934AA-B1B5-B140-AAD4-8B6DDD4DC994}" type="pres">
      <dgm:prSet presAssocID="{FF5B74A2-08CD-2243-A147-873B588ABDFE}" presName="aSpace" presStyleCnt="0"/>
      <dgm:spPr/>
    </dgm:pt>
    <dgm:pt modelId="{EDCFC334-A7B2-4C4E-991B-343FC3B1A12B}" type="pres">
      <dgm:prSet presAssocID="{606EF79B-0621-4F4D-A175-19507C27D71C}" presName="compNode" presStyleCnt="0"/>
      <dgm:spPr/>
    </dgm:pt>
    <dgm:pt modelId="{9E863B84-D0D3-DB4A-A4B5-CEA20B79A1D9}" type="pres">
      <dgm:prSet presAssocID="{606EF79B-0621-4F4D-A175-19507C27D71C}" presName="noGeometry" presStyleCnt="0"/>
      <dgm:spPr/>
    </dgm:pt>
    <dgm:pt modelId="{562243DA-3F12-874E-BF33-DE05783C90FB}" type="pres">
      <dgm:prSet presAssocID="{606EF79B-0621-4F4D-A175-19507C27D71C}" presName="childTextVisible" presStyleLbl="bgAccFollowNode1" presStyleIdx="3" presStyleCnt="4">
        <dgm:presLayoutVars>
          <dgm:bulletEnabled val="1"/>
        </dgm:presLayoutVars>
      </dgm:prSet>
      <dgm:spPr/>
    </dgm:pt>
    <dgm:pt modelId="{2A350664-21B7-254D-BDC6-739B2CA870C6}" type="pres">
      <dgm:prSet presAssocID="{606EF79B-0621-4F4D-A175-19507C27D71C}" presName="childTextHidden" presStyleLbl="bgAccFollowNode1" presStyleIdx="3" presStyleCnt="4"/>
      <dgm:spPr/>
    </dgm:pt>
    <dgm:pt modelId="{57D0FA5D-0965-E341-9ABF-45023A171457}" type="pres">
      <dgm:prSet presAssocID="{606EF79B-0621-4F4D-A175-19507C27D71C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DC8424-87DE-D24F-9814-2D30AFB6FB19}" srcId="{21B62F39-5472-7747-856D-8983D5973607}" destId="{FF5B74A2-08CD-2243-A147-873B588ABDFE}" srcOrd="2" destOrd="0" parTransId="{D2964ABB-B789-3E41-9CFE-C91B53B9E66B}" sibTransId="{2516428B-608E-774E-8AE0-2E47692272C5}"/>
    <dgm:cxn modelId="{4F4B3638-C8D0-FE4F-A27F-EEAC00676437}" type="presOf" srcId="{7EC158B4-CADB-7246-94AD-F3ED47C24F19}" destId="{F94E37B1-9D52-3240-950C-62BBAE05E00C}" srcOrd="0" destOrd="0" presId="urn:microsoft.com/office/officeart/2005/8/layout/hProcess6"/>
    <dgm:cxn modelId="{0C65A77B-A558-A34E-AAEA-DCDC3A88C566}" type="presOf" srcId="{21B62F39-5472-7747-856D-8983D5973607}" destId="{5619B24D-536B-704D-AE5E-F4E45C2090B1}" srcOrd="0" destOrd="0" presId="urn:microsoft.com/office/officeart/2005/8/layout/hProcess6"/>
    <dgm:cxn modelId="{FC85EE52-926A-1042-8402-8E504A4E4331}" type="presOf" srcId="{FF5B74A2-08CD-2243-A147-873B588ABDFE}" destId="{3077F55D-63B0-FC4E-AD4F-070CFCA22C93}" srcOrd="0" destOrd="0" presId="urn:microsoft.com/office/officeart/2005/8/layout/hProcess6"/>
    <dgm:cxn modelId="{A1C1D9EB-C06C-874B-8BDF-453226DF8EDF}" srcId="{21B62F39-5472-7747-856D-8983D5973607}" destId="{85DEF73E-F467-C848-BEC2-75B5FD3DAC1F}" srcOrd="1" destOrd="0" parTransId="{BBCC6FE5-E7C2-D64A-BBD4-44149A918AE2}" sibTransId="{C79CEEAA-B976-344E-A2C2-E2712B080EBE}"/>
    <dgm:cxn modelId="{7F2F2DF6-E3D4-F04F-9B27-ABF60669BD28}" type="presOf" srcId="{606EF79B-0621-4F4D-A175-19507C27D71C}" destId="{57D0FA5D-0965-E341-9ABF-45023A171457}" srcOrd="0" destOrd="0" presId="urn:microsoft.com/office/officeart/2005/8/layout/hProcess6"/>
    <dgm:cxn modelId="{C49E70C1-DAD2-6048-803A-1E23A2B21A5A}" srcId="{21B62F39-5472-7747-856D-8983D5973607}" destId="{7EC158B4-CADB-7246-94AD-F3ED47C24F19}" srcOrd="0" destOrd="0" parTransId="{06C879D1-74D5-2944-B21D-C7D0D860CBDF}" sibTransId="{29A8010B-FEA1-A740-8155-0FECE8B31EF9}"/>
    <dgm:cxn modelId="{BE2DBBF6-FB23-1848-9030-40B377D44662}" type="presOf" srcId="{85DEF73E-F467-C848-BEC2-75B5FD3DAC1F}" destId="{43F34D03-2C2F-F745-A1CA-AB17B3D8B080}" srcOrd="0" destOrd="0" presId="urn:microsoft.com/office/officeart/2005/8/layout/hProcess6"/>
    <dgm:cxn modelId="{4BB8814B-E5B9-EF4E-B31F-03471126728B}" srcId="{21B62F39-5472-7747-856D-8983D5973607}" destId="{606EF79B-0621-4F4D-A175-19507C27D71C}" srcOrd="3" destOrd="0" parTransId="{E1097078-F010-C940-BD8D-CCA4D705FA87}" sibTransId="{235FCA74-C085-4348-B672-7A60E7775341}"/>
    <dgm:cxn modelId="{3F5681FC-4542-9A4C-9CDB-BA2E20E08858}" type="presParOf" srcId="{5619B24D-536B-704D-AE5E-F4E45C2090B1}" destId="{10281B63-168E-EB45-AAC4-1B9671E9B06C}" srcOrd="0" destOrd="0" presId="urn:microsoft.com/office/officeart/2005/8/layout/hProcess6"/>
    <dgm:cxn modelId="{79E8BB4B-52D1-754F-9B79-A2D68F7256B6}" type="presParOf" srcId="{10281B63-168E-EB45-AAC4-1B9671E9B06C}" destId="{203DFDBF-971A-0C4A-813A-B32EAFF8B3FC}" srcOrd="0" destOrd="0" presId="urn:microsoft.com/office/officeart/2005/8/layout/hProcess6"/>
    <dgm:cxn modelId="{DF3DCB56-999B-BF48-BEFB-6EB183B2E1EA}" type="presParOf" srcId="{10281B63-168E-EB45-AAC4-1B9671E9B06C}" destId="{80CB83C3-9C35-AE41-9F64-7836164594A8}" srcOrd="1" destOrd="0" presId="urn:microsoft.com/office/officeart/2005/8/layout/hProcess6"/>
    <dgm:cxn modelId="{CA29FFC7-04A8-7040-9F09-16771F3A79A8}" type="presParOf" srcId="{10281B63-168E-EB45-AAC4-1B9671E9B06C}" destId="{0401EA9F-C882-7743-9782-009B88C4D4FF}" srcOrd="2" destOrd="0" presId="urn:microsoft.com/office/officeart/2005/8/layout/hProcess6"/>
    <dgm:cxn modelId="{6CC41EB8-6A91-BD46-B894-49BDE623EBC1}" type="presParOf" srcId="{10281B63-168E-EB45-AAC4-1B9671E9B06C}" destId="{F94E37B1-9D52-3240-950C-62BBAE05E00C}" srcOrd="3" destOrd="0" presId="urn:microsoft.com/office/officeart/2005/8/layout/hProcess6"/>
    <dgm:cxn modelId="{E4E78847-7B2E-C54A-BDBE-DD73119268D3}" type="presParOf" srcId="{5619B24D-536B-704D-AE5E-F4E45C2090B1}" destId="{44D5A203-AF9A-9242-9D0A-7F1671AD9A08}" srcOrd="1" destOrd="0" presId="urn:microsoft.com/office/officeart/2005/8/layout/hProcess6"/>
    <dgm:cxn modelId="{9BD8E38D-DD52-BA4C-B71A-73C48EA4C1AC}" type="presParOf" srcId="{5619B24D-536B-704D-AE5E-F4E45C2090B1}" destId="{8194F5D0-C86D-1843-91E3-CC730A06A987}" srcOrd="2" destOrd="0" presId="urn:microsoft.com/office/officeart/2005/8/layout/hProcess6"/>
    <dgm:cxn modelId="{2E1C477C-73F3-5942-B07E-BA8339D846E2}" type="presParOf" srcId="{8194F5D0-C86D-1843-91E3-CC730A06A987}" destId="{F28E8E0B-53C4-914B-A465-A92993F8E488}" srcOrd="0" destOrd="0" presId="urn:microsoft.com/office/officeart/2005/8/layout/hProcess6"/>
    <dgm:cxn modelId="{F8B970BE-1850-714F-91D3-D4530F96A8D4}" type="presParOf" srcId="{8194F5D0-C86D-1843-91E3-CC730A06A987}" destId="{1FB4D175-37F9-3A49-881B-A070D653C275}" srcOrd="1" destOrd="0" presId="urn:microsoft.com/office/officeart/2005/8/layout/hProcess6"/>
    <dgm:cxn modelId="{A5B9EAB6-9266-4E41-830B-03C287BCFD8D}" type="presParOf" srcId="{8194F5D0-C86D-1843-91E3-CC730A06A987}" destId="{B38E0025-C8C4-B74F-ACC1-24794E874A17}" srcOrd="2" destOrd="0" presId="urn:microsoft.com/office/officeart/2005/8/layout/hProcess6"/>
    <dgm:cxn modelId="{D1894C80-410B-BE45-9AC1-502859C5A55D}" type="presParOf" srcId="{8194F5D0-C86D-1843-91E3-CC730A06A987}" destId="{43F34D03-2C2F-F745-A1CA-AB17B3D8B080}" srcOrd="3" destOrd="0" presId="urn:microsoft.com/office/officeart/2005/8/layout/hProcess6"/>
    <dgm:cxn modelId="{C971D7B6-4496-9442-9480-DBDD1AA717A3}" type="presParOf" srcId="{5619B24D-536B-704D-AE5E-F4E45C2090B1}" destId="{F38A8FCC-7C29-4C4C-8C9D-0AF00A432B98}" srcOrd="3" destOrd="0" presId="urn:microsoft.com/office/officeart/2005/8/layout/hProcess6"/>
    <dgm:cxn modelId="{8CA6CFD6-24E5-8344-9A50-F2ADB715FC08}" type="presParOf" srcId="{5619B24D-536B-704D-AE5E-F4E45C2090B1}" destId="{48C2F5D1-179A-D641-98A1-43EB41F2A9C7}" srcOrd="4" destOrd="0" presId="urn:microsoft.com/office/officeart/2005/8/layout/hProcess6"/>
    <dgm:cxn modelId="{0DB34A05-BADB-7948-87FC-AA72030F6368}" type="presParOf" srcId="{48C2F5D1-179A-D641-98A1-43EB41F2A9C7}" destId="{06FDB243-FFF3-C24D-917E-A812A0AED681}" srcOrd="0" destOrd="0" presId="urn:microsoft.com/office/officeart/2005/8/layout/hProcess6"/>
    <dgm:cxn modelId="{1D5422C5-F53D-284A-BB8C-54677C8DE484}" type="presParOf" srcId="{48C2F5D1-179A-D641-98A1-43EB41F2A9C7}" destId="{937CEFAC-440B-6C40-AF23-6A6BF7352B94}" srcOrd="1" destOrd="0" presId="urn:microsoft.com/office/officeart/2005/8/layout/hProcess6"/>
    <dgm:cxn modelId="{D995A32C-45C4-5944-B47C-3EE43429AD0E}" type="presParOf" srcId="{48C2F5D1-179A-D641-98A1-43EB41F2A9C7}" destId="{AB4889C0-246E-7C4A-8DB9-F8F9A875D5E4}" srcOrd="2" destOrd="0" presId="urn:microsoft.com/office/officeart/2005/8/layout/hProcess6"/>
    <dgm:cxn modelId="{DEA1B0F3-2AD2-7348-BE00-07BDFCF54E46}" type="presParOf" srcId="{48C2F5D1-179A-D641-98A1-43EB41F2A9C7}" destId="{3077F55D-63B0-FC4E-AD4F-070CFCA22C93}" srcOrd="3" destOrd="0" presId="urn:microsoft.com/office/officeart/2005/8/layout/hProcess6"/>
    <dgm:cxn modelId="{36AFD5FD-9153-224F-869A-8E7A4A2D43B4}" type="presParOf" srcId="{5619B24D-536B-704D-AE5E-F4E45C2090B1}" destId="{853934AA-B1B5-B140-AAD4-8B6DDD4DC994}" srcOrd="5" destOrd="0" presId="urn:microsoft.com/office/officeart/2005/8/layout/hProcess6"/>
    <dgm:cxn modelId="{4B1D6A1D-5F82-1649-9D0D-B7004953B83B}" type="presParOf" srcId="{5619B24D-536B-704D-AE5E-F4E45C2090B1}" destId="{EDCFC334-A7B2-4C4E-991B-343FC3B1A12B}" srcOrd="6" destOrd="0" presId="urn:microsoft.com/office/officeart/2005/8/layout/hProcess6"/>
    <dgm:cxn modelId="{416EBE82-D6C2-E745-903E-69C95B9BF5FC}" type="presParOf" srcId="{EDCFC334-A7B2-4C4E-991B-343FC3B1A12B}" destId="{9E863B84-D0D3-DB4A-A4B5-CEA20B79A1D9}" srcOrd="0" destOrd="0" presId="urn:microsoft.com/office/officeart/2005/8/layout/hProcess6"/>
    <dgm:cxn modelId="{7D3B13B1-00F1-A342-85BE-4ADE06CF1812}" type="presParOf" srcId="{EDCFC334-A7B2-4C4E-991B-343FC3B1A12B}" destId="{562243DA-3F12-874E-BF33-DE05783C90FB}" srcOrd="1" destOrd="0" presId="urn:microsoft.com/office/officeart/2005/8/layout/hProcess6"/>
    <dgm:cxn modelId="{49DBF9C9-2AA6-424F-A3BD-93241BA487F6}" type="presParOf" srcId="{EDCFC334-A7B2-4C4E-991B-343FC3B1A12B}" destId="{2A350664-21B7-254D-BDC6-739B2CA870C6}" srcOrd="2" destOrd="0" presId="urn:microsoft.com/office/officeart/2005/8/layout/hProcess6"/>
    <dgm:cxn modelId="{1102C9D4-53EB-7A48-8EB3-4E39FA49C7B5}" type="presParOf" srcId="{EDCFC334-A7B2-4C4E-991B-343FC3B1A12B}" destId="{57D0FA5D-0965-E341-9ABF-45023A17145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BBD49D-632D-C84D-8AB3-EA67FFB0A736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EEE22036-570A-ED4D-BE10-F3767BC86725}">
      <dgm:prSet phldrT="[Text]"/>
      <dgm:spPr/>
      <dgm:t>
        <a:bodyPr/>
        <a:lstStyle/>
        <a:p>
          <a:r>
            <a:rPr lang="en-US" dirty="0" smtClean="0"/>
            <a:t>Goodness of native apps</a:t>
          </a:r>
          <a:endParaRPr lang="en-US" dirty="0"/>
        </a:p>
      </dgm:t>
    </dgm:pt>
    <dgm:pt modelId="{C6EF78D0-623C-8948-99FC-33EE4F0D59CE}" type="parTrans" cxnId="{060212E8-15DD-4D41-84C3-2E0B349B826B}">
      <dgm:prSet/>
      <dgm:spPr/>
      <dgm:t>
        <a:bodyPr/>
        <a:lstStyle/>
        <a:p>
          <a:endParaRPr lang="en-US"/>
        </a:p>
      </dgm:t>
    </dgm:pt>
    <dgm:pt modelId="{CE982198-209F-964A-9286-669661BF8C9E}" type="sibTrans" cxnId="{060212E8-15DD-4D41-84C3-2E0B349B826B}">
      <dgm:prSet/>
      <dgm:spPr/>
      <dgm:t>
        <a:bodyPr/>
        <a:lstStyle/>
        <a:p>
          <a:endParaRPr lang="en-US"/>
        </a:p>
      </dgm:t>
    </dgm:pt>
    <dgm:pt modelId="{5A5B606F-58DC-3843-91B5-00100746484C}">
      <dgm:prSet phldrT="[Text]"/>
      <dgm:spPr/>
      <dgm:t>
        <a:bodyPr/>
        <a:lstStyle/>
        <a:p>
          <a:r>
            <a:rPr lang="en-US" dirty="0" smtClean="0"/>
            <a:t>Power of Web Technology</a:t>
          </a:r>
          <a:endParaRPr lang="en-US" dirty="0"/>
        </a:p>
      </dgm:t>
    </dgm:pt>
    <dgm:pt modelId="{BEBF5B02-2F36-DB4D-9233-24DD6435DAE8}" type="parTrans" cxnId="{DBFA88B3-0A9A-0D4B-9EE4-A5ED2207284D}">
      <dgm:prSet/>
      <dgm:spPr/>
      <dgm:t>
        <a:bodyPr/>
        <a:lstStyle/>
        <a:p>
          <a:endParaRPr lang="en-US"/>
        </a:p>
      </dgm:t>
    </dgm:pt>
    <dgm:pt modelId="{058B36EC-05C9-E94E-AE2D-09F7CAE9D3AE}" type="sibTrans" cxnId="{DBFA88B3-0A9A-0D4B-9EE4-A5ED2207284D}">
      <dgm:prSet/>
      <dgm:spPr/>
      <dgm:t>
        <a:bodyPr/>
        <a:lstStyle/>
        <a:p>
          <a:endParaRPr lang="en-US"/>
        </a:p>
      </dgm:t>
    </dgm:pt>
    <dgm:pt modelId="{28E48CFA-C34F-0F4F-88F9-DAC5A5AB89B8}">
      <dgm:prSet phldrT="[Text]"/>
      <dgm:spPr/>
      <dgm:t>
        <a:bodyPr/>
        <a:lstStyle/>
        <a:p>
          <a:r>
            <a:rPr lang="en-US" dirty="0" smtClean="0"/>
            <a:t>Progressive Web Apps</a:t>
          </a:r>
          <a:endParaRPr lang="en-US" dirty="0"/>
        </a:p>
      </dgm:t>
    </dgm:pt>
    <dgm:pt modelId="{6717CD97-76A3-4D4D-BF28-8AB3FBC15699}" type="parTrans" cxnId="{B1B51686-AB11-2149-8416-F6DCAAD69C8B}">
      <dgm:prSet/>
      <dgm:spPr/>
      <dgm:t>
        <a:bodyPr/>
        <a:lstStyle/>
        <a:p>
          <a:endParaRPr lang="en-US"/>
        </a:p>
      </dgm:t>
    </dgm:pt>
    <dgm:pt modelId="{0E72306D-C67A-9143-9AEB-6C532DD8E44A}" type="sibTrans" cxnId="{B1B51686-AB11-2149-8416-F6DCAAD69C8B}">
      <dgm:prSet/>
      <dgm:spPr/>
      <dgm:t>
        <a:bodyPr/>
        <a:lstStyle/>
        <a:p>
          <a:endParaRPr lang="en-US"/>
        </a:p>
      </dgm:t>
    </dgm:pt>
    <dgm:pt modelId="{1553E309-3383-6343-96BE-89DF5024D5B7}" type="pres">
      <dgm:prSet presAssocID="{7EBBD49D-632D-C84D-8AB3-EA67FFB0A736}" presName="linearFlow" presStyleCnt="0">
        <dgm:presLayoutVars>
          <dgm:dir/>
          <dgm:resizeHandles val="exact"/>
        </dgm:presLayoutVars>
      </dgm:prSet>
      <dgm:spPr/>
    </dgm:pt>
    <dgm:pt modelId="{F68D6A6A-52AA-E946-9D1B-07235E1F350C}" type="pres">
      <dgm:prSet presAssocID="{EEE22036-570A-ED4D-BE10-F3767BC8672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8A6E5-5D8C-D046-BAF8-86986ACA68C4}" type="pres">
      <dgm:prSet presAssocID="{CE982198-209F-964A-9286-669661BF8C9E}" presName="spacerL" presStyleCnt="0"/>
      <dgm:spPr/>
    </dgm:pt>
    <dgm:pt modelId="{DC3324FA-B234-574E-8C5F-D4E1BA0A5062}" type="pres">
      <dgm:prSet presAssocID="{CE982198-209F-964A-9286-669661BF8C9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4B5B784D-5185-0247-B107-0B4D5B5DFFB9}" type="pres">
      <dgm:prSet presAssocID="{CE982198-209F-964A-9286-669661BF8C9E}" presName="spacerR" presStyleCnt="0"/>
      <dgm:spPr/>
    </dgm:pt>
    <dgm:pt modelId="{1FA2A7B1-F573-884C-98EF-7B32E048D5D2}" type="pres">
      <dgm:prSet presAssocID="{5A5B606F-58DC-3843-91B5-00100746484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9F106A-1B84-C840-9DCC-E76355001EBC}" type="pres">
      <dgm:prSet presAssocID="{058B36EC-05C9-E94E-AE2D-09F7CAE9D3AE}" presName="spacerL" presStyleCnt="0"/>
      <dgm:spPr/>
    </dgm:pt>
    <dgm:pt modelId="{5F0296E1-E3F3-F841-97B2-E6D11F11F4C9}" type="pres">
      <dgm:prSet presAssocID="{058B36EC-05C9-E94E-AE2D-09F7CAE9D3AE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5DC3B17-946C-F041-9C4B-67ED16FD63F5}" type="pres">
      <dgm:prSet presAssocID="{058B36EC-05C9-E94E-AE2D-09F7CAE9D3AE}" presName="spacerR" presStyleCnt="0"/>
      <dgm:spPr/>
    </dgm:pt>
    <dgm:pt modelId="{2FE1DFA6-A040-B046-AC39-1C6C9564683C}" type="pres">
      <dgm:prSet presAssocID="{28E48CFA-C34F-0F4F-88F9-DAC5A5AB89B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B51686-AB11-2149-8416-F6DCAAD69C8B}" srcId="{7EBBD49D-632D-C84D-8AB3-EA67FFB0A736}" destId="{28E48CFA-C34F-0F4F-88F9-DAC5A5AB89B8}" srcOrd="2" destOrd="0" parTransId="{6717CD97-76A3-4D4D-BF28-8AB3FBC15699}" sibTransId="{0E72306D-C67A-9143-9AEB-6C532DD8E44A}"/>
    <dgm:cxn modelId="{12EDE83B-447F-1141-A6FD-E4202953DDA7}" type="presOf" srcId="{058B36EC-05C9-E94E-AE2D-09F7CAE9D3AE}" destId="{5F0296E1-E3F3-F841-97B2-E6D11F11F4C9}" srcOrd="0" destOrd="0" presId="urn:microsoft.com/office/officeart/2005/8/layout/equation1"/>
    <dgm:cxn modelId="{DBFA88B3-0A9A-0D4B-9EE4-A5ED2207284D}" srcId="{7EBBD49D-632D-C84D-8AB3-EA67FFB0A736}" destId="{5A5B606F-58DC-3843-91B5-00100746484C}" srcOrd="1" destOrd="0" parTransId="{BEBF5B02-2F36-DB4D-9233-24DD6435DAE8}" sibTransId="{058B36EC-05C9-E94E-AE2D-09F7CAE9D3AE}"/>
    <dgm:cxn modelId="{EE51CF20-E782-A545-9394-79C312A48EBA}" type="presOf" srcId="{CE982198-209F-964A-9286-669661BF8C9E}" destId="{DC3324FA-B234-574E-8C5F-D4E1BA0A5062}" srcOrd="0" destOrd="0" presId="urn:microsoft.com/office/officeart/2005/8/layout/equation1"/>
    <dgm:cxn modelId="{4C46AE63-160C-1E45-B9EC-7D403C8461D8}" type="presOf" srcId="{5A5B606F-58DC-3843-91B5-00100746484C}" destId="{1FA2A7B1-F573-884C-98EF-7B32E048D5D2}" srcOrd="0" destOrd="0" presId="urn:microsoft.com/office/officeart/2005/8/layout/equation1"/>
    <dgm:cxn modelId="{060212E8-15DD-4D41-84C3-2E0B349B826B}" srcId="{7EBBD49D-632D-C84D-8AB3-EA67FFB0A736}" destId="{EEE22036-570A-ED4D-BE10-F3767BC86725}" srcOrd="0" destOrd="0" parTransId="{C6EF78D0-623C-8948-99FC-33EE4F0D59CE}" sibTransId="{CE982198-209F-964A-9286-669661BF8C9E}"/>
    <dgm:cxn modelId="{49DE5F57-4EA3-7043-8048-EF232E0D0961}" type="presOf" srcId="{EEE22036-570A-ED4D-BE10-F3767BC86725}" destId="{F68D6A6A-52AA-E946-9D1B-07235E1F350C}" srcOrd="0" destOrd="0" presId="urn:microsoft.com/office/officeart/2005/8/layout/equation1"/>
    <dgm:cxn modelId="{68C7B1D3-08E9-A94F-A44C-C70BACCB0C7A}" type="presOf" srcId="{28E48CFA-C34F-0F4F-88F9-DAC5A5AB89B8}" destId="{2FE1DFA6-A040-B046-AC39-1C6C9564683C}" srcOrd="0" destOrd="0" presId="urn:microsoft.com/office/officeart/2005/8/layout/equation1"/>
    <dgm:cxn modelId="{389C111D-7DE9-A64D-A19E-FC59110ACC63}" type="presOf" srcId="{7EBBD49D-632D-C84D-8AB3-EA67FFB0A736}" destId="{1553E309-3383-6343-96BE-89DF5024D5B7}" srcOrd="0" destOrd="0" presId="urn:microsoft.com/office/officeart/2005/8/layout/equation1"/>
    <dgm:cxn modelId="{80AD5C77-52FA-C84A-AA3D-B80D9A940901}" type="presParOf" srcId="{1553E309-3383-6343-96BE-89DF5024D5B7}" destId="{F68D6A6A-52AA-E946-9D1B-07235E1F350C}" srcOrd="0" destOrd="0" presId="urn:microsoft.com/office/officeart/2005/8/layout/equation1"/>
    <dgm:cxn modelId="{FF416F01-0CCF-A94F-8119-BED8BA7B4953}" type="presParOf" srcId="{1553E309-3383-6343-96BE-89DF5024D5B7}" destId="{5B08A6E5-5D8C-D046-BAF8-86986ACA68C4}" srcOrd="1" destOrd="0" presId="urn:microsoft.com/office/officeart/2005/8/layout/equation1"/>
    <dgm:cxn modelId="{1AAC4144-98D9-0F46-A860-C6C129BE21AF}" type="presParOf" srcId="{1553E309-3383-6343-96BE-89DF5024D5B7}" destId="{DC3324FA-B234-574E-8C5F-D4E1BA0A5062}" srcOrd="2" destOrd="0" presId="urn:microsoft.com/office/officeart/2005/8/layout/equation1"/>
    <dgm:cxn modelId="{D1A08B79-0B90-964F-9A3C-17E386BCC2C7}" type="presParOf" srcId="{1553E309-3383-6343-96BE-89DF5024D5B7}" destId="{4B5B784D-5185-0247-B107-0B4D5B5DFFB9}" srcOrd="3" destOrd="0" presId="urn:microsoft.com/office/officeart/2005/8/layout/equation1"/>
    <dgm:cxn modelId="{7E4F53E1-5F8D-F941-B319-FD4567B8AA11}" type="presParOf" srcId="{1553E309-3383-6343-96BE-89DF5024D5B7}" destId="{1FA2A7B1-F573-884C-98EF-7B32E048D5D2}" srcOrd="4" destOrd="0" presId="urn:microsoft.com/office/officeart/2005/8/layout/equation1"/>
    <dgm:cxn modelId="{0DB9091E-5936-304C-ABF8-C0274CAA2BF6}" type="presParOf" srcId="{1553E309-3383-6343-96BE-89DF5024D5B7}" destId="{0A9F106A-1B84-C840-9DCC-E76355001EBC}" srcOrd="5" destOrd="0" presId="urn:microsoft.com/office/officeart/2005/8/layout/equation1"/>
    <dgm:cxn modelId="{E5A1ECA4-EA71-CD4F-942A-26FDF7286FD1}" type="presParOf" srcId="{1553E309-3383-6343-96BE-89DF5024D5B7}" destId="{5F0296E1-E3F3-F841-97B2-E6D11F11F4C9}" srcOrd="6" destOrd="0" presId="urn:microsoft.com/office/officeart/2005/8/layout/equation1"/>
    <dgm:cxn modelId="{E172DE7F-87F2-DC4E-A6FE-0E63E279C9DE}" type="presParOf" srcId="{1553E309-3383-6343-96BE-89DF5024D5B7}" destId="{65DC3B17-946C-F041-9C4B-67ED16FD63F5}" srcOrd="7" destOrd="0" presId="urn:microsoft.com/office/officeart/2005/8/layout/equation1"/>
    <dgm:cxn modelId="{47BE618D-8940-FE4D-82F9-829B0620B2FC}" type="presParOf" srcId="{1553E309-3383-6343-96BE-89DF5024D5B7}" destId="{2FE1DFA6-A040-B046-AC39-1C6C9564683C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7CAEAE-392C-1441-BE49-2240A9FA358C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2C1FC4-7748-2D47-9126-230FB81D7281}">
      <dgm:prSet phldrT="[Text]"/>
      <dgm:spPr/>
      <dgm:t>
        <a:bodyPr/>
        <a:lstStyle/>
        <a:p>
          <a:r>
            <a:rPr lang="en-US" dirty="0" smtClean="0"/>
            <a:t>Installable</a:t>
          </a:r>
          <a:endParaRPr lang="en-US" dirty="0"/>
        </a:p>
      </dgm:t>
    </dgm:pt>
    <dgm:pt modelId="{8CB8040F-D02A-0E49-AC7E-74102607DBDC}" type="parTrans" cxnId="{2AE7BE7F-C926-D64D-828E-47084354B3D9}">
      <dgm:prSet/>
      <dgm:spPr/>
      <dgm:t>
        <a:bodyPr/>
        <a:lstStyle/>
        <a:p>
          <a:endParaRPr lang="en-US"/>
        </a:p>
      </dgm:t>
    </dgm:pt>
    <dgm:pt modelId="{37537CA5-4CE7-1A42-A50E-03B0685BBE32}" type="sibTrans" cxnId="{2AE7BE7F-C926-D64D-828E-47084354B3D9}">
      <dgm:prSet/>
      <dgm:spPr/>
      <dgm:t>
        <a:bodyPr/>
        <a:lstStyle/>
        <a:p>
          <a:endParaRPr lang="en-US"/>
        </a:p>
      </dgm:t>
    </dgm:pt>
    <dgm:pt modelId="{8A2C0F79-5334-F841-8CAB-A7C73EDF9D4B}">
      <dgm:prSet phldrT="[Text]"/>
      <dgm:spPr/>
      <dgm:t>
        <a:bodyPr/>
        <a:lstStyle/>
        <a:p>
          <a:r>
            <a:rPr lang="en-US" dirty="0" smtClean="0"/>
            <a:t>Worthy of home screen</a:t>
          </a:r>
          <a:endParaRPr lang="en-US" dirty="0"/>
        </a:p>
      </dgm:t>
    </dgm:pt>
    <dgm:pt modelId="{8FF75E32-AB01-064D-BA65-0937BF5775EA}" type="parTrans" cxnId="{FD5619C3-9E49-D84F-B914-4027A764BD93}">
      <dgm:prSet/>
      <dgm:spPr/>
      <dgm:t>
        <a:bodyPr/>
        <a:lstStyle/>
        <a:p>
          <a:endParaRPr lang="en-US"/>
        </a:p>
      </dgm:t>
    </dgm:pt>
    <dgm:pt modelId="{FC167EF5-80C8-AD46-9325-F6903FCDE3AF}" type="sibTrans" cxnId="{FD5619C3-9E49-D84F-B914-4027A764BD93}">
      <dgm:prSet/>
      <dgm:spPr/>
      <dgm:t>
        <a:bodyPr/>
        <a:lstStyle/>
        <a:p>
          <a:endParaRPr lang="en-US"/>
        </a:p>
      </dgm:t>
    </dgm:pt>
    <dgm:pt modelId="{49431BF9-95D2-AB4B-A665-ABFF453E1074}">
      <dgm:prSet phldrT="[Text]"/>
      <dgm:spPr/>
      <dgm:t>
        <a:bodyPr/>
        <a:lstStyle/>
        <a:p>
          <a:r>
            <a:rPr lang="en-US" dirty="0" smtClean="0"/>
            <a:t>Incredibly fast</a:t>
          </a:r>
          <a:endParaRPr lang="en-US" dirty="0"/>
        </a:p>
      </dgm:t>
    </dgm:pt>
    <dgm:pt modelId="{A081D77B-F751-5449-BF3C-CB42D8F23DDD}" type="parTrans" cxnId="{705D81D3-EE5A-184C-85DC-ABFCB271FA71}">
      <dgm:prSet/>
      <dgm:spPr/>
      <dgm:t>
        <a:bodyPr/>
        <a:lstStyle/>
        <a:p>
          <a:endParaRPr lang="en-US"/>
        </a:p>
      </dgm:t>
    </dgm:pt>
    <dgm:pt modelId="{AC0BA064-2A70-454E-953A-73F93B1B0806}" type="sibTrans" cxnId="{705D81D3-EE5A-184C-85DC-ABFCB271FA71}">
      <dgm:prSet/>
      <dgm:spPr/>
      <dgm:t>
        <a:bodyPr/>
        <a:lstStyle/>
        <a:p>
          <a:endParaRPr lang="en-US"/>
        </a:p>
      </dgm:t>
    </dgm:pt>
    <dgm:pt modelId="{42071333-E534-A54C-B117-5F0C34D2B6B1}" type="pres">
      <dgm:prSet presAssocID="{5E7CAEAE-392C-1441-BE49-2240A9FA358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CE116FEB-1A6A-9648-A0BA-465FDDD3AA81}" type="pres">
      <dgm:prSet presAssocID="{5E7CAEAE-392C-1441-BE49-2240A9FA358C}" presName="Name1" presStyleCnt="0"/>
      <dgm:spPr/>
    </dgm:pt>
    <dgm:pt modelId="{0AED598C-AD2F-614C-9319-7597985A33FB}" type="pres">
      <dgm:prSet presAssocID="{5E7CAEAE-392C-1441-BE49-2240A9FA358C}" presName="cycle" presStyleCnt="0"/>
      <dgm:spPr/>
    </dgm:pt>
    <dgm:pt modelId="{554BADA6-27FF-CC49-9B2F-B18D87F7B338}" type="pres">
      <dgm:prSet presAssocID="{5E7CAEAE-392C-1441-BE49-2240A9FA358C}" presName="srcNode" presStyleLbl="node1" presStyleIdx="0" presStyleCnt="3"/>
      <dgm:spPr/>
    </dgm:pt>
    <dgm:pt modelId="{CA84738B-ED41-DC46-B71E-14A1D8E0629C}" type="pres">
      <dgm:prSet presAssocID="{5E7CAEAE-392C-1441-BE49-2240A9FA358C}" presName="conn" presStyleLbl="parChTrans1D2" presStyleIdx="0" presStyleCnt="1"/>
      <dgm:spPr/>
      <dgm:t>
        <a:bodyPr/>
        <a:lstStyle/>
        <a:p>
          <a:endParaRPr lang="en-US"/>
        </a:p>
      </dgm:t>
    </dgm:pt>
    <dgm:pt modelId="{6D05CF3B-2DD5-5145-80BD-051B18191086}" type="pres">
      <dgm:prSet presAssocID="{5E7CAEAE-392C-1441-BE49-2240A9FA358C}" presName="extraNode" presStyleLbl="node1" presStyleIdx="0" presStyleCnt="3"/>
      <dgm:spPr/>
    </dgm:pt>
    <dgm:pt modelId="{BB303A85-844D-C341-A388-761D82BFE731}" type="pres">
      <dgm:prSet presAssocID="{5E7CAEAE-392C-1441-BE49-2240A9FA358C}" presName="dstNode" presStyleLbl="node1" presStyleIdx="0" presStyleCnt="3"/>
      <dgm:spPr/>
    </dgm:pt>
    <dgm:pt modelId="{392E5717-7472-5C49-8F76-0D3A350A2A89}" type="pres">
      <dgm:prSet presAssocID="{612C1FC4-7748-2D47-9126-230FB81D728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68F51A-0638-D846-86D3-889C3CAB95B4}" type="pres">
      <dgm:prSet presAssocID="{612C1FC4-7748-2D47-9126-230FB81D7281}" presName="accent_1" presStyleCnt="0"/>
      <dgm:spPr/>
    </dgm:pt>
    <dgm:pt modelId="{12F39EB0-2369-7044-9604-73863231A9D6}" type="pres">
      <dgm:prSet presAssocID="{612C1FC4-7748-2D47-9126-230FB81D7281}" presName="accentRepeatNode" presStyleLbl="solidFgAcc1" presStyleIdx="0" presStyleCnt="3"/>
      <dgm:spPr/>
    </dgm:pt>
    <dgm:pt modelId="{59B54484-90C1-FC40-A055-6D7DAA94A0E6}" type="pres">
      <dgm:prSet presAssocID="{8A2C0F79-5334-F841-8CAB-A7C73EDF9D4B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32A0C-657E-6C4F-8F7D-4DAC4F0FE808}" type="pres">
      <dgm:prSet presAssocID="{8A2C0F79-5334-F841-8CAB-A7C73EDF9D4B}" presName="accent_2" presStyleCnt="0"/>
      <dgm:spPr/>
    </dgm:pt>
    <dgm:pt modelId="{74E9C0C4-C9B2-D045-9951-64CB54E7B219}" type="pres">
      <dgm:prSet presAssocID="{8A2C0F79-5334-F841-8CAB-A7C73EDF9D4B}" presName="accentRepeatNode" presStyleLbl="solidFgAcc1" presStyleIdx="1" presStyleCnt="3"/>
      <dgm:spPr/>
    </dgm:pt>
    <dgm:pt modelId="{AFE6B327-335D-8D4A-AF6F-80EC58AA0FB7}" type="pres">
      <dgm:prSet presAssocID="{49431BF9-95D2-AB4B-A665-ABFF453E107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C549F-3038-724B-BC67-9AE19F17AE92}" type="pres">
      <dgm:prSet presAssocID="{49431BF9-95D2-AB4B-A665-ABFF453E1074}" presName="accent_3" presStyleCnt="0"/>
      <dgm:spPr/>
    </dgm:pt>
    <dgm:pt modelId="{A88A4E25-C802-144B-97F5-F1F50B80DBC9}" type="pres">
      <dgm:prSet presAssocID="{49431BF9-95D2-AB4B-A665-ABFF453E1074}" presName="accentRepeatNode" presStyleLbl="solidFgAcc1" presStyleIdx="2" presStyleCnt="3"/>
      <dgm:spPr/>
    </dgm:pt>
  </dgm:ptLst>
  <dgm:cxnLst>
    <dgm:cxn modelId="{1D4C156D-ADCD-1645-98BE-B14F7ABA620B}" type="presOf" srcId="{612C1FC4-7748-2D47-9126-230FB81D7281}" destId="{392E5717-7472-5C49-8F76-0D3A350A2A89}" srcOrd="0" destOrd="0" presId="urn:microsoft.com/office/officeart/2008/layout/VerticalCurvedList"/>
    <dgm:cxn modelId="{FD5619C3-9E49-D84F-B914-4027A764BD93}" srcId="{5E7CAEAE-392C-1441-BE49-2240A9FA358C}" destId="{8A2C0F79-5334-F841-8CAB-A7C73EDF9D4B}" srcOrd="1" destOrd="0" parTransId="{8FF75E32-AB01-064D-BA65-0937BF5775EA}" sibTransId="{FC167EF5-80C8-AD46-9325-F6903FCDE3AF}"/>
    <dgm:cxn modelId="{219D0D6E-B5C3-F649-9371-BED915B2D9AC}" type="presOf" srcId="{5E7CAEAE-392C-1441-BE49-2240A9FA358C}" destId="{42071333-E534-A54C-B117-5F0C34D2B6B1}" srcOrd="0" destOrd="0" presId="urn:microsoft.com/office/officeart/2008/layout/VerticalCurvedList"/>
    <dgm:cxn modelId="{8A69E732-0CBF-2449-B52F-4D38E0553D37}" type="presOf" srcId="{37537CA5-4CE7-1A42-A50E-03B0685BBE32}" destId="{CA84738B-ED41-DC46-B71E-14A1D8E0629C}" srcOrd="0" destOrd="0" presId="urn:microsoft.com/office/officeart/2008/layout/VerticalCurvedList"/>
    <dgm:cxn modelId="{705D81D3-EE5A-184C-85DC-ABFCB271FA71}" srcId="{5E7CAEAE-392C-1441-BE49-2240A9FA358C}" destId="{49431BF9-95D2-AB4B-A665-ABFF453E1074}" srcOrd="2" destOrd="0" parTransId="{A081D77B-F751-5449-BF3C-CB42D8F23DDD}" sibTransId="{AC0BA064-2A70-454E-953A-73F93B1B0806}"/>
    <dgm:cxn modelId="{3AB34709-0E19-2448-BE93-2273A4981770}" type="presOf" srcId="{8A2C0F79-5334-F841-8CAB-A7C73EDF9D4B}" destId="{59B54484-90C1-FC40-A055-6D7DAA94A0E6}" srcOrd="0" destOrd="0" presId="urn:microsoft.com/office/officeart/2008/layout/VerticalCurvedList"/>
    <dgm:cxn modelId="{2AE7BE7F-C926-D64D-828E-47084354B3D9}" srcId="{5E7CAEAE-392C-1441-BE49-2240A9FA358C}" destId="{612C1FC4-7748-2D47-9126-230FB81D7281}" srcOrd="0" destOrd="0" parTransId="{8CB8040F-D02A-0E49-AC7E-74102607DBDC}" sibTransId="{37537CA5-4CE7-1A42-A50E-03B0685BBE32}"/>
    <dgm:cxn modelId="{080885CC-7E77-DF4A-AAAE-A2C585B20F64}" type="presOf" srcId="{49431BF9-95D2-AB4B-A665-ABFF453E1074}" destId="{AFE6B327-335D-8D4A-AF6F-80EC58AA0FB7}" srcOrd="0" destOrd="0" presId="urn:microsoft.com/office/officeart/2008/layout/VerticalCurvedList"/>
    <dgm:cxn modelId="{3E0E77E6-3D24-A84D-A5B3-8ABF25F8AFFE}" type="presParOf" srcId="{42071333-E534-A54C-B117-5F0C34D2B6B1}" destId="{CE116FEB-1A6A-9648-A0BA-465FDDD3AA81}" srcOrd="0" destOrd="0" presId="urn:microsoft.com/office/officeart/2008/layout/VerticalCurvedList"/>
    <dgm:cxn modelId="{E3D335D7-A88F-C445-B2ED-94B9CDA1677C}" type="presParOf" srcId="{CE116FEB-1A6A-9648-A0BA-465FDDD3AA81}" destId="{0AED598C-AD2F-614C-9319-7597985A33FB}" srcOrd="0" destOrd="0" presId="urn:microsoft.com/office/officeart/2008/layout/VerticalCurvedList"/>
    <dgm:cxn modelId="{E278E3C0-DE1C-4645-9786-856070E57C21}" type="presParOf" srcId="{0AED598C-AD2F-614C-9319-7597985A33FB}" destId="{554BADA6-27FF-CC49-9B2F-B18D87F7B338}" srcOrd="0" destOrd="0" presId="urn:microsoft.com/office/officeart/2008/layout/VerticalCurvedList"/>
    <dgm:cxn modelId="{F04D2310-17C4-7142-A46F-C0FA2F845101}" type="presParOf" srcId="{0AED598C-AD2F-614C-9319-7597985A33FB}" destId="{CA84738B-ED41-DC46-B71E-14A1D8E0629C}" srcOrd="1" destOrd="0" presId="urn:microsoft.com/office/officeart/2008/layout/VerticalCurvedList"/>
    <dgm:cxn modelId="{377EA276-880A-6742-8BCD-2EF48CE27660}" type="presParOf" srcId="{0AED598C-AD2F-614C-9319-7597985A33FB}" destId="{6D05CF3B-2DD5-5145-80BD-051B18191086}" srcOrd="2" destOrd="0" presId="urn:microsoft.com/office/officeart/2008/layout/VerticalCurvedList"/>
    <dgm:cxn modelId="{7F20807C-A0CC-FC4B-BC5F-6A6EFA22734D}" type="presParOf" srcId="{0AED598C-AD2F-614C-9319-7597985A33FB}" destId="{BB303A85-844D-C341-A388-761D82BFE731}" srcOrd="3" destOrd="0" presId="urn:microsoft.com/office/officeart/2008/layout/VerticalCurvedList"/>
    <dgm:cxn modelId="{4D460742-D484-4342-9767-447260CF9F24}" type="presParOf" srcId="{CE116FEB-1A6A-9648-A0BA-465FDDD3AA81}" destId="{392E5717-7472-5C49-8F76-0D3A350A2A89}" srcOrd="1" destOrd="0" presId="urn:microsoft.com/office/officeart/2008/layout/VerticalCurvedList"/>
    <dgm:cxn modelId="{795E00B8-E9E7-9E4B-B618-193BB6AC4170}" type="presParOf" srcId="{CE116FEB-1A6A-9648-A0BA-465FDDD3AA81}" destId="{4A68F51A-0638-D846-86D3-889C3CAB95B4}" srcOrd="2" destOrd="0" presId="urn:microsoft.com/office/officeart/2008/layout/VerticalCurvedList"/>
    <dgm:cxn modelId="{902875B8-3EB8-2545-9B66-25A9D4D858CA}" type="presParOf" srcId="{4A68F51A-0638-D846-86D3-889C3CAB95B4}" destId="{12F39EB0-2369-7044-9604-73863231A9D6}" srcOrd="0" destOrd="0" presId="urn:microsoft.com/office/officeart/2008/layout/VerticalCurvedList"/>
    <dgm:cxn modelId="{85F54A08-B283-D44C-97A7-46F2D1AB35E5}" type="presParOf" srcId="{CE116FEB-1A6A-9648-A0BA-465FDDD3AA81}" destId="{59B54484-90C1-FC40-A055-6D7DAA94A0E6}" srcOrd="3" destOrd="0" presId="urn:microsoft.com/office/officeart/2008/layout/VerticalCurvedList"/>
    <dgm:cxn modelId="{34E37026-8FCF-E840-9A41-9CE53AAF43FA}" type="presParOf" srcId="{CE116FEB-1A6A-9648-A0BA-465FDDD3AA81}" destId="{85E32A0C-657E-6C4F-8F7D-4DAC4F0FE808}" srcOrd="4" destOrd="0" presId="urn:microsoft.com/office/officeart/2008/layout/VerticalCurvedList"/>
    <dgm:cxn modelId="{DEB75341-DF7D-124C-904F-A4FBE00524BE}" type="presParOf" srcId="{85E32A0C-657E-6C4F-8F7D-4DAC4F0FE808}" destId="{74E9C0C4-C9B2-D045-9951-64CB54E7B219}" srcOrd="0" destOrd="0" presId="urn:microsoft.com/office/officeart/2008/layout/VerticalCurvedList"/>
    <dgm:cxn modelId="{292FE7B9-3751-C449-AA5A-A652C9C43B1D}" type="presParOf" srcId="{CE116FEB-1A6A-9648-A0BA-465FDDD3AA81}" destId="{AFE6B327-335D-8D4A-AF6F-80EC58AA0FB7}" srcOrd="5" destOrd="0" presId="urn:microsoft.com/office/officeart/2008/layout/VerticalCurvedList"/>
    <dgm:cxn modelId="{64BBF2E9-A166-A541-9948-7400A67C869A}" type="presParOf" srcId="{CE116FEB-1A6A-9648-A0BA-465FDDD3AA81}" destId="{B7EC549F-3038-724B-BC67-9AE19F17AE92}" srcOrd="6" destOrd="0" presId="urn:microsoft.com/office/officeart/2008/layout/VerticalCurvedList"/>
    <dgm:cxn modelId="{34A84273-661D-2447-8D70-A5962D42EA1D}" type="presParOf" srcId="{B7EC549F-3038-724B-BC67-9AE19F17AE92}" destId="{A88A4E25-C802-144B-97F5-F1F50B80DBC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236E9C-5147-A44A-AF30-07920A47982F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708BA5-5397-DE4B-8BE4-F0BB8DDC37FB}">
      <dgm:prSet phldrT="[Text]"/>
      <dgm:spPr/>
      <dgm:t>
        <a:bodyPr/>
        <a:lstStyle/>
        <a:p>
          <a:r>
            <a:rPr lang="en-US" dirty="0" smtClean="0"/>
            <a:t>Promises</a:t>
          </a:r>
          <a:endParaRPr lang="en-US" dirty="0"/>
        </a:p>
      </dgm:t>
    </dgm:pt>
    <dgm:pt modelId="{EE9B3697-9DEC-E545-B263-816C6420E8CD}" type="parTrans" cxnId="{EA0678D4-9F31-1A42-B182-9FD024BB19CB}">
      <dgm:prSet/>
      <dgm:spPr/>
      <dgm:t>
        <a:bodyPr/>
        <a:lstStyle/>
        <a:p>
          <a:endParaRPr lang="en-US"/>
        </a:p>
      </dgm:t>
    </dgm:pt>
    <dgm:pt modelId="{0A050C54-70DD-8E4C-BF9B-3F9C99C9014B}" type="sibTrans" cxnId="{EA0678D4-9F31-1A42-B182-9FD024BB19CB}">
      <dgm:prSet/>
      <dgm:spPr/>
      <dgm:t>
        <a:bodyPr/>
        <a:lstStyle/>
        <a:p>
          <a:endParaRPr lang="en-US"/>
        </a:p>
      </dgm:t>
    </dgm:pt>
    <dgm:pt modelId="{139C0539-3BEE-7C42-AEE1-37CBD85734C7}">
      <dgm:prSet phldrT="[Text]"/>
      <dgm:spPr/>
      <dgm:t>
        <a:bodyPr/>
        <a:lstStyle/>
        <a:p>
          <a:r>
            <a:rPr lang="en-US" dirty="0" smtClean="0"/>
            <a:t>An object used for asynchronous computation</a:t>
          </a:r>
          <a:endParaRPr lang="en-US" dirty="0"/>
        </a:p>
      </dgm:t>
    </dgm:pt>
    <dgm:pt modelId="{A5CC829E-5AC0-B347-9F12-84BC558F5220}" type="parTrans" cxnId="{9CCC1485-A55A-C64C-873C-6F36B31F5354}">
      <dgm:prSet/>
      <dgm:spPr/>
      <dgm:t>
        <a:bodyPr/>
        <a:lstStyle/>
        <a:p>
          <a:endParaRPr lang="en-US"/>
        </a:p>
      </dgm:t>
    </dgm:pt>
    <dgm:pt modelId="{FD70F3F0-4D37-0248-8BBE-188B11CB7E7E}" type="sibTrans" cxnId="{9CCC1485-A55A-C64C-873C-6F36B31F5354}">
      <dgm:prSet/>
      <dgm:spPr/>
      <dgm:t>
        <a:bodyPr/>
        <a:lstStyle/>
        <a:p>
          <a:endParaRPr lang="en-US"/>
        </a:p>
      </dgm:t>
    </dgm:pt>
    <dgm:pt modelId="{8D66815E-6941-F944-ACC9-E8F01203C71A}">
      <dgm:prSet phldrT="[Text]"/>
      <dgm:spPr/>
      <dgm:t>
        <a:bodyPr/>
        <a:lstStyle/>
        <a:p>
          <a:r>
            <a:rPr lang="en-US" dirty="0" smtClean="0"/>
            <a:t>Service Worker</a:t>
          </a:r>
          <a:endParaRPr lang="en-US" dirty="0"/>
        </a:p>
      </dgm:t>
    </dgm:pt>
    <dgm:pt modelId="{E7FED1FF-106C-A249-BA73-F9A090ACFB20}" type="parTrans" cxnId="{21F3E806-D263-5141-BA4C-B967BA95D97E}">
      <dgm:prSet/>
      <dgm:spPr/>
      <dgm:t>
        <a:bodyPr/>
        <a:lstStyle/>
        <a:p>
          <a:endParaRPr lang="en-US"/>
        </a:p>
      </dgm:t>
    </dgm:pt>
    <dgm:pt modelId="{F1F8840C-75BA-1D44-BEE5-B901D8F7FC94}" type="sibTrans" cxnId="{21F3E806-D263-5141-BA4C-B967BA95D97E}">
      <dgm:prSet/>
      <dgm:spPr/>
      <dgm:t>
        <a:bodyPr/>
        <a:lstStyle/>
        <a:p>
          <a:endParaRPr lang="en-US"/>
        </a:p>
      </dgm:t>
    </dgm:pt>
    <dgm:pt modelId="{DA4DBE08-9197-3B40-B524-A3A798A5EED4}">
      <dgm:prSet phldrT="[Text]"/>
      <dgm:spPr/>
      <dgm:t>
        <a:bodyPr/>
        <a:lstStyle/>
        <a:p>
          <a:r>
            <a:rPr lang="en-US" dirty="0" smtClean="0"/>
            <a:t>A script that browser runs in the background, separate from the web page.</a:t>
          </a:r>
          <a:endParaRPr lang="en-US" dirty="0"/>
        </a:p>
      </dgm:t>
    </dgm:pt>
    <dgm:pt modelId="{463D72D7-B8DD-D243-9E9F-936644BB1587}" type="parTrans" cxnId="{82AAE367-8166-D94F-BC6D-43962AF10FB4}">
      <dgm:prSet/>
      <dgm:spPr/>
      <dgm:t>
        <a:bodyPr/>
        <a:lstStyle/>
        <a:p>
          <a:endParaRPr lang="en-US"/>
        </a:p>
      </dgm:t>
    </dgm:pt>
    <dgm:pt modelId="{ABEF1943-09D6-B547-9CFC-E4805AC68A3C}" type="sibTrans" cxnId="{82AAE367-8166-D94F-BC6D-43962AF10FB4}">
      <dgm:prSet/>
      <dgm:spPr/>
      <dgm:t>
        <a:bodyPr/>
        <a:lstStyle/>
        <a:p>
          <a:endParaRPr lang="en-US"/>
        </a:p>
      </dgm:t>
    </dgm:pt>
    <dgm:pt modelId="{89E90F6E-AA97-DA4D-AE6D-D942173377F3}" type="pres">
      <dgm:prSet presAssocID="{AB236E9C-5147-A44A-AF30-07920A47982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E821FB-E17A-C247-A196-4626DF992E9E}" type="pres">
      <dgm:prSet presAssocID="{B1708BA5-5397-DE4B-8BE4-F0BB8DDC37F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357DF0-2600-6A45-9341-4851FC9CDAB9}" type="pres">
      <dgm:prSet presAssocID="{B1708BA5-5397-DE4B-8BE4-F0BB8DDC37F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D1BCFC-4364-924C-B152-1979E65E450D}" type="pres">
      <dgm:prSet presAssocID="{8D66815E-6941-F944-ACC9-E8F01203C71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B2464A-A8F4-2946-B62D-06501F1127DC}" type="pres">
      <dgm:prSet presAssocID="{8D66815E-6941-F944-ACC9-E8F01203C71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1522BC-B726-EC4B-AE61-9CEBF4CFF694}" type="presOf" srcId="{8D66815E-6941-F944-ACC9-E8F01203C71A}" destId="{86D1BCFC-4364-924C-B152-1979E65E450D}" srcOrd="0" destOrd="0" presId="urn:microsoft.com/office/officeart/2005/8/layout/vList2"/>
    <dgm:cxn modelId="{BBC43F58-BEFB-1240-AF9F-8BF3C16AC2FF}" type="presOf" srcId="{B1708BA5-5397-DE4B-8BE4-F0BB8DDC37FB}" destId="{31E821FB-E17A-C247-A196-4626DF992E9E}" srcOrd="0" destOrd="0" presId="urn:microsoft.com/office/officeart/2005/8/layout/vList2"/>
    <dgm:cxn modelId="{EA0678D4-9F31-1A42-B182-9FD024BB19CB}" srcId="{AB236E9C-5147-A44A-AF30-07920A47982F}" destId="{B1708BA5-5397-DE4B-8BE4-F0BB8DDC37FB}" srcOrd="0" destOrd="0" parTransId="{EE9B3697-9DEC-E545-B263-816C6420E8CD}" sibTransId="{0A050C54-70DD-8E4C-BF9B-3F9C99C9014B}"/>
    <dgm:cxn modelId="{3F974DE3-8B5C-3E48-9695-5AF26A606DC4}" type="presOf" srcId="{AB236E9C-5147-A44A-AF30-07920A47982F}" destId="{89E90F6E-AA97-DA4D-AE6D-D942173377F3}" srcOrd="0" destOrd="0" presId="urn:microsoft.com/office/officeart/2005/8/layout/vList2"/>
    <dgm:cxn modelId="{21F3E806-D263-5141-BA4C-B967BA95D97E}" srcId="{AB236E9C-5147-A44A-AF30-07920A47982F}" destId="{8D66815E-6941-F944-ACC9-E8F01203C71A}" srcOrd="1" destOrd="0" parTransId="{E7FED1FF-106C-A249-BA73-F9A090ACFB20}" sibTransId="{F1F8840C-75BA-1D44-BEE5-B901D8F7FC94}"/>
    <dgm:cxn modelId="{5E964B7E-40F9-5F49-84E8-9C5C752785AF}" type="presOf" srcId="{139C0539-3BEE-7C42-AEE1-37CBD85734C7}" destId="{9E357DF0-2600-6A45-9341-4851FC9CDAB9}" srcOrd="0" destOrd="0" presId="urn:microsoft.com/office/officeart/2005/8/layout/vList2"/>
    <dgm:cxn modelId="{9CCC1485-A55A-C64C-873C-6F36B31F5354}" srcId="{B1708BA5-5397-DE4B-8BE4-F0BB8DDC37FB}" destId="{139C0539-3BEE-7C42-AEE1-37CBD85734C7}" srcOrd="0" destOrd="0" parTransId="{A5CC829E-5AC0-B347-9F12-84BC558F5220}" sibTransId="{FD70F3F0-4D37-0248-8BBE-188B11CB7E7E}"/>
    <dgm:cxn modelId="{82AAE367-8166-D94F-BC6D-43962AF10FB4}" srcId="{8D66815E-6941-F944-ACC9-E8F01203C71A}" destId="{DA4DBE08-9197-3B40-B524-A3A798A5EED4}" srcOrd="0" destOrd="0" parTransId="{463D72D7-B8DD-D243-9E9F-936644BB1587}" sibTransId="{ABEF1943-09D6-B547-9CFC-E4805AC68A3C}"/>
    <dgm:cxn modelId="{B6477F59-E263-A24C-A4CF-B98286D50125}" type="presOf" srcId="{DA4DBE08-9197-3B40-B524-A3A798A5EED4}" destId="{85B2464A-A8F4-2946-B62D-06501F1127DC}" srcOrd="0" destOrd="0" presId="urn:microsoft.com/office/officeart/2005/8/layout/vList2"/>
    <dgm:cxn modelId="{33003783-46FD-344F-876B-25891BC97114}" type="presParOf" srcId="{89E90F6E-AA97-DA4D-AE6D-D942173377F3}" destId="{31E821FB-E17A-C247-A196-4626DF992E9E}" srcOrd="0" destOrd="0" presId="urn:microsoft.com/office/officeart/2005/8/layout/vList2"/>
    <dgm:cxn modelId="{F44C3ACD-D63F-B045-8187-B21852A42AD9}" type="presParOf" srcId="{89E90F6E-AA97-DA4D-AE6D-D942173377F3}" destId="{9E357DF0-2600-6A45-9341-4851FC9CDAB9}" srcOrd="1" destOrd="0" presId="urn:microsoft.com/office/officeart/2005/8/layout/vList2"/>
    <dgm:cxn modelId="{7C850552-D724-B94D-821C-3DEF1C44A9E4}" type="presParOf" srcId="{89E90F6E-AA97-DA4D-AE6D-D942173377F3}" destId="{86D1BCFC-4364-924C-B152-1979E65E450D}" srcOrd="2" destOrd="0" presId="urn:microsoft.com/office/officeart/2005/8/layout/vList2"/>
    <dgm:cxn modelId="{CF700F83-EDFC-D94A-8C4D-AE1C4C92A0E0}" type="presParOf" srcId="{89E90F6E-AA97-DA4D-AE6D-D942173377F3}" destId="{85B2464A-A8F4-2946-B62D-06501F1127D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3C3-9C35-AE41-9F64-7836164594A8}">
      <dsp:nvSpPr>
        <dsp:cNvPr id="0" name=""/>
        <dsp:cNvSpPr/>
      </dsp:nvSpPr>
      <dsp:spPr>
        <a:xfrm>
          <a:off x="511531" y="1290583"/>
          <a:ext cx="2025074" cy="177017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E37B1-9D52-3240-950C-62BBAE05E00C}">
      <dsp:nvSpPr>
        <dsp:cNvPr id="0" name=""/>
        <dsp:cNvSpPr/>
      </dsp:nvSpPr>
      <dsp:spPr>
        <a:xfrm>
          <a:off x="5262" y="1669400"/>
          <a:ext cx="1012537" cy="10125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Desktop Apps</a:t>
          </a:r>
          <a:endParaRPr lang="en-US" sz="1100" kern="1200" dirty="0"/>
        </a:p>
      </dsp:txBody>
      <dsp:txXfrm>
        <a:off x="153545" y="1817683"/>
        <a:ext cx="715971" cy="715971"/>
      </dsp:txXfrm>
    </dsp:sp>
    <dsp:sp modelId="{1FB4D175-37F9-3A49-881B-A070D653C275}">
      <dsp:nvSpPr>
        <dsp:cNvPr id="0" name=""/>
        <dsp:cNvSpPr/>
      </dsp:nvSpPr>
      <dsp:spPr>
        <a:xfrm>
          <a:off x="3169441" y="1290583"/>
          <a:ext cx="2025074" cy="177017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34D03-2C2F-F745-A1CA-AB17B3D8B080}">
      <dsp:nvSpPr>
        <dsp:cNvPr id="0" name=""/>
        <dsp:cNvSpPr/>
      </dsp:nvSpPr>
      <dsp:spPr>
        <a:xfrm>
          <a:off x="2663173" y="1669400"/>
          <a:ext cx="1012537" cy="10125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Web Apps</a:t>
          </a:r>
          <a:endParaRPr lang="en-US" sz="1100" kern="1200" dirty="0"/>
        </a:p>
      </dsp:txBody>
      <dsp:txXfrm>
        <a:off x="2811456" y="1817683"/>
        <a:ext cx="715971" cy="715971"/>
      </dsp:txXfrm>
    </dsp:sp>
    <dsp:sp modelId="{937CEFAC-440B-6C40-AF23-6A6BF7352B94}">
      <dsp:nvSpPr>
        <dsp:cNvPr id="0" name=""/>
        <dsp:cNvSpPr/>
      </dsp:nvSpPr>
      <dsp:spPr>
        <a:xfrm>
          <a:off x="5827352" y="1290583"/>
          <a:ext cx="2025074" cy="177017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7F55D-63B0-FC4E-AD4F-070CFCA22C93}">
      <dsp:nvSpPr>
        <dsp:cNvPr id="0" name=""/>
        <dsp:cNvSpPr/>
      </dsp:nvSpPr>
      <dsp:spPr>
        <a:xfrm>
          <a:off x="5321083" y="1669400"/>
          <a:ext cx="1012537" cy="10125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Mobile Apps</a:t>
          </a:r>
          <a:endParaRPr lang="en-US" sz="1100" kern="1200" dirty="0"/>
        </a:p>
      </dsp:txBody>
      <dsp:txXfrm>
        <a:off x="5469366" y="1817683"/>
        <a:ext cx="715971" cy="715971"/>
      </dsp:txXfrm>
    </dsp:sp>
    <dsp:sp modelId="{562243DA-3F12-874E-BF33-DE05783C90FB}">
      <dsp:nvSpPr>
        <dsp:cNvPr id="0" name=""/>
        <dsp:cNvSpPr/>
      </dsp:nvSpPr>
      <dsp:spPr>
        <a:xfrm>
          <a:off x="8485262" y="1290583"/>
          <a:ext cx="2025074" cy="177017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D0FA5D-0965-E341-9ABF-45023A171457}">
      <dsp:nvSpPr>
        <dsp:cNvPr id="0" name=""/>
        <dsp:cNvSpPr/>
      </dsp:nvSpPr>
      <dsp:spPr>
        <a:xfrm>
          <a:off x="7978993" y="1669400"/>
          <a:ext cx="1012537" cy="10125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Progressive Web Apps</a:t>
          </a:r>
          <a:endParaRPr lang="en-US" sz="1100" kern="1200" dirty="0"/>
        </a:p>
      </dsp:txBody>
      <dsp:txXfrm>
        <a:off x="8127276" y="1817683"/>
        <a:ext cx="715971" cy="7159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D6A6A-52AA-E946-9D1B-07235E1F350C}">
      <dsp:nvSpPr>
        <dsp:cNvPr id="0" name=""/>
        <dsp:cNvSpPr/>
      </dsp:nvSpPr>
      <dsp:spPr>
        <a:xfrm>
          <a:off x="1768" y="1003703"/>
          <a:ext cx="2343931" cy="23439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Goodness of native apps</a:t>
          </a:r>
          <a:endParaRPr lang="en-US" sz="2700" kern="1200" dirty="0"/>
        </a:p>
      </dsp:txBody>
      <dsp:txXfrm>
        <a:off x="345029" y="1346964"/>
        <a:ext cx="1657409" cy="1657409"/>
      </dsp:txXfrm>
    </dsp:sp>
    <dsp:sp modelId="{DC3324FA-B234-574E-8C5F-D4E1BA0A5062}">
      <dsp:nvSpPr>
        <dsp:cNvPr id="0" name=""/>
        <dsp:cNvSpPr/>
      </dsp:nvSpPr>
      <dsp:spPr>
        <a:xfrm>
          <a:off x="2536026" y="1495928"/>
          <a:ext cx="1359480" cy="1359480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716225" y="2015793"/>
        <a:ext cx="999082" cy="319750"/>
      </dsp:txXfrm>
    </dsp:sp>
    <dsp:sp modelId="{1FA2A7B1-F573-884C-98EF-7B32E048D5D2}">
      <dsp:nvSpPr>
        <dsp:cNvPr id="0" name=""/>
        <dsp:cNvSpPr/>
      </dsp:nvSpPr>
      <dsp:spPr>
        <a:xfrm>
          <a:off x="4085834" y="1003703"/>
          <a:ext cx="2343931" cy="23439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Power of Web Technology</a:t>
          </a:r>
          <a:endParaRPr lang="en-US" sz="2700" kern="1200" dirty="0"/>
        </a:p>
      </dsp:txBody>
      <dsp:txXfrm>
        <a:off x="4429095" y="1346964"/>
        <a:ext cx="1657409" cy="1657409"/>
      </dsp:txXfrm>
    </dsp:sp>
    <dsp:sp modelId="{5F0296E1-E3F3-F841-97B2-E6D11F11F4C9}">
      <dsp:nvSpPr>
        <dsp:cNvPr id="0" name=""/>
        <dsp:cNvSpPr/>
      </dsp:nvSpPr>
      <dsp:spPr>
        <a:xfrm>
          <a:off x="6620092" y="1495928"/>
          <a:ext cx="1359480" cy="1359480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6800291" y="1775981"/>
        <a:ext cx="999082" cy="799374"/>
      </dsp:txXfrm>
    </dsp:sp>
    <dsp:sp modelId="{2FE1DFA6-A040-B046-AC39-1C6C9564683C}">
      <dsp:nvSpPr>
        <dsp:cNvPr id="0" name=""/>
        <dsp:cNvSpPr/>
      </dsp:nvSpPr>
      <dsp:spPr>
        <a:xfrm>
          <a:off x="8169900" y="1003703"/>
          <a:ext cx="2343931" cy="23439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Progressive Web Apps</a:t>
          </a:r>
          <a:endParaRPr lang="en-US" sz="2700" kern="1200" dirty="0"/>
        </a:p>
      </dsp:txBody>
      <dsp:txXfrm>
        <a:off x="8513161" y="1346964"/>
        <a:ext cx="1657409" cy="16574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4738B-ED41-DC46-B71E-14A1D8E0629C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2E5717-7472-5C49-8F76-0D3A350A2A89}">
      <dsp:nvSpPr>
        <dsp:cNvPr id="0" name=""/>
        <dsp:cNvSpPr/>
      </dsp:nvSpPr>
      <dsp:spPr>
        <a:xfrm>
          <a:off x="604289" y="435133"/>
          <a:ext cx="9851585" cy="8702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14300" rIns="114300" bIns="11430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Installable</a:t>
          </a:r>
          <a:endParaRPr lang="en-US" sz="4500" kern="1200" dirty="0"/>
        </a:p>
      </dsp:txBody>
      <dsp:txXfrm>
        <a:off x="604289" y="435133"/>
        <a:ext cx="9851585" cy="870267"/>
      </dsp:txXfrm>
    </dsp:sp>
    <dsp:sp modelId="{12F39EB0-2369-7044-9604-73863231A9D6}">
      <dsp:nvSpPr>
        <dsp:cNvPr id="0" name=""/>
        <dsp:cNvSpPr/>
      </dsp:nvSpPr>
      <dsp:spPr>
        <a:xfrm>
          <a:off x="60372" y="326350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B54484-90C1-FC40-A055-6D7DAA94A0E6}">
      <dsp:nvSpPr>
        <dsp:cNvPr id="0" name=""/>
        <dsp:cNvSpPr/>
      </dsp:nvSpPr>
      <dsp:spPr>
        <a:xfrm>
          <a:off x="920631" y="1740535"/>
          <a:ext cx="9535243" cy="8702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14300" rIns="114300" bIns="11430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Worthy of home screen</a:t>
          </a:r>
          <a:endParaRPr lang="en-US" sz="4500" kern="1200" dirty="0"/>
        </a:p>
      </dsp:txBody>
      <dsp:txXfrm>
        <a:off x="920631" y="1740535"/>
        <a:ext cx="9535243" cy="870267"/>
      </dsp:txXfrm>
    </dsp:sp>
    <dsp:sp modelId="{74E9C0C4-C9B2-D045-9951-64CB54E7B219}">
      <dsp:nvSpPr>
        <dsp:cNvPr id="0" name=""/>
        <dsp:cNvSpPr/>
      </dsp:nvSpPr>
      <dsp:spPr>
        <a:xfrm>
          <a:off x="376714" y="1631751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E6B327-335D-8D4A-AF6F-80EC58AA0FB7}">
      <dsp:nvSpPr>
        <dsp:cNvPr id="0" name=""/>
        <dsp:cNvSpPr/>
      </dsp:nvSpPr>
      <dsp:spPr>
        <a:xfrm>
          <a:off x="604289" y="3045936"/>
          <a:ext cx="9851585" cy="8702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14300" rIns="114300" bIns="11430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Incredibly fast</a:t>
          </a:r>
          <a:endParaRPr lang="en-US" sz="4500" kern="1200" dirty="0"/>
        </a:p>
      </dsp:txBody>
      <dsp:txXfrm>
        <a:off x="604289" y="3045936"/>
        <a:ext cx="9851585" cy="870267"/>
      </dsp:txXfrm>
    </dsp:sp>
    <dsp:sp modelId="{A88A4E25-C802-144B-97F5-F1F50B80DBC9}">
      <dsp:nvSpPr>
        <dsp:cNvPr id="0" name=""/>
        <dsp:cNvSpPr/>
      </dsp:nvSpPr>
      <dsp:spPr>
        <a:xfrm>
          <a:off x="60372" y="2937153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821FB-E17A-C247-A196-4626DF992E9E}">
      <dsp:nvSpPr>
        <dsp:cNvPr id="0" name=""/>
        <dsp:cNvSpPr/>
      </dsp:nvSpPr>
      <dsp:spPr>
        <a:xfrm>
          <a:off x="0" y="43209"/>
          <a:ext cx="10515600" cy="11512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Promises</a:t>
          </a:r>
          <a:endParaRPr lang="en-US" sz="4800" kern="1200" dirty="0"/>
        </a:p>
      </dsp:txBody>
      <dsp:txXfrm>
        <a:off x="56201" y="99410"/>
        <a:ext cx="10403198" cy="1038877"/>
      </dsp:txXfrm>
    </dsp:sp>
    <dsp:sp modelId="{9E357DF0-2600-6A45-9341-4851FC9CDAB9}">
      <dsp:nvSpPr>
        <dsp:cNvPr id="0" name=""/>
        <dsp:cNvSpPr/>
      </dsp:nvSpPr>
      <dsp:spPr>
        <a:xfrm>
          <a:off x="0" y="1194489"/>
          <a:ext cx="1051560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700" kern="1200" dirty="0" smtClean="0"/>
            <a:t>An object used for asynchronous computation</a:t>
          </a:r>
          <a:endParaRPr lang="en-US" sz="3700" kern="1200" dirty="0"/>
        </a:p>
      </dsp:txBody>
      <dsp:txXfrm>
        <a:off x="0" y="1194489"/>
        <a:ext cx="10515600" cy="794880"/>
      </dsp:txXfrm>
    </dsp:sp>
    <dsp:sp modelId="{86D1BCFC-4364-924C-B152-1979E65E450D}">
      <dsp:nvSpPr>
        <dsp:cNvPr id="0" name=""/>
        <dsp:cNvSpPr/>
      </dsp:nvSpPr>
      <dsp:spPr>
        <a:xfrm>
          <a:off x="0" y="1989369"/>
          <a:ext cx="10515600" cy="11512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Service Worker</a:t>
          </a:r>
          <a:endParaRPr lang="en-US" sz="4800" kern="1200" dirty="0"/>
        </a:p>
      </dsp:txBody>
      <dsp:txXfrm>
        <a:off x="56201" y="2045570"/>
        <a:ext cx="10403198" cy="1038877"/>
      </dsp:txXfrm>
    </dsp:sp>
    <dsp:sp modelId="{85B2464A-A8F4-2946-B62D-06501F1127DC}">
      <dsp:nvSpPr>
        <dsp:cNvPr id="0" name=""/>
        <dsp:cNvSpPr/>
      </dsp:nvSpPr>
      <dsp:spPr>
        <a:xfrm>
          <a:off x="0" y="3140648"/>
          <a:ext cx="10515600" cy="1167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700" kern="1200" dirty="0" smtClean="0"/>
            <a:t>A script that browser runs in the background, separate from the web page.</a:t>
          </a:r>
          <a:endParaRPr lang="en-US" sz="3700" kern="1200" dirty="0"/>
        </a:p>
      </dsp:txBody>
      <dsp:txXfrm>
        <a:off x="0" y="3140648"/>
        <a:ext cx="10515600" cy="1167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BA79A-D45F-764D-B463-2ECDD651B7E6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84590-7DC9-794A-90BF-666D1503B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63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84590-7DC9-794A-90BF-666D1503B6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9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CFC5-6D7B-3340-8CE2-2CF43E261BEF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2859-A3B8-A347-A63E-BF7421150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2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CFC5-6D7B-3340-8CE2-2CF43E261BEF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2859-A3B8-A347-A63E-BF7421150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8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CFC5-6D7B-3340-8CE2-2CF43E261BEF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2859-A3B8-A347-A63E-BF7421150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4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CFC5-6D7B-3340-8CE2-2CF43E261BEF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2859-A3B8-A347-A63E-BF7421150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CFC5-6D7B-3340-8CE2-2CF43E261BEF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2859-A3B8-A347-A63E-BF7421150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9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CFC5-6D7B-3340-8CE2-2CF43E261BEF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2859-A3B8-A347-A63E-BF7421150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CFC5-6D7B-3340-8CE2-2CF43E261BEF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2859-A3B8-A347-A63E-BF7421150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3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CFC5-6D7B-3340-8CE2-2CF43E261BEF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2859-A3B8-A347-A63E-BF7421150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4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CFC5-6D7B-3340-8CE2-2CF43E261BEF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2859-A3B8-A347-A63E-BF7421150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CFC5-6D7B-3340-8CE2-2CF43E261BEF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2859-A3B8-A347-A63E-BF7421150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CFC5-6D7B-3340-8CE2-2CF43E261BEF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2859-A3B8-A347-A63E-BF7421150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3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CCFC5-6D7B-3340-8CE2-2CF43E261BEF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92859-A3B8-A347-A63E-BF7421150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3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Progressive Web Apps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0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ServiceWorker</a:t>
            </a:r>
            <a:r>
              <a:rPr lang="en-US" dirty="0" smtClean="0"/>
              <a:t> uses 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2367" y="2967335"/>
            <a:ext cx="85472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Behold! Exciting stuff ahead</a:t>
            </a:r>
            <a:r>
              <a:rPr lang="mr-I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564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ServiceWorker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It’s a JavaScript worker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Runs separately from web page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Can access </a:t>
            </a:r>
            <a:r>
              <a:rPr lang="en-US" dirty="0" err="1" smtClean="0">
                <a:solidFill>
                  <a:srgbClr val="0070C0"/>
                </a:solidFill>
              </a:rPr>
              <a:t>AppCache</a:t>
            </a:r>
            <a:r>
              <a:rPr lang="en-US" dirty="0" smtClean="0">
                <a:solidFill>
                  <a:srgbClr val="0070C0"/>
                </a:solidFill>
              </a:rPr>
              <a:t> and Indexed DBs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Provides features like offline experience, push notification and background sync</a:t>
            </a:r>
          </a:p>
        </p:txBody>
      </p:sp>
    </p:spTree>
    <p:extLst>
      <p:ext uri="{BB962C8B-B14F-4D97-AF65-F5344CB8AC3E}">
        <p14:creationId xmlns:p14="http://schemas.microsoft.com/office/powerpoint/2010/main" val="67508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AppCache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Introduced in HTML5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Provide features like offline browsing, speed and reduced server load</a:t>
            </a:r>
          </a:p>
        </p:txBody>
      </p:sp>
    </p:spTree>
    <p:extLst>
      <p:ext uri="{BB962C8B-B14F-4D97-AF65-F5344CB8AC3E}">
        <p14:creationId xmlns:p14="http://schemas.microsoft.com/office/powerpoint/2010/main" val="318490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AppCache</a:t>
            </a:r>
            <a:r>
              <a:rPr lang="en-US" dirty="0" smtClean="0"/>
              <a:t> (the old way)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Create a manifest file (example: </a:t>
            </a:r>
            <a:r>
              <a:rPr lang="en-US" dirty="0" err="1" smtClean="0">
                <a:solidFill>
                  <a:srgbClr val="0070C0"/>
                </a:solidFill>
              </a:rPr>
              <a:t>manifest.appcache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Add the list of URL(s) which need to be cached in the manifest file as follows: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Include manifest file in HTML code as follows</a:t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 smtClean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33" y="3428999"/>
            <a:ext cx="2595706" cy="11489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133" y="5431381"/>
            <a:ext cx="49593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1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using manifest file for caching 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Works only for single page apps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Lack of flexibility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… And that’s why we need service workers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38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ServiceWorker</a:t>
            </a:r>
            <a:r>
              <a:rPr lang="en-US" dirty="0" smtClean="0"/>
              <a:t> lifecycle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507" y="1825625"/>
            <a:ext cx="4648986" cy="4351338"/>
          </a:xfrm>
        </p:spPr>
      </p:pic>
    </p:spTree>
    <p:extLst>
      <p:ext uri="{BB962C8B-B14F-4D97-AF65-F5344CB8AC3E}">
        <p14:creationId xmlns:p14="http://schemas.microsoft.com/office/powerpoint/2010/main" val="181045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your browser support </a:t>
            </a:r>
            <a:r>
              <a:rPr lang="en-US" dirty="0" err="1" smtClean="0"/>
              <a:t>ServiceWorker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4368"/>
            <a:ext cx="6951242" cy="2651919"/>
          </a:xfrm>
        </p:spPr>
      </p:pic>
    </p:spTree>
    <p:extLst>
      <p:ext uri="{BB962C8B-B14F-4D97-AF65-F5344CB8AC3E}">
        <p14:creationId xmlns:p14="http://schemas.microsoft.com/office/powerpoint/2010/main" val="165611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ServiceWorker</a:t>
            </a:r>
            <a:r>
              <a:rPr lang="en-US" dirty="0" smtClean="0"/>
              <a:t> registration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6932"/>
            <a:ext cx="9838613" cy="2640806"/>
          </a:xfrm>
        </p:spPr>
      </p:pic>
    </p:spTree>
    <p:extLst>
      <p:ext uri="{BB962C8B-B14F-4D97-AF65-F5344CB8AC3E}">
        <p14:creationId xmlns:p14="http://schemas.microsoft.com/office/powerpoint/2010/main" val="95361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ServiceWorker</a:t>
            </a:r>
            <a:r>
              <a:rPr lang="en-US" dirty="0" smtClean="0"/>
              <a:t>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Once registered, it stays there </a:t>
            </a:r>
            <a:r>
              <a:rPr lang="mr-IN" dirty="0" smtClean="0">
                <a:solidFill>
                  <a:srgbClr val="0070C0"/>
                </a:solidFill>
              </a:rPr>
              <a:t>…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If needed,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you can manually unregister it in “Application” tab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OR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you can programmatically unregister it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HOWEVER,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It’s not needed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88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 err="1" smtClean="0"/>
              <a:t>sw.js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There are three important events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“</a:t>
            </a:r>
            <a:r>
              <a:rPr lang="en-US" b="1" dirty="0" smtClean="0">
                <a:solidFill>
                  <a:srgbClr val="0070C0"/>
                </a:solidFill>
              </a:rPr>
              <a:t>install</a:t>
            </a:r>
            <a:r>
              <a:rPr lang="en-US" dirty="0" smtClean="0">
                <a:solidFill>
                  <a:srgbClr val="0070C0"/>
                </a:solidFill>
              </a:rPr>
              <a:t>” event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“</a:t>
            </a:r>
            <a:r>
              <a:rPr lang="en-US" b="1" dirty="0" smtClean="0">
                <a:solidFill>
                  <a:srgbClr val="0070C0"/>
                </a:solidFill>
              </a:rPr>
              <a:t>activate</a:t>
            </a:r>
            <a:r>
              <a:rPr lang="en-US" dirty="0" smtClean="0">
                <a:solidFill>
                  <a:srgbClr val="0070C0"/>
                </a:solidFill>
              </a:rPr>
              <a:t>” event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“</a:t>
            </a:r>
            <a:r>
              <a:rPr lang="en-US" b="1" dirty="0" smtClean="0">
                <a:solidFill>
                  <a:srgbClr val="0070C0"/>
                </a:solidFill>
              </a:rPr>
              <a:t>fetch</a:t>
            </a:r>
            <a:r>
              <a:rPr lang="en-US" dirty="0" smtClean="0">
                <a:solidFill>
                  <a:srgbClr val="0070C0"/>
                </a:solidFill>
              </a:rPr>
              <a:t>” event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02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Shift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5712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466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“install”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Install event is triggered once the service worker is registered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At this time, you can save files and images that you need offline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058400" cy="438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1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“fetch”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 “fetch” event is triggered when browser sends a request to a server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Listening to this event would allow us to fetch pages and assets from caches instead of server directly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92487"/>
            <a:ext cx="85979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”activate”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Activate event is triggered after install event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OR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When the service worker is updated</a:t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You can use it to manage caches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058400" cy="260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3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Are service workers secure?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How do we debug a service worker file?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What is the role of service worker in </a:t>
            </a:r>
            <a:r>
              <a:rPr lang="en-US" dirty="0" smtClean="0">
                <a:solidFill>
                  <a:srgbClr val="0070C0"/>
                </a:solidFill>
              </a:rPr>
              <a:t>PWA</a:t>
            </a:r>
            <a:r>
              <a:rPr lang="en-US" dirty="0" smtClean="0">
                <a:solidFill>
                  <a:srgbClr val="0070C0"/>
                </a:solidFill>
              </a:rPr>
              <a:t>?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What are the common/known </a:t>
            </a:r>
            <a:r>
              <a:rPr lang="en-US" dirty="0" smtClean="0">
                <a:solidFill>
                  <a:srgbClr val="0070C0"/>
                </a:solidFill>
              </a:rPr>
              <a:t>issues with </a:t>
            </a:r>
            <a:r>
              <a:rPr lang="en-US" dirty="0" smtClean="0">
                <a:solidFill>
                  <a:srgbClr val="0070C0"/>
                </a:solidFill>
              </a:rPr>
              <a:t>service </a:t>
            </a:r>
            <a:r>
              <a:rPr lang="en-US" smtClean="0">
                <a:solidFill>
                  <a:srgbClr val="0070C0"/>
                </a:solidFill>
              </a:rPr>
              <a:t>workers</a:t>
            </a:r>
            <a:r>
              <a:rPr lang="en-US" smtClean="0">
                <a:solidFill>
                  <a:srgbClr val="0070C0"/>
                </a:solidFill>
              </a:rPr>
              <a:t>?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All of these questions (and the ones not listed here) will be answered in the next session </a:t>
            </a:r>
            <a:r>
              <a:rPr lang="mr-IN" dirty="0" smtClean="0">
                <a:solidFill>
                  <a:srgbClr val="0070C0"/>
                </a:solidFill>
              </a:rPr>
              <a:t>…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69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 tuned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6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Progressive Web Apps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0717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466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Progressive Web Apps are</a:t>
            </a:r>
            <a:r>
              <a:rPr lang="mr-IN" dirty="0" smtClean="0"/>
              <a:t>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2098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45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ehind the magic of PWA</a:t>
            </a:r>
            <a:r>
              <a:rPr lang="mr-IN" dirty="0" smtClean="0"/>
              <a:t>…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1769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553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 promise is an object used for asynchronous computation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 promise represents a value which may be available now, or in future, or never</a:t>
            </a:r>
          </a:p>
          <a:p>
            <a:r>
              <a:rPr lang="en-US" dirty="0">
                <a:solidFill>
                  <a:srgbClr val="0070C0"/>
                </a:solidFill>
              </a:rPr>
              <a:t>A promise object has three states: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- Pending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- Fulfilled or Resolved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 smtClean="0">
                <a:solidFill>
                  <a:srgbClr val="0070C0"/>
                </a:solidFill>
              </a:rPr>
              <a:t>Rejected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 promise is executed just once, and it can end up either in fulfilled or rejected state</a:t>
            </a:r>
          </a:p>
        </p:txBody>
      </p:sp>
    </p:spTree>
    <p:extLst>
      <p:ext uri="{BB962C8B-B14F-4D97-AF65-F5344CB8AC3E}">
        <p14:creationId xmlns:p14="http://schemas.microsoft.com/office/powerpoint/2010/main" val="126028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Example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4007"/>
            <a:ext cx="4927600" cy="18542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800" y="3455989"/>
            <a:ext cx="52959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4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using 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Flexibility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Better error handling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Chainable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Reduces boilerplate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981" y="4082765"/>
            <a:ext cx="3238215" cy="1259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981" y="1825625"/>
            <a:ext cx="1941679" cy="142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7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using 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Performance hit in serial computation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Inefficient in mixed environment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Exception handling (try… catch fiasco)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Thenable assimilation (what if your promise returned an object as value that has a then method, but is not a promise?)</a:t>
            </a:r>
          </a:p>
          <a:p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0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4747</TotalTime>
  <Words>421</Words>
  <Application>Microsoft Office PowerPoint</Application>
  <PresentationFormat>Widescreen</PresentationFormat>
  <Paragraphs>83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Mangal</vt:lpstr>
      <vt:lpstr>Office Theme</vt:lpstr>
      <vt:lpstr>Progressive Web Apps</vt:lpstr>
      <vt:lpstr>The Shift</vt:lpstr>
      <vt:lpstr>Progressive Web Apps</vt:lpstr>
      <vt:lpstr>Progressive Web Apps are…</vt:lpstr>
      <vt:lpstr>Behind the magic of PWA…</vt:lpstr>
      <vt:lpstr>Promises</vt:lpstr>
      <vt:lpstr>Promise Example</vt:lpstr>
      <vt:lpstr>Advantages of using Promises</vt:lpstr>
      <vt:lpstr>Disadvantages of using Promises</vt:lpstr>
      <vt:lpstr>ServiceWorker uses Promises</vt:lpstr>
      <vt:lpstr>What is ServiceWorker?</vt:lpstr>
      <vt:lpstr>What is AppCache?</vt:lpstr>
      <vt:lpstr>How to use AppCache (the old way)</vt:lpstr>
      <vt:lpstr>Disadvantages of using manifest file for caching assets</vt:lpstr>
      <vt:lpstr>ServiceWorker lifecycle</vt:lpstr>
      <vt:lpstr>Does your browser support ServiceWorker?</vt:lpstr>
      <vt:lpstr>ServiceWorker registration</vt:lpstr>
      <vt:lpstr>ServiceWorker registration</vt:lpstr>
      <vt:lpstr>Inside sw.js</vt:lpstr>
      <vt:lpstr>“install” event</vt:lpstr>
      <vt:lpstr>“fetch” event</vt:lpstr>
      <vt:lpstr>”activate” event</vt:lpstr>
      <vt:lpstr>FAQs</vt:lpstr>
      <vt:lpstr>Stay tuned…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 Apps</dc:title>
  <dc:creator>Sachin Singh</dc:creator>
  <cp:lastModifiedBy>Sachin Singh 5</cp:lastModifiedBy>
  <cp:revision>80</cp:revision>
  <dcterms:created xsi:type="dcterms:W3CDTF">2016-11-27T15:03:47Z</dcterms:created>
  <dcterms:modified xsi:type="dcterms:W3CDTF">2017-01-10T12:43:37Z</dcterms:modified>
</cp:coreProperties>
</file>