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50043-01AF-7B46-9068-687793D8F69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E702D-26EF-A541-9326-790E7FFEBF5F}">
      <dgm:prSet phldrT="[Text]"/>
      <dgm:spPr/>
      <dgm:t>
        <a:bodyPr/>
        <a:lstStyle/>
        <a:p>
          <a:r>
            <a:rPr lang="en-US" dirty="0" smtClean="0"/>
            <a:t>PWA</a:t>
          </a:r>
          <a:endParaRPr lang="en-US" dirty="0"/>
        </a:p>
      </dgm:t>
    </dgm:pt>
    <dgm:pt modelId="{5ACB0BEE-8DC0-AA41-B98E-E28E178A6975}" type="parTrans" cxnId="{06DA9DB3-78E3-CD46-9F48-53FDF4FF71F5}">
      <dgm:prSet/>
      <dgm:spPr/>
      <dgm:t>
        <a:bodyPr/>
        <a:lstStyle/>
        <a:p>
          <a:endParaRPr lang="en-US"/>
        </a:p>
      </dgm:t>
    </dgm:pt>
    <dgm:pt modelId="{8DCC0959-AEF3-3D4E-8C05-1894EE4ED19C}" type="sibTrans" cxnId="{06DA9DB3-78E3-CD46-9F48-53FDF4FF71F5}">
      <dgm:prSet/>
      <dgm:spPr/>
      <dgm:t>
        <a:bodyPr/>
        <a:lstStyle/>
        <a:p>
          <a:endParaRPr lang="en-US"/>
        </a:p>
      </dgm:t>
    </dgm:pt>
    <dgm:pt modelId="{F13E8D8E-88CF-6244-8CB1-26D8E8D4C102}">
      <dgm:prSet phldrT="[Text]"/>
      <dgm:spPr/>
      <dgm:t>
        <a:bodyPr/>
        <a:lstStyle/>
        <a:p>
          <a:r>
            <a:rPr lang="en-US" dirty="0" smtClean="0"/>
            <a:t>App Shell</a:t>
          </a:r>
          <a:endParaRPr lang="en-US" dirty="0"/>
        </a:p>
      </dgm:t>
    </dgm:pt>
    <dgm:pt modelId="{47FB9DB2-83D9-E647-80F0-FF44B30F54A7}" type="parTrans" cxnId="{1582AAE0-75A8-D74F-B113-B71A2BD776FA}">
      <dgm:prSet/>
      <dgm:spPr/>
      <dgm:t>
        <a:bodyPr/>
        <a:lstStyle/>
        <a:p>
          <a:endParaRPr lang="en-US"/>
        </a:p>
      </dgm:t>
    </dgm:pt>
    <dgm:pt modelId="{F2E8725A-A830-9441-85E2-11F3BB248F2E}" type="sibTrans" cxnId="{1582AAE0-75A8-D74F-B113-B71A2BD776FA}">
      <dgm:prSet/>
      <dgm:spPr/>
      <dgm:t>
        <a:bodyPr/>
        <a:lstStyle/>
        <a:p>
          <a:endParaRPr lang="en-US"/>
        </a:p>
      </dgm:t>
    </dgm:pt>
    <dgm:pt modelId="{756FA236-0357-3041-90F8-64EC290FC2C7}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4D9266D6-DA1A-EB47-9667-D71CDFBAF41B}" type="parTrans" cxnId="{7F7D14A0-A317-3640-88FC-60FBB98252D6}">
      <dgm:prSet/>
      <dgm:spPr/>
      <dgm:t>
        <a:bodyPr/>
        <a:lstStyle/>
        <a:p>
          <a:endParaRPr lang="en-US"/>
        </a:p>
      </dgm:t>
    </dgm:pt>
    <dgm:pt modelId="{9ED874E4-D7C9-AC48-AB1A-16D5300CD973}" type="sibTrans" cxnId="{7F7D14A0-A317-3640-88FC-60FBB98252D6}">
      <dgm:prSet/>
      <dgm:spPr/>
      <dgm:t>
        <a:bodyPr/>
        <a:lstStyle/>
        <a:p>
          <a:endParaRPr lang="en-US"/>
        </a:p>
      </dgm:t>
    </dgm:pt>
    <dgm:pt modelId="{822F7712-ADE7-B149-AFC5-3ACDB6F1D9EA}">
      <dgm:prSet phldrT="[Text]"/>
      <dgm:spPr/>
      <dgm:t>
        <a:bodyPr/>
        <a:lstStyle/>
        <a:p>
          <a:r>
            <a:rPr lang="en-US" dirty="0" smtClean="0"/>
            <a:t>Footer</a:t>
          </a:r>
          <a:endParaRPr lang="en-US" dirty="0"/>
        </a:p>
      </dgm:t>
    </dgm:pt>
    <dgm:pt modelId="{66D28DD2-81F5-AE49-AEBD-1D931F525025}" type="parTrans" cxnId="{C57A2E8C-D372-ED4E-A943-782DA9575FD3}">
      <dgm:prSet/>
      <dgm:spPr/>
      <dgm:t>
        <a:bodyPr/>
        <a:lstStyle/>
        <a:p>
          <a:endParaRPr lang="en-US"/>
        </a:p>
      </dgm:t>
    </dgm:pt>
    <dgm:pt modelId="{CC3550BB-B262-4C43-983E-F77A53336F77}" type="sibTrans" cxnId="{C57A2E8C-D372-ED4E-A943-782DA9575FD3}">
      <dgm:prSet/>
      <dgm:spPr/>
      <dgm:t>
        <a:bodyPr/>
        <a:lstStyle/>
        <a:p>
          <a:endParaRPr lang="en-US"/>
        </a:p>
      </dgm:t>
    </dgm:pt>
    <dgm:pt modelId="{5C85733E-F1CC-B845-B7D5-AAFDC9D9E0A4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F6FB0C4A-48BD-6840-A9DE-7F9D8B0364EA}" type="parTrans" cxnId="{681727BF-F857-7343-B783-276FEF3B3896}">
      <dgm:prSet/>
      <dgm:spPr/>
      <dgm:t>
        <a:bodyPr/>
        <a:lstStyle/>
        <a:p>
          <a:endParaRPr lang="en-US"/>
        </a:p>
      </dgm:t>
    </dgm:pt>
    <dgm:pt modelId="{D46F8536-5200-0B41-ADED-58FF98C488EE}" type="sibTrans" cxnId="{681727BF-F857-7343-B783-276FEF3B3896}">
      <dgm:prSet/>
      <dgm:spPr/>
      <dgm:t>
        <a:bodyPr/>
        <a:lstStyle/>
        <a:p>
          <a:endParaRPr lang="en-US"/>
        </a:p>
      </dgm:t>
    </dgm:pt>
    <dgm:pt modelId="{E054B963-CDB5-4949-8262-516F38207E91}">
      <dgm:prSet phldrT="[Text]"/>
      <dgm:spPr/>
      <dgm:t>
        <a:bodyPr/>
        <a:lstStyle/>
        <a:p>
          <a:r>
            <a:rPr lang="en-US" dirty="0" smtClean="0"/>
            <a:t>Hamburger menu</a:t>
          </a:r>
          <a:endParaRPr lang="en-US" dirty="0"/>
        </a:p>
      </dgm:t>
    </dgm:pt>
    <dgm:pt modelId="{F69837E2-1B38-494F-8969-17A42831A64B}" type="parTrans" cxnId="{804B234E-03F5-E141-8D21-C4F430A4C5D2}">
      <dgm:prSet/>
      <dgm:spPr/>
      <dgm:t>
        <a:bodyPr/>
        <a:lstStyle/>
        <a:p>
          <a:endParaRPr lang="en-US"/>
        </a:p>
      </dgm:t>
    </dgm:pt>
    <dgm:pt modelId="{D796724D-C427-4849-8EAA-F5B06108074E}" type="sibTrans" cxnId="{804B234E-03F5-E141-8D21-C4F430A4C5D2}">
      <dgm:prSet/>
      <dgm:spPr/>
      <dgm:t>
        <a:bodyPr/>
        <a:lstStyle/>
        <a:p>
          <a:endParaRPr lang="en-US"/>
        </a:p>
      </dgm:t>
    </dgm:pt>
    <dgm:pt modelId="{3F6D3B28-2AAE-184E-8821-F5B71D6D42BE}" type="pres">
      <dgm:prSet presAssocID="{3F650043-01AF-7B46-9068-687793D8F6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B7DCEE-ED01-1048-BD7E-85213FED8C62}" type="pres">
      <dgm:prSet presAssocID="{024E702D-26EF-A541-9326-790E7FFEBF5F}" presName="hierRoot1" presStyleCnt="0"/>
      <dgm:spPr/>
    </dgm:pt>
    <dgm:pt modelId="{45CB04E7-4A66-674E-AD8D-EDFDF6732511}" type="pres">
      <dgm:prSet presAssocID="{024E702D-26EF-A541-9326-790E7FFEBF5F}" presName="composite" presStyleCnt="0"/>
      <dgm:spPr/>
    </dgm:pt>
    <dgm:pt modelId="{71799B17-3CD4-7347-9D41-16A732CA46D1}" type="pres">
      <dgm:prSet presAssocID="{024E702D-26EF-A541-9326-790E7FFEBF5F}" presName="background" presStyleLbl="node0" presStyleIdx="0" presStyleCnt="1"/>
      <dgm:spPr/>
    </dgm:pt>
    <dgm:pt modelId="{56B7AACD-A5AD-C94F-8CF0-C977FBBE4E31}" type="pres">
      <dgm:prSet presAssocID="{024E702D-26EF-A541-9326-790E7FFEBF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B53E7-E87F-0F40-84C3-04A453932E58}" type="pres">
      <dgm:prSet presAssocID="{024E702D-26EF-A541-9326-790E7FFEBF5F}" presName="hierChild2" presStyleCnt="0"/>
      <dgm:spPr/>
    </dgm:pt>
    <dgm:pt modelId="{DEC583B2-710B-AD4F-8A81-AEF092BB58C6}" type="pres">
      <dgm:prSet presAssocID="{47FB9DB2-83D9-E647-80F0-FF44B30F54A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87C2B03-FE7A-7947-A848-3235B7276057}" type="pres">
      <dgm:prSet presAssocID="{F13E8D8E-88CF-6244-8CB1-26D8E8D4C102}" presName="hierRoot2" presStyleCnt="0"/>
      <dgm:spPr/>
    </dgm:pt>
    <dgm:pt modelId="{4AE1B1B4-B206-2447-970D-DCD103B78BE1}" type="pres">
      <dgm:prSet presAssocID="{F13E8D8E-88CF-6244-8CB1-26D8E8D4C102}" presName="composite2" presStyleCnt="0"/>
      <dgm:spPr/>
    </dgm:pt>
    <dgm:pt modelId="{69DB7E4C-470C-A84A-8187-A3FF2195EFEB}" type="pres">
      <dgm:prSet presAssocID="{F13E8D8E-88CF-6244-8CB1-26D8E8D4C102}" presName="background2" presStyleLbl="node2" presStyleIdx="0" presStyleCnt="2"/>
      <dgm:spPr/>
    </dgm:pt>
    <dgm:pt modelId="{7CAAA2EA-FE41-BB4B-9C67-1056A969C0B9}" type="pres">
      <dgm:prSet presAssocID="{F13E8D8E-88CF-6244-8CB1-26D8E8D4C10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7ECB3C-61B2-504D-A112-325374EA4F8E}" type="pres">
      <dgm:prSet presAssocID="{F13E8D8E-88CF-6244-8CB1-26D8E8D4C102}" presName="hierChild3" presStyleCnt="0"/>
      <dgm:spPr/>
    </dgm:pt>
    <dgm:pt modelId="{36BE46BE-9076-9F4E-A201-7DE2AF5D2972}" type="pres">
      <dgm:prSet presAssocID="{4D9266D6-DA1A-EB47-9667-D71CDFBAF41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A1020AA-4396-0C4A-B549-FB9171CC0BC7}" type="pres">
      <dgm:prSet presAssocID="{756FA236-0357-3041-90F8-64EC290FC2C7}" presName="hierRoot3" presStyleCnt="0"/>
      <dgm:spPr/>
    </dgm:pt>
    <dgm:pt modelId="{1396AF1E-2A73-3D48-982F-AFFCCD3A0A91}" type="pres">
      <dgm:prSet presAssocID="{756FA236-0357-3041-90F8-64EC290FC2C7}" presName="composite3" presStyleCnt="0"/>
      <dgm:spPr/>
    </dgm:pt>
    <dgm:pt modelId="{0CEDD778-43DB-D242-99D9-EC65EAFCDCD4}" type="pres">
      <dgm:prSet presAssocID="{756FA236-0357-3041-90F8-64EC290FC2C7}" presName="background3" presStyleLbl="node3" presStyleIdx="0" presStyleCnt="3"/>
      <dgm:spPr/>
    </dgm:pt>
    <dgm:pt modelId="{2E37A693-78A7-F141-A1C4-2193194F61A7}" type="pres">
      <dgm:prSet presAssocID="{756FA236-0357-3041-90F8-64EC290FC2C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DB25C-9656-8D49-8B46-170E2CA92289}" type="pres">
      <dgm:prSet presAssocID="{756FA236-0357-3041-90F8-64EC290FC2C7}" presName="hierChild4" presStyleCnt="0"/>
      <dgm:spPr/>
    </dgm:pt>
    <dgm:pt modelId="{DA87984A-E72B-6646-A243-821FFD11FCF9}" type="pres">
      <dgm:prSet presAssocID="{66D28DD2-81F5-AE49-AEBD-1D931F52502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60E7C00-85E0-8E43-B6D4-975408AAB91A}" type="pres">
      <dgm:prSet presAssocID="{822F7712-ADE7-B149-AFC5-3ACDB6F1D9EA}" presName="hierRoot3" presStyleCnt="0"/>
      <dgm:spPr/>
    </dgm:pt>
    <dgm:pt modelId="{039E5FC4-545E-8445-B666-0773FBB24C6D}" type="pres">
      <dgm:prSet presAssocID="{822F7712-ADE7-B149-AFC5-3ACDB6F1D9EA}" presName="composite3" presStyleCnt="0"/>
      <dgm:spPr/>
    </dgm:pt>
    <dgm:pt modelId="{E08C78D6-EB1F-A942-9C02-77EB95D79AF1}" type="pres">
      <dgm:prSet presAssocID="{822F7712-ADE7-B149-AFC5-3ACDB6F1D9EA}" presName="background3" presStyleLbl="node3" presStyleIdx="1" presStyleCnt="3"/>
      <dgm:spPr/>
    </dgm:pt>
    <dgm:pt modelId="{D6AADCF5-50AE-B04B-8996-EF76BFB4F132}" type="pres">
      <dgm:prSet presAssocID="{822F7712-ADE7-B149-AFC5-3ACDB6F1D9E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24021-7ED0-2E44-8749-028F48A3BED2}" type="pres">
      <dgm:prSet presAssocID="{822F7712-ADE7-B149-AFC5-3ACDB6F1D9EA}" presName="hierChild4" presStyleCnt="0"/>
      <dgm:spPr/>
    </dgm:pt>
    <dgm:pt modelId="{A944BAAE-F0D8-C448-AC20-98A66E06E397}" type="pres">
      <dgm:prSet presAssocID="{F69837E2-1B38-494F-8969-17A42831A64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965D73F-3C05-394D-BA86-A21C8689988B}" type="pres">
      <dgm:prSet presAssocID="{E054B963-CDB5-4949-8262-516F38207E91}" presName="hierRoot3" presStyleCnt="0"/>
      <dgm:spPr/>
    </dgm:pt>
    <dgm:pt modelId="{B1ECC616-DD77-0945-993A-F0D663978DCF}" type="pres">
      <dgm:prSet presAssocID="{E054B963-CDB5-4949-8262-516F38207E91}" presName="composite3" presStyleCnt="0"/>
      <dgm:spPr/>
    </dgm:pt>
    <dgm:pt modelId="{6D5416DB-0711-084F-88DD-501FCDBC6BD6}" type="pres">
      <dgm:prSet presAssocID="{E054B963-CDB5-4949-8262-516F38207E91}" presName="background3" presStyleLbl="node3" presStyleIdx="2" presStyleCnt="3"/>
      <dgm:spPr/>
    </dgm:pt>
    <dgm:pt modelId="{1B2EC658-E368-D84A-BE7A-C2DFF5922F0A}" type="pres">
      <dgm:prSet presAssocID="{E054B963-CDB5-4949-8262-516F38207E9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FBB0B-6055-4D44-AC49-1867A8A2A72D}" type="pres">
      <dgm:prSet presAssocID="{E054B963-CDB5-4949-8262-516F38207E91}" presName="hierChild4" presStyleCnt="0"/>
      <dgm:spPr/>
    </dgm:pt>
    <dgm:pt modelId="{1569A123-3B15-FD44-8598-0BB01118C422}" type="pres">
      <dgm:prSet presAssocID="{F6FB0C4A-48BD-6840-A9DE-7F9D8B0364E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0CD6C69-2CEE-AF4D-902B-98B8DD337957}" type="pres">
      <dgm:prSet presAssocID="{5C85733E-F1CC-B845-B7D5-AAFDC9D9E0A4}" presName="hierRoot2" presStyleCnt="0"/>
      <dgm:spPr/>
    </dgm:pt>
    <dgm:pt modelId="{7AFF9FFE-A237-C347-915F-0D01FE72CC8B}" type="pres">
      <dgm:prSet presAssocID="{5C85733E-F1CC-B845-B7D5-AAFDC9D9E0A4}" presName="composite2" presStyleCnt="0"/>
      <dgm:spPr/>
    </dgm:pt>
    <dgm:pt modelId="{1093C80E-598A-F249-9D55-F43622106882}" type="pres">
      <dgm:prSet presAssocID="{5C85733E-F1CC-B845-B7D5-AAFDC9D9E0A4}" presName="background2" presStyleLbl="node2" presStyleIdx="1" presStyleCnt="2"/>
      <dgm:spPr/>
    </dgm:pt>
    <dgm:pt modelId="{64BAB008-5C8D-9E4B-B579-1A5BF1E7E4EE}" type="pres">
      <dgm:prSet presAssocID="{5C85733E-F1CC-B845-B7D5-AAFDC9D9E0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660E1-EA3A-2048-B427-9E3B2BF1B532}" type="pres">
      <dgm:prSet presAssocID="{5C85733E-F1CC-B845-B7D5-AAFDC9D9E0A4}" presName="hierChild3" presStyleCnt="0"/>
      <dgm:spPr/>
    </dgm:pt>
  </dgm:ptLst>
  <dgm:cxnLst>
    <dgm:cxn modelId="{804B234E-03F5-E141-8D21-C4F430A4C5D2}" srcId="{F13E8D8E-88CF-6244-8CB1-26D8E8D4C102}" destId="{E054B963-CDB5-4949-8262-516F38207E91}" srcOrd="2" destOrd="0" parTransId="{F69837E2-1B38-494F-8969-17A42831A64B}" sibTransId="{D796724D-C427-4849-8EAA-F5B06108074E}"/>
    <dgm:cxn modelId="{B719DFF3-78F9-BC47-A2E3-0DB3EEC16F02}" type="presOf" srcId="{024E702D-26EF-A541-9326-790E7FFEBF5F}" destId="{56B7AACD-A5AD-C94F-8CF0-C977FBBE4E31}" srcOrd="0" destOrd="0" presId="urn:microsoft.com/office/officeart/2005/8/layout/hierarchy1"/>
    <dgm:cxn modelId="{616786EC-16F6-4D4F-9578-D99CCBC4320C}" type="presOf" srcId="{4D9266D6-DA1A-EB47-9667-D71CDFBAF41B}" destId="{36BE46BE-9076-9F4E-A201-7DE2AF5D2972}" srcOrd="0" destOrd="0" presId="urn:microsoft.com/office/officeart/2005/8/layout/hierarchy1"/>
    <dgm:cxn modelId="{05EF1FE2-6C4A-0745-8894-FCEEF38257B2}" type="presOf" srcId="{5C85733E-F1CC-B845-B7D5-AAFDC9D9E0A4}" destId="{64BAB008-5C8D-9E4B-B579-1A5BF1E7E4EE}" srcOrd="0" destOrd="0" presId="urn:microsoft.com/office/officeart/2005/8/layout/hierarchy1"/>
    <dgm:cxn modelId="{9427738A-3AC8-5F42-8DB4-5D6653B52A15}" type="presOf" srcId="{47FB9DB2-83D9-E647-80F0-FF44B30F54A7}" destId="{DEC583B2-710B-AD4F-8A81-AEF092BB58C6}" srcOrd="0" destOrd="0" presId="urn:microsoft.com/office/officeart/2005/8/layout/hierarchy1"/>
    <dgm:cxn modelId="{681727BF-F857-7343-B783-276FEF3B3896}" srcId="{024E702D-26EF-A541-9326-790E7FFEBF5F}" destId="{5C85733E-F1CC-B845-B7D5-AAFDC9D9E0A4}" srcOrd="1" destOrd="0" parTransId="{F6FB0C4A-48BD-6840-A9DE-7F9D8B0364EA}" sibTransId="{D46F8536-5200-0B41-ADED-58FF98C488EE}"/>
    <dgm:cxn modelId="{B09FE1FA-8897-9D4D-A63D-4895CDCEA4EA}" type="presOf" srcId="{3F650043-01AF-7B46-9068-687793D8F694}" destId="{3F6D3B28-2AAE-184E-8821-F5B71D6D42BE}" srcOrd="0" destOrd="0" presId="urn:microsoft.com/office/officeart/2005/8/layout/hierarchy1"/>
    <dgm:cxn modelId="{8514805F-762E-F74B-A5C3-62671908C798}" type="presOf" srcId="{F6FB0C4A-48BD-6840-A9DE-7F9D8B0364EA}" destId="{1569A123-3B15-FD44-8598-0BB01118C422}" srcOrd="0" destOrd="0" presId="urn:microsoft.com/office/officeart/2005/8/layout/hierarchy1"/>
    <dgm:cxn modelId="{7F7D14A0-A317-3640-88FC-60FBB98252D6}" srcId="{F13E8D8E-88CF-6244-8CB1-26D8E8D4C102}" destId="{756FA236-0357-3041-90F8-64EC290FC2C7}" srcOrd="0" destOrd="0" parTransId="{4D9266D6-DA1A-EB47-9667-D71CDFBAF41B}" sibTransId="{9ED874E4-D7C9-AC48-AB1A-16D5300CD973}"/>
    <dgm:cxn modelId="{60648988-0A0E-4844-9BE1-8804117FD796}" type="presOf" srcId="{66D28DD2-81F5-AE49-AEBD-1D931F525025}" destId="{DA87984A-E72B-6646-A243-821FFD11FCF9}" srcOrd="0" destOrd="0" presId="urn:microsoft.com/office/officeart/2005/8/layout/hierarchy1"/>
    <dgm:cxn modelId="{00A2A0CB-E665-A34F-9621-D74052CCDAE2}" type="presOf" srcId="{F69837E2-1B38-494F-8969-17A42831A64B}" destId="{A944BAAE-F0D8-C448-AC20-98A66E06E397}" srcOrd="0" destOrd="0" presId="urn:microsoft.com/office/officeart/2005/8/layout/hierarchy1"/>
    <dgm:cxn modelId="{C477877A-0D33-C44B-849F-BBE380F1D210}" type="presOf" srcId="{822F7712-ADE7-B149-AFC5-3ACDB6F1D9EA}" destId="{D6AADCF5-50AE-B04B-8996-EF76BFB4F132}" srcOrd="0" destOrd="0" presId="urn:microsoft.com/office/officeart/2005/8/layout/hierarchy1"/>
    <dgm:cxn modelId="{1FAF79BE-D05E-B54F-BDAC-159FCD7C690E}" type="presOf" srcId="{756FA236-0357-3041-90F8-64EC290FC2C7}" destId="{2E37A693-78A7-F141-A1C4-2193194F61A7}" srcOrd="0" destOrd="0" presId="urn:microsoft.com/office/officeart/2005/8/layout/hierarchy1"/>
    <dgm:cxn modelId="{2D637088-DB79-BB4E-BB5C-B88809AF4C01}" type="presOf" srcId="{F13E8D8E-88CF-6244-8CB1-26D8E8D4C102}" destId="{7CAAA2EA-FE41-BB4B-9C67-1056A969C0B9}" srcOrd="0" destOrd="0" presId="urn:microsoft.com/office/officeart/2005/8/layout/hierarchy1"/>
    <dgm:cxn modelId="{06DA9DB3-78E3-CD46-9F48-53FDF4FF71F5}" srcId="{3F650043-01AF-7B46-9068-687793D8F694}" destId="{024E702D-26EF-A541-9326-790E7FFEBF5F}" srcOrd="0" destOrd="0" parTransId="{5ACB0BEE-8DC0-AA41-B98E-E28E178A6975}" sibTransId="{8DCC0959-AEF3-3D4E-8C05-1894EE4ED19C}"/>
    <dgm:cxn modelId="{1582AAE0-75A8-D74F-B113-B71A2BD776FA}" srcId="{024E702D-26EF-A541-9326-790E7FFEBF5F}" destId="{F13E8D8E-88CF-6244-8CB1-26D8E8D4C102}" srcOrd="0" destOrd="0" parTransId="{47FB9DB2-83D9-E647-80F0-FF44B30F54A7}" sibTransId="{F2E8725A-A830-9441-85E2-11F3BB248F2E}"/>
    <dgm:cxn modelId="{C57A2E8C-D372-ED4E-A943-782DA9575FD3}" srcId="{F13E8D8E-88CF-6244-8CB1-26D8E8D4C102}" destId="{822F7712-ADE7-B149-AFC5-3ACDB6F1D9EA}" srcOrd="1" destOrd="0" parTransId="{66D28DD2-81F5-AE49-AEBD-1D931F525025}" sibTransId="{CC3550BB-B262-4C43-983E-F77A53336F77}"/>
    <dgm:cxn modelId="{6ADFF37D-449F-DE44-B10B-798582AEAE6D}" type="presOf" srcId="{E054B963-CDB5-4949-8262-516F38207E91}" destId="{1B2EC658-E368-D84A-BE7A-C2DFF5922F0A}" srcOrd="0" destOrd="0" presId="urn:microsoft.com/office/officeart/2005/8/layout/hierarchy1"/>
    <dgm:cxn modelId="{6235A4C1-E345-C949-AE25-FABAA841333F}" type="presParOf" srcId="{3F6D3B28-2AAE-184E-8821-F5B71D6D42BE}" destId="{28B7DCEE-ED01-1048-BD7E-85213FED8C62}" srcOrd="0" destOrd="0" presId="urn:microsoft.com/office/officeart/2005/8/layout/hierarchy1"/>
    <dgm:cxn modelId="{22C376CB-5CFD-B947-95B2-CEB637827F9E}" type="presParOf" srcId="{28B7DCEE-ED01-1048-BD7E-85213FED8C62}" destId="{45CB04E7-4A66-674E-AD8D-EDFDF6732511}" srcOrd="0" destOrd="0" presId="urn:microsoft.com/office/officeart/2005/8/layout/hierarchy1"/>
    <dgm:cxn modelId="{A57CA7ED-AF65-6F4C-B031-2776D4014E74}" type="presParOf" srcId="{45CB04E7-4A66-674E-AD8D-EDFDF6732511}" destId="{71799B17-3CD4-7347-9D41-16A732CA46D1}" srcOrd="0" destOrd="0" presId="urn:microsoft.com/office/officeart/2005/8/layout/hierarchy1"/>
    <dgm:cxn modelId="{04958738-0A56-4F4E-B4C3-9C33D5A699FC}" type="presParOf" srcId="{45CB04E7-4A66-674E-AD8D-EDFDF6732511}" destId="{56B7AACD-A5AD-C94F-8CF0-C977FBBE4E31}" srcOrd="1" destOrd="0" presId="urn:microsoft.com/office/officeart/2005/8/layout/hierarchy1"/>
    <dgm:cxn modelId="{4F664620-FF9B-1745-8B68-A8B8C2A5B5FB}" type="presParOf" srcId="{28B7DCEE-ED01-1048-BD7E-85213FED8C62}" destId="{734B53E7-E87F-0F40-84C3-04A453932E58}" srcOrd="1" destOrd="0" presId="urn:microsoft.com/office/officeart/2005/8/layout/hierarchy1"/>
    <dgm:cxn modelId="{1F7F1FCD-32EC-4246-ACB3-729CB39F0490}" type="presParOf" srcId="{734B53E7-E87F-0F40-84C3-04A453932E58}" destId="{DEC583B2-710B-AD4F-8A81-AEF092BB58C6}" srcOrd="0" destOrd="0" presId="urn:microsoft.com/office/officeart/2005/8/layout/hierarchy1"/>
    <dgm:cxn modelId="{A13D5E88-1ACA-B440-970C-D9C477005520}" type="presParOf" srcId="{734B53E7-E87F-0F40-84C3-04A453932E58}" destId="{587C2B03-FE7A-7947-A848-3235B7276057}" srcOrd="1" destOrd="0" presId="urn:microsoft.com/office/officeart/2005/8/layout/hierarchy1"/>
    <dgm:cxn modelId="{054A5996-697E-0D42-A2AC-53E08A2CBA4D}" type="presParOf" srcId="{587C2B03-FE7A-7947-A848-3235B7276057}" destId="{4AE1B1B4-B206-2447-970D-DCD103B78BE1}" srcOrd="0" destOrd="0" presId="urn:microsoft.com/office/officeart/2005/8/layout/hierarchy1"/>
    <dgm:cxn modelId="{046E2657-91B6-A842-ACBA-1885099118E2}" type="presParOf" srcId="{4AE1B1B4-B206-2447-970D-DCD103B78BE1}" destId="{69DB7E4C-470C-A84A-8187-A3FF2195EFEB}" srcOrd="0" destOrd="0" presId="urn:microsoft.com/office/officeart/2005/8/layout/hierarchy1"/>
    <dgm:cxn modelId="{35B1D0C9-CA6D-DB48-BB64-86BDD779C6A6}" type="presParOf" srcId="{4AE1B1B4-B206-2447-970D-DCD103B78BE1}" destId="{7CAAA2EA-FE41-BB4B-9C67-1056A969C0B9}" srcOrd="1" destOrd="0" presId="urn:microsoft.com/office/officeart/2005/8/layout/hierarchy1"/>
    <dgm:cxn modelId="{62A609A8-5B2F-CD48-A3A3-D24E0ABE0A43}" type="presParOf" srcId="{587C2B03-FE7A-7947-A848-3235B7276057}" destId="{FE7ECB3C-61B2-504D-A112-325374EA4F8E}" srcOrd="1" destOrd="0" presId="urn:microsoft.com/office/officeart/2005/8/layout/hierarchy1"/>
    <dgm:cxn modelId="{1FB4DB5C-4780-154F-8958-D804E957B3AB}" type="presParOf" srcId="{FE7ECB3C-61B2-504D-A112-325374EA4F8E}" destId="{36BE46BE-9076-9F4E-A201-7DE2AF5D2972}" srcOrd="0" destOrd="0" presId="urn:microsoft.com/office/officeart/2005/8/layout/hierarchy1"/>
    <dgm:cxn modelId="{6A4D9A79-2F99-0346-995B-038318A16F87}" type="presParOf" srcId="{FE7ECB3C-61B2-504D-A112-325374EA4F8E}" destId="{4A1020AA-4396-0C4A-B549-FB9171CC0BC7}" srcOrd="1" destOrd="0" presId="urn:microsoft.com/office/officeart/2005/8/layout/hierarchy1"/>
    <dgm:cxn modelId="{5C78762C-26CE-4F4F-9AF5-75CEBE3FB1E9}" type="presParOf" srcId="{4A1020AA-4396-0C4A-B549-FB9171CC0BC7}" destId="{1396AF1E-2A73-3D48-982F-AFFCCD3A0A91}" srcOrd="0" destOrd="0" presId="urn:microsoft.com/office/officeart/2005/8/layout/hierarchy1"/>
    <dgm:cxn modelId="{BCC3F853-E39C-A641-93C8-807F350116B2}" type="presParOf" srcId="{1396AF1E-2A73-3D48-982F-AFFCCD3A0A91}" destId="{0CEDD778-43DB-D242-99D9-EC65EAFCDCD4}" srcOrd="0" destOrd="0" presId="urn:microsoft.com/office/officeart/2005/8/layout/hierarchy1"/>
    <dgm:cxn modelId="{0CA8B5F5-7003-0B49-8DBB-0CD866347E81}" type="presParOf" srcId="{1396AF1E-2A73-3D48-982F-AFFCCD3A0A91}" destId="{2E37A693-78A7-F141-A1C4-2193194F61A7}" srcOrd="1" destOrd="0" presId="urn:microsoft.com/office/officeart/2005/8/layout/hierarchy1"/>
    <dgm:cxn modelId="{6BA481BA-8C35-C047-A210-1618759764ED}" type="presParOf" srcId="{4A1020AA-4396-0C4A-B549-FB9171CC0BC7}" destId="{322DB25C-9656-8D49-8B46-170E2CA92289}" srcOrd="1" destOrd="0" presId="urn:microsoft.com/office/officeart/2005/8/layout/hierarchy1"/>
    <dgm:cxn modelId="{F7256DF8-CB16-5948-8923-8653ACD877FE}" type="presParOf" srcId="{FE7ECB3C-61B2-504D-A112-325374EA4F8E}" destId="{DA87984A-E72B-6646-A243-821FFD11FCF9}" srcOrd="2" destOrd="0" presId="urn:microsoft.com/office/officeart/2005/8/layout/hierarchy1"/>
    <dgm:cxn modelId="{E0262AF5-65CC-FC44-B2A6-E3DE0CF41854}" type="presParOf" srcId="{FE7ECB3C-61B2-504D-A112-325374EA4F8E}" destId="{D60E7C00-85E0-8E43-B6D4-975408AAB91A}" srcOrd="3" destOrd="0" presId="urn:microsoft.com/office/officeart/2005/8/layout/hierarchy1"/>
    <dgm:cxn modelId="{DC0CDF62-2BB7-F546-885F-1FE23D6B3C02}" type="presParOf" srcId="{D60E7C00-85E0-8E43-B6D4-975408AAB91A}" destId="{039E5FC4-545E-8445-B666-0773FBB24C6D}" srcOrd="0" destOrd="0" presId="urn:microsoft.com/office/officeart/2005/8/layout/hierarchy1"/>
    <dgm:cxn modelId="{EE81B5F9-C87D-8242-9EED-25F51D21B96A}" type="presParOf" srcId="{039E5FC4-545E-8445-B666-0773FBB24C6D}" destId="{E08C78D6-EB1F-A942-9C02-77EB95D79AF1}" srcOrd="0" destOrd="0" presId="urn:microsoft.com/office/officeart/2005/8/layout/hierarchy1"/>
    <dgm:cxn modelId="{E8026FA3-7C2A-E44E-B1DE-04054FE581C8}" type="presParOf" srcId="{039E5FC4-545E-8445-B666-0773FBB24C6D}" destId="{D6AADCF5-50AE-B04B-8996-EF76BFB4F132}" srcOrd="1" destOrd="0" presId="urn:microsoft.com/office/officeart/2005/8/layout/hierarchy1"/>
    <dgm:cxn modelId="{06561FE2-718C-FB46-86A0-24E67B466366}" type="presParOf" srcId="{D60E7C00-85E0-8E43-B6D4-975408AAB91A}" destId="{2EA24021-7ED0-2E44-8749-028F48A3BED2}" srcOrd="1" destOrd="0" presId="urn:microsoft.com/office/officeart/2005/8/layout/hierarchy1"/>
    <dgm:cxn modelId="{329840BD-0992-8F47-B697-061E467474F3}" type="presParOf" srcId="{FE7ECB3C-61B2-504D-A112-325374EA4F8E}" destId="{A944BAAE-F0D8-C448-AC20-98A66E06E397}" srcOrd="4" destOrd="0" presId="urn:microsoft.com/office/officeart/2005/8/layout/hierarchy1"/>
    <dgm:cxn modelId="{C29F0542-806E-0640-826E-FBBED6EB4DCC}" type="presParOf" srcId="{FE7ECB3C-61B2-504D-A112-325374EA4F8E}" destId="{5965D73F-3C05-394D-BA86-A21C8689988B}" srcOrd="5" destOrd="0" presId="urn:microsoft.com/office/officeart/2005/8/layout/hierarchy1"/>
    <dgm:cxn modelId="{CA15FAB9-DBCD-E74E-A577-264680355997}" type="presParOf" srcId="{5965D73F-3C05-394D-BA86-A21C8689988B}" destId="{B1ECC616-DD77-0945-993A-F0D663978DCF}" srcOrd="0" destOrd="0" presId="urn:microsoft.com/office/officeart/2005/8/layout/hierarchy1"/>
    <dgm:cxn modelId="{6F7998E0-1221-E84B-B65C-89386D958DA4}" type="presParOf" srcId="{B1ECC616-DD77-0945-993A-F0D663978DCF}" destId="{6D5416DB-0711-084F-88DD-501FCDBC6BD6}" srcOrd="0" destOrd="0" presId="urn:microsoft.com/office/officeart/2005/8/layout/hierarchy1"/>
    <dgm:cxn modelId="{565809B6-0829-FD48-863E-3F0F262600E7}" type="presParOf" srcId="{B1ECC616-DD77-0945-993A-F0D663978DCF}" destId="{1B2EC658-E368-D84A-BE7A-C2DFF5922F0A}" srcOrd="1" destOrd="0" presId="urn:microsoft.com/office/officeart/2005/8/layout/hierarchy1"/>
    <dgm:cxn modelId="{3B7BCD13-317A-9B49-B912-7FCE22F5378E}" type="presParOf" srcId="{5965D73F-3C05-394D-BA86-A21C8689988B}" destId="{A84FBB0B-6055-4D44-AC49-1867A8A2A72D}" srcOrd="1" destOrd="0" presId="urn:microsoft.com/office/officeart/2005/8/layout/hierarchy1"/>
    <dgm:cxn modelId="{DC307423-65E4-0640-BB52-04C09EB11384}" type="presParOf" srcId="{734B53E7-E87F-0F40-84C3-04A453932E58}" destId="{1569A123-3B15-FD44-8598-0BB01118C422}" srcOrd="2" destOrd="0" presId="urn:microsoft.com/office/officeart/2005/8/layout/hierarchy1"/>
    <dgm:cxn modelId="{D93D8E74-F896-B748-B995-5487A078EBCA}" type="presParOf" srcId="{734B53E7-E87F-0F40-84C3-04A453932E58}" destId="{F0CD6C69-2CEE-AF4D-902B-98B8DD337957}" srcOrd="3" destOrd="0" presId="urn:microsoft.com/office/officeart/2005/8/layout/hierarchy1"/>
    <dgm:cxn modelId="{C19282EE-1F87-3C43-8333-3E1715ECD3CA}" type="presParOf" srcId="{F0CD6C69-2CEE-AF4D-902B-98B8DD337957}" destId="{7AFF9FFE-A237-C347-915F-0D01FE72CC8B}" srcOrd="0" destOrd="0" presId="urn:microsoft.com/office/officeart/2005/8/layout/hierarchy1"/>
    <dgm:cxn modelId="{BD36059F-7B6D-E54B-A374-D28797F1E387}" type="presParOf" srcId="{7AFF9FFE-A237-C347-915F-0D01FE72CC8B}" destId="{1093C80E-598A-F249-9D55-F43622106882}" srcOrd="0" destOrd="0" presId="urn:microsoft.com/office/officeart/2005/8/layout/hierarchy1"/>
    <dgm:cxn modelId="{37939383-D4E0-2A47-9F59-3CF0B29F3CAA}" type="presParOf" srcId="{7AFF9FFE-A237-C347-915F-0D01FE72CC8B}" destId="{64BAB008-5C8D-9E4B-B579-1A5BF1E7E4EE}" srcOrd="1" destOrd="0" presId="urn:microsoft.com/office/officeart/2005/8/layout/hierarchy1"/>
    <dgm:cxn modelId="{B9C6E2D8-0262-4842-9EC2-C7DC9B4C2856}" type="presParOf" srcId="{F0CD6C69-2CEE-AF4D-902B-98B8DD337957}" destId="{EFA660E1-EA3A-2048-B427-9E3B2BF1B5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A123-3B15-FD44-8598-0BB01118C422}">
      <dsp:nvSpPr>
        <dsp:cNvPr id="0" name=""/>
        <dsp:cNvSpPr/>
      </dsp:nvSpPr>
      <dsp:spPr>
        <a:xfrm>
          <a:off x="6189724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4BAAE-F0D8-C448-AC20-98A66E06E397}">
      <dsp:nvSpPr>
        <dsp:cNvPr id="0" name=""/>
        <dsp:cNvSpPr/>
      </dsp:nvSpPr>
      <dsp:spPr>
        <a:xfrm>
          <a:off x="5164607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984A-E72B-6646-A243-821FFD11FCF9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46BE-9076-9F4E-A201-7DE2AF5D2972}">
      <dsp:nvSpPr>
        <dsp:cNvPr id="0" name=""/>
        <dsp:cNvSpPr/>
      </dsp:nvSpPr>
      <dsp:spPr>
        <a:xfrm>
          <a:off x="3114373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583B2-710B-AD4F-8A81-AEF092BB58C6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99B17-3CD4-7347-9D41-16A732CA46D1}">
      <dsp:nvSpPr>
        <dsp:cNvPr id="0" name=""/>
        <dsp:cNvSpPr/>
      </dsp:nvSpPr>
      <dsp:spPr>
        <a:xfrm>
          <a:off x="5350992" y="1489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7AACD-A5AD-C94F-8CF0-C977FBBE4E31}">
      <dsp:nvSpPr>
        <dsp:cNvPr id="0" name=""/>
        <dsp:cNvSpPr/>
      </dsp:nvSpPr>
      <dsp:spPr>
        <a:xfrm>
          <a:off x="553737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PWA</a:t>
          </a:r>
          <a:endParaRPr lang="en-US" sz="2400" kern="1200" dirty="0"/>
        </a:p>
      </dsp:txBody>
      <dsp:txXfrm>
        <a:off x="5568575" y="209752"/>
        <a:ext cx="1615068" cy="1002793"/>
      </dsp:txXfrm>
    </dsp:sp>
    <dsp:sp modelId="{69DB7E4C-470C-A84A-8187-A3FF2195EFEB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AA2EA-FE41-BB4B-9C67-1056A969C0B9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 Shell</a:t>
          </a:r>
          <a:endParaRPr lang="en-US" sz="2400" kern="1200" dirty="0"/>
        </a:p>
      </dsp:txBody>
      <dsp:txXfrm>
        <a:off x="4543458" y="1762804"/>
        <a:ext cx="1615068" cy="1002793"/>
      </dsp:txXfrm>
    </dsp:sp>
    <dsp:sp modelId="{0CEDD778-43DB-D242-99D9-EC65EAFCDCD4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7A693-78A7-F141-A1C4-2193194F61A7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Header</a:t>
          </a:r>
          <a:endParaRPr lang="en-US" sz="2400" kern="1200" dirty="0"/>
        </a:p>
      </dsp:txBody>
      <dsp:txXfrm>
        <a:off x="2493224" y="3315857"/>
        <a:ext cx="1615068" cy="1002793"/>
      </dsp:txXfrm>
    </dsp:sp>
    <dsp:sp modelId="{E08C78D6-EB1F-A942-9C02-77EB95D79AF1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AADCF5-50AE-B04B-8996-EF76BFB4F132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Footer</a:t>
          </a:r>
          <a:endParaRPr lang="en-US" sz="2400" kern="1200" dirty="0"/>
        </a:p>
      </dsp:txBody>
      <dsp:txXfrm>
        <a:off x="4543458" y="3315857"/>
        <a:ext cx="1615068" cy="1002793"/>
      </dsp:txXfrm>
    </dsp:sp>
    <dsp:sp modelId="{6D5416DB-0711-084F-88DD-501FCDBC6BD6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EC658-E368-D84A-BE7A-C2DFF5922F0A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Hamburger menu</a:t>
          </a:r>
          <a:endParaRPr lang="en-US" sz="2400" kern="1200" dirty="0"/>
        </a:p>
      </dsp:txBody>
      <dsp:txXfrm>
        <a:off x="6593692" y="3315857"/>
        <a:ext cx="1615068" cy="1002793"/>
      </dsp:txXfrm>
    </dsp:sp>
    <dsp:sp modelId="{1093C80E-598A-F249-9D55-F4362210688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B008-5C8D-9E4B-B579-1A5BF1E7E4EE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</a:t>
          </a:r>
          <a:endParaRPr lang="en-US" sz="2400" kern="1200" dirty="0"/>
        </a:p>
      </dsp:txBody>
      <dsp:txXfrm>
        <a:off x="6593692" y="1762804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B414-BCE6-904F-94C8-127618CF1999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40DE-01A3-6842-A715-1E3EB95C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chinsingh-nodejs/pw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adding content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page should look like this: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0"/>
            <a:ext cx="385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the magic of progressive web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Continue demo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Progressive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Progressive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Works for every user </a:t>
            </a:r>
            <a:r>
              <a:rPr lang="en-US" i="1" dirty="0" err="1" smtClean="0"/>
              <a:t>regardlesss</a:t>
            </a:r>
            <a:r>
              <a:rPr lang="en-US" i="1" dirty="0" smtClean="0"/>
              <a:t> of browser choice</a:t>
            </a:r>
          </a:p>
          <a:p>
            <a:r>
              <a:rPr lang="en-US" b="1" dirty="0" smtClean="0"/>
              <a:t>Responsive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Fits any form factor: desktop, mobile, tablet or whatever is next</a:t>
            </a:r>
          </a:p>
          <a:p>
            <a:r>
              <a:rPr lang="en-US" b="1" dirty="0" smtClean="0"/>
              <a:t>Connectivity Independent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Enhanced with service workers to work offline</a:t>
            </a:r>
          </a:p>
          <a:p>
            <a:r>
              <a:rPr lang="en-US" b="1" dirty="0" smtClean="0"/>
              <a:t>App-Like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Feels like an app to the user with app-style interactions and navigation</a:t>
            </a:r>
          </a:p>
          <a:p>
            <a:r>
              <a:rPr lang="en-US" b="1" dirty="0" smtClean="0"/>
              <a:t>Fresh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Always up to date thanks to SW update process</a:t>
            </a:r>
          </a:p>
          <a:p>
            <a:r>
              <a:rPr lang="en-US" b="1" dirty="0" smtClean="0"/>
              <a:t>Safe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Served via HTTPS to prevent snooping</a:t>
            </a:r>
          </a:p>
          <a:p>
            <a:r>
              <a:rPr lang="en-US" b="1" dirty="0" smtClean="0"/>
              <a:t>Discoverable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Is identified as an app thanks to W3C </a:t>
            </a:r>
            <a:r>
              <a:rPr lang="en-US" i="1" dirty="0" err="1" smtClean="0"/>
              <a:t>manifesh</a:t>
            </a:r>
            <a:r>
              <a:rPr lang="en-US" i="1" dirty="0" smtClean="0"/>
              <a:t> and SW registration scope</a:t>
            </a:r>
          </a:p>
          <a:p>
            <a:r>
              <a:rPr lang="en-US" b="1" dirty="0" smtClean="0"/>
              <a:t>Installable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Allows user to keep apps they find most useful on their </a:t>
            </a:r>
            <a:r>
              <a:rPr lang="en-US" i="1" dirty="0" err="1" smtClean="0"/>
              <a:t>homescreen</a:t>
            </a:r>
            <a:r>
              <a:rPr lang="en-US" i="1" dirty="0" smtClean="0"/>
              <a:t> without the hassle of an app store</a:t>
            </a:r>
          </a:p>
          <a:p>
            <a:r>
              <a:rPr lang="en-US" b="1" dirty="0" smtClean="0"/>
              <a:t>Linkable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Easily share via URL, does not require complex installation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240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learned so far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Promises</a:t>
            </a:r>
            <a:r>
              <a:rPr lang="en-US" dirty="0" smtClean="0"/>
              <a:t>, it’s advantages/disadvantages and use</a:t>
            </a:r>
          </a:p>
          <a:p>
            <a:r>
              <a:rPr lang="en-US" b="1" dirty="0" smtClean="0"/>
              <a:t>Service Workers</a:t>
            </a:r>
            <a:r>
              <a:rPr lang="en-US" dirty="0" smtClean="0"/>
              <a:t> and how it can be useful to cache user requests and data</a:t>
            </a:r>
          </a:p>
          <a:p>
            <a:r>
              <a:rPr lang="en-US" dirty="0" smtClean="0"/>
              <a:t>SW events: </a:t>
            </a:r>
            <a:r>
              <a:rPr lang="en-US" b="1" dirty="0" smtClean="0"/>
              <a:t>install, fetch,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0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and construct an app using the “app-shell” method</a:t>
            </a:r>
          </a:p>
          <a:p>
            <a:r>
              <a:rPr lang="en-US" dirty="0" smtClean="0"/>
              <a:t>How to make your app work offline</a:t>
            </a:r>
          </a:p>
          <a:p>
            <a:r>
              <a:rPr lang="en-US" dirty="0" smtClean="0"/>
              <a:t>How to store data for use offline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52+</a:t>
            </a:r>
          </a:p>
          <a:p>
            <a:r>
              <a:rPr lang="en-US" dirty="0" smtClean="0"/>
              <a:t>A web server of your choice</a:t>
            </a:r>
          </a:p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Basic knowledge of HTML, CSS, JavaScript and Chrome </a:t>
            </a:r>
            <a:r>
              <a:rPr lang="en-US" dirty="0" err="1" smtClean="0"/>
              <a:t>DevTools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PWA architecture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57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48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App-shell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Instant Loading</a:t>
            </a:r>
          </a:p>
          <a:p>
            <a:r>
              <a:rPr lang="en-US" dirty="0" smtClean="0"/>
              <a:t>Regular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resources before we start building our first progressive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github.com/sachinsingh-nodejs/pwa</a:t>
            </a:r>
            <a:endParaRPr lang="en-US" dirty="0" smtClean="0"/>
          </a:p>
          <a:p>
            <a:r>
              <a:rPr lang="en-US" dirty="0" smtClean="0"/>
              <a:t>Clone this repository to your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9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app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r>
              <a:rPr lang="en-US" dirty="0" smtClean="0"/>
              <a:t>If you head over to your project folder and type “</a:t>
            </a:r>
            <a:r>
              <a:rPr lang="en-US" dirty="0" err="1" smtClean="0"/>
              <a:t>npm</a:t>
            </a:r>
            <a:r>
              <a:rPr lang="en-US" dirty="0" smtClean="0"/>
              <a:t> start”, it will open up the browser window to display the basic app shell of the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22" y="0"/>
            <a:ext cx="3858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317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Progressive Web App</vt:lpstr>
      <vt:lpstr>What is Progressive Web App?</vt:lpstr>
      <vt:lpstr>What we already learned so far…</vt:lpstr>
      <vt:lpstr>What you’ll learn</vt:lpstr>
      <vt:lpstr>What you’ll need?</vt:lpstr>
      <vt:lpstr>PWA architecture</vt:lpstr>
      <vt:lpstr>Why use the App-shell architecture?</vt:lpstr>
      <vt:lpstr>Few resources before we start building our first progressive web app</vt:lpstr>
      <vt:lpstr>Creating app shell</vt:lpstr>
      <vt:lpstr>After adding content…</vt:lpstr>
      <vt:lpstr>Let’s add the magic of progressive web app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Sachin Singh</dc:creator>
  <cp:lastModifiedBy>Sachin Singh</cp:lastModifiedBy>
  <cp:revision>18</cp:revision>
  <dcterms:created xsi:type="dcterms:W3CDTF">2017-02-05T08:14:09Z</dcterms:created>
  <dcterms:modified xsi:type="dcterms:W3CDTF">2017-02-05T18:38:02Z</dcterms:modified>
</cp:coreProperties>
</file>