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BF491D-6A03-4ED1-A58E-2BF3D2E1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98" y="2028683"/>
            <a:ext cx="5975003" cy="15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</cp:revision>
  <dcterms:created xsi:type="dcterms:W3CDTF">2020-06-05T17:36:39Z</dcterms:created>
  <dcterms:modified xsi:type="dcterms:W3CDTF">2020-06-05T17:36:56Z</dcterms:modified>
</cp:coreProperties>
</file>