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4F6B5-2CE5-4D6A-91B2-3B631573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48F16-5BC7-417F-9A86-30FF93115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8B14D-3157-4454-90CD-A5D39E73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2C1CA-FBF3-4EBD-8D28-371D89BD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251BE-3971-4AC4-BB7C-28C0BDA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3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F020A-3E47-4106-BBB7-D3851B89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507DF-DFEE-4C6E-90B2-8D17DFB2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7B33F-1E0D-4904-88E1-9AE20B4B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C34B3-9BE6-4F57-B7FB-DF02CFBC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52C74-9991-4FE5-8E35-5E1AEBE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13ACAE-1DA6-4B33-9F84-7B0FF725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77871-4B79-458E-B584-242E18C64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E7DF0-AAB7-4D5D-8F60-091F6E40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874F-4134-41A7-A2F5-5DFAA805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1B9EA-C447-4E1C-8833-565D7B6F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0B1D1-31C5-42B2-8FAB-246539F9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7A9D-3260-4499-9B66-EAA1B204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63D7-526F-467E-B672-02466C3A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B08F-D8A8-4134-BDAF-75638AD7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8CEF-9835-4A63-BB8C-6AD503FC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F6BDA-ADDE-4901-906B-C6E250DD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B073D-0C50-4CB2-8CFC-22A361D3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52EB6-4441-42EA-B7EA-15CB074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CB5E8-A388-4041-8720-18B0CCC2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A2D9E-25C6-4BD3-A15A-507599B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14495-23F8-4380-B131-964F580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A455-00BB-42D0-A5C5-63C518579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A9851-B8E1-45D1-B0FD-3FAEB046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0FC0E-82A7-40D0-8A27-AF23840C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0A93C-8BFD-4932-9B2D-30C2459A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025F9-8AD6-4639-BF3B-1677C2A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C99EB-128D-4B3F-AFD6-C2C4A7B2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5C0F2-4525-4685-B1FA-C7CD4B94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9F87F-31D7-4087-8BA6-426687D3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6E1B8-B6DD-4031-ABDB-DE83A84FA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D9061-35EB-466C-AE43-49E9903D5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DBB4E-35A3-47B1-9022-3F4785A7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D03BD0-08E7-4C77-88CF-033D56B4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92CB3B-C190-489C-9EFD-857178EA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6BD5-E52C-44DC-8247-263501DA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1A2310-0F8D-448D-B808-F78BF181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41B3F-01AC-4A5D-B800-A2C1DEF5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767EAA-18E8-44B6-AD99-7D235BD8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0854D-E964-4006-AED7-93B5902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25286A-A52E-43D4-96F4-CB329CF5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17087-535C-4870-9C1E-D63B40EC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0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F981D-533F-4722-A2D6-3E556419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A9994-3EDD-4835-A524-1EFCC6AB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EDAF8-AB10-4495-A1EB-9CF2BF6B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77191-98D1-4674-B1DD-980C68A6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79413-924F-4436-9314-5AE88FC4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661AD-50A9-4DC5-82AA-A89BC1BD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E74C-EBFD-4E6A-A434-F53BAB18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67ED30-D6D0-470B-8E8E-3A493FD6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F7D82-0240-46C0-8461-999D7C918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41B66-5487-4D32-A67E-261B49F2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B50EF-9635-43FF-BE31-D17333B4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0108C-80EF-4AF3-8528-EE5966CA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3A7F2-EFB7-4CCC-8FE7-4142A3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9F388-F99F-4B31-A79F-688F5604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EF69B-5C02-49D4-9913-6579EA70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C6A0-E10D-482E-ACC7-BEB7F61D286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160C-128D-477D-81F5-48D47532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06940-3CAD-4956-8EDC-3DD647489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1AEC-0747-43E6-9036-6FC5D95D7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31F8D-8368-4DA9-81E6-E173310D5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seu-lex-yacc</a:t>
            </a:r>
            <a:r>
              <a:rPr lang="en-US" altLang="zh-CN" dirty="0"/>
              <a:t>》</a:t>
            </a:r>
            <a:r>
              <a:rPr lang="zh-CN" altLang="en-US" dirty="0"/>
              <a:t>负责模块简介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81361-C7DD-4E5C-8E57-8B154A60E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09017225 </a:t>
            </a:r>
            <a:r>
              <a:rPr lang="zh-CN" altLang="en-US" dirty="0"/>
              <a:t>沈汉唐</a:t>
            </a:r>
          </a:p>
        </p:txBody>
      </p:sp>
    </p:spTree>
    <p:extLst>
      <p:ext uri="{BB962C8B-B14F-4D97-AF65-F5344CB8AC3E}">
        <p14:creationId xmlns:p14="http://schemas.microsoft.com/office/powerpoint/2010/main" val="74214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694E-149C-4A92-AEF2-A209B095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代码美化脚本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8A565-29F1-402F-BD99-AF8D262F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对于给定的</a:t>
            </a:r>
            <a:r>
              <a:rPr lang="en-US" altLang="zh-CN" dirty="0"/>
              <a:t>c</a:t>
            </a:r>
            <a:r>
              <a:rPr lang="zh-CN" altLang="en-US" dirty="0"/>
              <a:t>代码段，以规定的格式对其进行美化修改。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美化内容包括但不限于：</a:t>
            </a:r>
            <a:endParaRPr lang="en-US" altLang="zh-CN" dirty="0"/>
          </a:p>
          <a:p>
            <a:r>
              <a:rPr lang="zh-CN" altLang="en-US" dirty="0"/>
              <a:t>删除段首位空白字符</a:t>
            </a:r>
            <a:endParaRPr lang="en-US" altLang="zh-CN" dirty="0"/>
          </a:p>
          <a:p>
            <a:r>
              <a:rPr lang="zh-CN" altLang="en-US" dirty="0"/>
              <a:t>删除空行</a:t>
            </a:r>
            <a:endParaRPr lang="en-US" altLang="zh-CN" dirty="0"/>
          </a:p>
          <a:p>
            <a:r>
              <a:rPr lang="zh-CN" altLang="en-US" dirty="0"/>
              <a:t>优化注释行格式</a:t>
            </a:r>
            <a:endParaRPr lang="en-US" altLang="zh-CN" dirty="0"/>
          </a:p>
          <a:p>
            <a:r>
              <a:rPr lang="zh-CN" altLang="en-US" dirty="0"/>
              <a:t>优化</a:t>
            </a:r>
            <a:r>
              <a:rPr lang="en-US" altLang="zh-CN" dirty="0"/>
              <a:t>for</a:t>
            </a:r>
            <a:r>
              <a:rPr lang="zh-CN" altLang="en-US" dirty="0"/>
              <a:t>循环体格式</a:t>
            </a:r>
            <a:endParaRPr lang="en-US" altLang="zh-CN" dirty="0"/>
          </a:p>
          <a:p>
            <a:r>
              <a:rPr lang="zh-CN" altLang="en-US" dirty="0"/>
              <a:t>换行符美化对齐</a:t>
            </a:r>
            <a:endParaRPr lang="en-US" altLang="zh-CN" dirty="0"/>
          </a:p>
          <a:p>
            <a:r>
              <a:rPr lang="zh-CN" altLang="en-US" dirty="0"/>
              <a:t>花括号按层数对齐</a:t>
            </a:r>
          </a:p>
        </p:txBody>
      </p:sp>
    </p:spTree>
    <p:extLst>
      <p:ext uri="{BB962C8B-B14F-4D97-AF65-F5344CB8AC3E}">
        <p14:creationId xmlns:p14="http://schemas.microsoft.com/office/powerpoint/2010/main" val="215898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7D6C-D21F-4BD5-91C1-2454FCEE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89744-4BE7-4F15-A453-249B3993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传入参数是一个</a:t>
            </a:r>
            <a:r>
              <a:rPr lang="en-US" altLang="zh-CN" dirty="0"/>
              <a:t>NFA[]</a:t>
            </a:r>
          </a:p>
          <a:p>
            <a:pPr marL="0" indent="0">
              <a:buNone/>
            </a:pPr>
            <a:r>
              <a:rPr lang="zh-CN" altLang="en-US" dirty="0"/>
              <a:t>对每个</a:t>
            </a:r>
            <a:r>
              <a:rPr lang="en-US" altLang="zh-CN" dirty="0"/>
              <a:t>NFA</a:t>
            </a:r>
            <a:r>
              <a:rPr lang="zh-CN" altLang="en-US" dirty="0"/>
              <a:t>的参数进行深度复制：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开始状态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接受状态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全部状态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字母表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合并</a:t>
            </a:r>
            <a:r>
              <a:rPr lang="en-US" altLang="zh-CN" dirty="0"/>
              <a:t>from-to</a:t>
            </a:r>
            <a:r>
              <a:rPr lang="zh-CN" altLang="en-US" dirty="0"/>
              <a:t>状态表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合并埃普西隆边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4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B3E7-9428-42D6-B8C1-B573CBC5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FFC99-C6D5-4DBB-8F6B-62F3462C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按照龙书上的算法对</a:t>
            </a:r>
            <a:r>
              <a:rPr lang="en-US" altLang="zh-CN" dirty="0"/>
              <a:t>DFA</a:t>
            </a:r>
            <a:r>
              <a:rPr lang="zh-CN" altLang="en-US" dirty="0"/>
              <a:t>进行最小化</a:t>
            </a:r>
            <a:endParaRPr lang="en-US" altLang="zh-CN" dirty="0"/>
          </a:p>
          <a:p>
            <a:r>
              <a:rPr lang="zh-CN" altLang="en-US" dirty="0"/>
              <a:t>非接受状态</a:t>
            </a:r>
            <a:r>
              <a:rPr lang="en-US" altLang="zh-CN" dirty="0"/>
              <a:t>-</a:t>
            </a:r>
            <a:r>
              <a:rPr lang="zh-CN" altLang="en-US" dirty="0"/>
              <a:t>接受状态组初始划分</a:t>
            </a:r>
            <a:endParaRPr lang="en-US" altLang="zh-CN" dirty="0"/>
          </a:p>
          <a:p>
            <a:r>
              <a:rPr lang="zh-CN" altLang="en-US" dirty="0"/>
              <a:t>初始划分循环划分直到无新划分出现</a:t>
            </a:r>
            <a:endParaRPr lang="en-US" altLang="zh-CN" dirty="0"/>
          </a:p>
          <a:p>
            <a:r>
              <a:rPr lang="zh-CN" altLang="en-US" dirty="0"/>
              <a:t>在原</a:t>
            </a:r>
            <a:r>
              <a:rPr lang="en-US" altLang="zh-CN" dirty="0"/>
              <a:t>DFA</a:t>
            </a:r>
            <a:r>
              <a:rPr lang="zh-CN" altLang="en-US" dirty="0"/>
              <a:t>的基础上，修改状态</a:t>
            </a:r>
            <a:endParaRPr lang="en-US" altLang="zh-CN" dirty="0"/>
          </a:p>
          <a:p>
            <a:r>
              <a:rPr lang="zh-CN" altLang="en-US" dirty="0"/>
              <a:t>重构状态转移链表</a:t>
            </a:r>
          </a:p>
        </p:txBody>
      </p:sp>
    </p:spTree>
    <p:extLst>
      <p:ext uri="{BB962C8B-B14F-4D97-AF65-F5344CB8AC3E}">
        <p14:creationId xmlns:p14="http://schemas.microsoft.com/office/powerpoint/2010/main" val="47773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3526-1F1D-4932-A38A-3DB0A084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自动机构造并转</a:t>
            </a:r>
            <a:r>
              <a:rPr lang="en-US" altLang="zh-CN" dirty="0"/>
              <a:t>LALR(1)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86DF-E009-4D2E-BB3A-10204B42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按照龙书的方法进行</a:t>
            </a:r>
            <a:r>
              <a:rPr lang="en-US" altLang="zh-CN" dirty="0"/>
              <a:t>LR(1)</a:t>
            </a:r>
            <a:r>
              <a:rPr lang="zh-CN" altLang="en-US" dirty="0"/>
              <a:t>自动机转</a:t>
            </a:r>
            <a:r>
              <a:rPr lang="en-US" altLang="zh-CN" dirty="0"/>
              <a:t>LALR(1)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/>
              <a:t>合并</a:t>
            </a:r>
            <a:r>
              <a:rPr lang="zh-CN" altLang="en-US" dirty="0"/>
              <a:t>同心项</a:t>
            </a:r>
            <a:endParaRPr lang="en-US" altLang="zh-CN" dirty="0"/>
          </a:p>
          <a:p>
            <a:r>
              <a:rPr lang="zh-CN" altLang="en-US" dirty="0"/>
              <a:t>重构</a:t>
            </a:r>
            <a:r>
              <a:rPr lang="en-US" altLang="zh-CN" dirty="0"/>
              <a:t>GOTO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46813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《seu-lex-yacc》负责模块简介</vt:lpstr>
      <vt:lpstr>C代码美化脚本</vt:lpstr>
      <vt:lpstr>NFA合并</vt:lpstr>
      <vt:lpstr>DFA最小化</vt:lpstr>
      <vt:lpstr>LR(1)自动机构造并转LALR(1)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《seu-lex-yacc》负责模块简介</dc:title>
  <dc:creator>Wang Tao</dc:creator>
  <cp:lastModifiedBy>Wang Tao</cp:lastModifiedBy>
  <cp:revision>12</cp:revision>
  <dcterms:created xsi:type="dcterms:W3CDTF">2020-06-07T05:43:33Z</dcterms:created>
  <dcterms:modified xsi:type="dcterms:W3CDTF">2020-06-07T08:32:01Z</dcterms:modified>
</cp:coreProperties>
</file>