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9" r:id="rId3"/>
    <p:sldId id="260" r:id="rId4"/>
    <p:sldId id="261" r:id="rId5"/>
    <p:sldId id="262" r:id="rId6"/>
    <p:sldId id="270" r:id="rId7"/>
    <p:sldId id="263" r:id="rId8"/>
    <p:sldId id="258" r:id="rId9"/>
    <p:sldId id="265" r:id="rId10"/>
    <p:sldId id="266" r:id="rId11"/>
    <p:sldId id="273" r:id="rId12"/>
    <p:sldId id="26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D6EB1-733F-62F7-AB6D-AA599695B876}" v="712" dt="2020-08-09T01:56:00.793"/>
    <p1510:client id="{68CB9F27-5549-ADC7-63B3-3ADEFC5D2A3A}" v="532" dt="2020-08-09T17:46:25.969"/>
    <p1510:client id="{A6C9C636-0C6B-D5DC-7456-BF8380B10C9E}" v="36" dt="2020-08-09T17:56:13.534"/>
    <p1510:client id="{B94E9A89-3450-44A0-ADA7-B7A471DDE2A7}" v="688" dt="2020-08-09T01:04:51.009"/>
    <p1510:client id="{C9CB5848-59D8-995E-48A6-95AE22A09F5D}" v="1813" dt="2020-08-09T17:23:53.820"/>
    <p1510:client id="{CEE487F6-4E7A-3A38-915C-8E7B14232B81}" v="65" dt="2020-08-09T18:10:05.008"/>
    <p1510:client id="{FE106CAB-5DBC-949A-075D-DBB2B263FDD4}" v="12" dt="2020-08-09T17:53:04.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svg"/><Relationship Id="rId1" Type="http://schemas.openxmlformats.org/officeDocument/2006/relationships/image" Target="../media/image12.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14.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FED2-ACED-4AAC-9CED-6F788D28D3B5}"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FBCB89F5-704E-45E2-9E0E-6EC7825E1026}">
      <dgm:prSet/>
      <dgm:spPr/>
      <dgm:t>
        <a:bodyPr/>
        <a:lstStyle/>
        <a:p>
          <a:r>
            <a:rPr lang="en-US" dirty="0" err="1"/>
            <a:t>Guntas</a:t>
          </a:r>
          <a:r>
            <a:rPr lang="en-US" dirty="0"/>
            <a:t> Kaur </a:t>
          </a:r>
          <a:r>
            <a:rPr lang="en-US" dirty="0">
              <a:latin typeface="Avenir Next LT Pro"/>
            </a:rPr>
            <a:t>Grewal</a:t>
          </a:r>
          <a:r>
            <a:rPr lang="en-US" dirty="0"/>
            <a:t> 110009073</a:t>
          </a:r>
        </a:p>
      </dgm:t>
    </dgm:pt>
    <dgm:pt modelId="{D6607888-B3E5-4E97-8B8C-EF90DCF94AAC}" type="parTrans" cxnId="{35F91E42-8CD8-4088-AB04-6BA99C838F67}">
      <dgm:prSet/>
      <dgm:spPr/>
      <dgm:t>
        <a:bodyPr/>
        <a:lstStyle/>
        <a:p>
          <a:endParaRPr lang="en-US"/>
        </a:p>
      </dgm:t>
    </dgm:pt>
    <dgm:pt modelId="{8747CE98-95D6-414C-810C-7990B89E9C44}" type="sibTrans" cxnId="{35F91E42-8CD8-4088-AB04-6BA99C838F67}">
      <dgm:prSet/>
      <dgm:spPr/>
      <dgm:t>
        <a:bodyPr/>
        <a:lstStyle/>
        <a:p>
          <a:endParaRPr lang="en-US"/>
        </a:p>
      </dgm:t>
    </dgm:pt>
    <dgm:pt modelId="{8E475BF6-E970-427A-BA89-F8CBA4AF9C56}">
      <dgm:prSet/>
      <dgm:spPr/>
      <dgm:t>
        <a:bodyPr/>
        <a:lstStyle/>
        <a:p>
          <a:r>
            <a:rPr lang="en-US" dirty="0" err="1"/>
            <a:t>Himaxi</a:t>
          </a:r>
          <a:r>
            <a:rPr lang="en-US" dirty="0"/>
            <a:t> </a:t>
          </a:r>
          <a:r>
            <a:rPr lang="en-US" dirty="0">
              <a:latin typeface="Avenir Next LT Pro"/>
            </a:rPr>
            <a:t>Patel</a:t>
          </a:r>
          <a:r>
            <a:rPr lang="en-US" dirty="0"/>
            <a:t> 110010352</a:t>
          </a:r>
        </a:p>
      </dgm:t>
    </dgm:pt>
    <dgm:pt modelId="{2C59010F-8C7C-4C3C-9C04-F97039F5C084}" type="parTrans" cxnId="{B2F1E9AE-446C-458B-B923-979DE6313BBA}">
      <dgm:prSet/>
      <dgm:spPr/>
      <dgm:t>
        <a:bodyPr/>
        <a:lstStyle/>
        <a:p>
          <a:endParaRPr lang="en-US"/>
        </a:p>
      </dgm:t>
    </dgm:pt>
    <dgm:pt modelId="{7196BCBB-5A88-4ABA-975F-49F8D851F0C7}" type="sibTrans" cxnId="{B2F1E9AE-446C-458B-B923-979DE6313BBA}">
      <dgm:prSet/>
      <dgm:spPr/>
      <dgm:t>
        <a:bodyPr/>
        <a:lstStyle/>
        <a:p>
          <a:endParaRPr lang="en-US"/>
        </a:p>
      </dgm:t>
    </dgm:pt>
    <dgm:pt modelId="{D69A17FE-65A9-4370-98BB-A36F69977FFA}">
      <dgm:prSet/>
      <dgm:spPr/>
      <dgm:t>
        <a:bodyPr/>
        <a:lstStyle/>
        <a:p>
          <a:r>
            <a:rPr lang="en-US" dirty="0"/>
            <a:t>Saloni </a:t>
          </a:r>
          <a:r>
            <a:rPr lang="en-US" dirty="0">
              <a:latin typeface="Avenir Next LT Pro"/>
            </a:rPr>
            <a:t>Goyal</a:t>
          </a:r>
          <a:r>
            <a:rPr lang="en-US" dirty="0"/>
            <a:t> 105210784</a:t>
          </a:r>
        </a:p>
      </dgm:t>
    </dgm:pt>
    <dgm:pt modelId="{296D9ABF-5FE5-4D89-AFDD-55AE75FED59E}" type="parTrans" cxnId="{020BB9B7-3AC5-40AB-A2CA-11F65F8770C9}">
      <dgm:prSet/>
      <dgm:spPr/>
      <dgm:t>
        <a:bodyPr/>
        <a:lstStyle/>
        <a:p>
          <a:endParaRPr lang="en-US"/>
        </a:p>
      </dgm:t>
    </dgm:pt>
    <dgm:pt modelId="{77803E7B-8E9B-4234-9EED-9BF2451F94E9}" type="sibTrans" cxnId="{020BB9B7-3AC5-40AB-A2CA-11F65F8770C9}">
      <dgm:prSet/>
      <dgm:spPr/>
      <dgm:t>
        <a:bodyPr/>
        <a:lstStyle/>
        <a:p>
          <a:endParaRPr lang="en-US"/>
        </a:p>
      </dgm:t>
    </dgm:pt>
    <dgm:pt modelId="{53179155-3376-4B51-84FA-9427DB111ED7}">
      <dgm:prSet/>
      <dgm:spPr/>
      <dgm:t>
        <a:bodyPr/>
        <a:lstStyle/>
        <a:p>
          <a:r>
            <a:rPr lang="en-US" dirty="0"/>
            <a:t>Zeal </a:t>
          </a:r>
          <a:r>
            <a:rPr lang="en-US" dirty="0" err="1"/>
            <a:t>Parinkumar</a:t>
          </a:r>
          <a:r>
            <a:rPr lang="en-US" dirty="0"/>
            <a:t> </a:t>
          </a:r>
          <a:r>
            <a:rPr lang="en-US" dirty="0">
              <a:latin typeface="Avenir Next LT Pro"/>
            </a:rPr>
            <a:t>Patel</a:t>
          </a:r>
          <a:r>
            <a:rPr lang="en-US" dirty="0"/>
            <a:t> 110010442</a:t>
          </a:r>
        </a:p>
      </dgm:t>
    </dgm:pt>
    <dgm:pt modelId="{0DC3E94E-623B-43AE-9CE7-C038C9C923AA}" type="parTrans" cxnId="{AB196050-D3DF-46DF-8059-12B47A3C6656}">
      <dgm:prSet/>
      <dgm:spPr/>
      <dgm:t>
        <a:bodyPr/>
        <a:lstStyle/>
        <a:p>
          <a:endParaRPr lang="en-US"/>
        </a:p>
      </dgm:t>
    </dgm:pt>
    <dgm:pt modelId="{C465748E-8963-40E2-B3A0-97BD629D7547}" type="sibTrans" cxnId="{AB196050-D3DF-46DF-8059-12B47A3C6656}">
      <dgm:prSet/>
      <dgm:spPr/>
      <dgm:t>
        <a:bodyPr/>
        <a:lstStyle/>
        <a:p>
          <a:endParaRPr lang="en-US"/>
        </a:p>
      </dgm:t>
    </dgm:pt>
    <dgm:pt modelId="{3347AED0-B439-40DC-AEB5-DEF43322F4D2}" type="pres">
      <dgm:prSet presAssocID="{BC2EFED2-ACED-4AAC-9CED-6F788D28D3B5}" presName="matrix" presStyleCnt="0">
        <dgm:presLayoutVars>
          <dgm:chMax val="1"/>
          <dgm:dir/>
          <dgm:resizeHandles val="exact"/>
        </dgm:presLayoutVars>
      </dgm:prSet>
      <dgm:spPr/>
      <dgm:t>
        <a:bodyPr/>
        <a:lstStyle/>
        <a:p>
          <a:endParaRPr lang="en-IN"/>
        </a:p>
      </dgm:t>
    </dgm:pt>
    <dgm:pt modelId="{BE8F1921-AE09-4A44-BD02-706EDF1E6209}" type="pres">
      <dgm:prSet presAssocID="{BC2EFED2-ACED-4AAC-9CED-6F788D28D3B5}" presName="diamond" presStyleLbl="bgShp" presStyleIdx="0" presStyleCnt="1"/>
      <dgm:spPr/>
    </dgm:pt>
    <dgm:pt modelId="{E8713027-6467-4D72-90C8-FB7AF89EEA14}" type="pres">
      <dgm:prSet presAssocID="{BC2EFED2-ACED-4AAC-9CED-6F788D28D3B5}" presName="quad1" presStyleLbl="node1" presStyleIdx="0" presStyleCnt="4">
        <dgm:presLayoutVars>
          <dgm:chMax val="0"/>
          <dgm:chPref val="0"/>
          <dgm:bulletEnabled val="1"/>
        </dgm:presLayoutVars>
      </dgm:prSet>
      <dgm:spPr/>
      <dgm:t>
        <a:bodyPr/>
        <a:lstStyle/>
        <a:p>
          <a:endParaRPr lang="en-IN"/>
        </a:p>
      </dgm:t>
    </dgm:pt>
    <dgm:pt modelId="{01C61B4F-7400-4688-BEB7-69D6E1C7C98B}" type="pres">
      <dgm:prSet presAssocID="{BC2EFED2-ACED-4AAC-9CED-6F788D28D3B5}" presName="quad2" presStyleLbl="node1" presStyleIdx="1" presStyleCnt="4">
        <dgm:presLayoutVars>
          <dgm:chMax val="0"/>
          <dgm:chPref val="0"/>
          <dgm:bulletEnabled val="1"/>
        </dgm:presLayoutVars>
      </dgm:prSet>
      <dgm:spPr/>
      <dgm:t>
        <a:bodyPr/>
        <a:lstStyle/>
        <a:p>
          <a:endParaRPr lang="en-IN"/>
        </a:p>
      </dgm:t>
    </dgm:pt>
    <dgm:pt modelId="{2D1F7A51-5BD8-4055-B7A9-CAF398F7DC48}" type="pres">
      <dgm:prSet presAssocID="{BC2EFED2-ACED-4AAC-9CED-6F788D28D3B5}" presName="quad3" presStyleLbl="node1" presStyleIdx="2" presStyleCnt="4">
        <dgm:presLayoutVars>
          <dgm:chMax val="0"/>
          <dgm:chPref val="0"/>
          <dgm:bulletEnabled val="1"/>
        </dgm:presLayoutVars>
      </dgm:prSet>
      <dgm:spPr/>
      <dgm:t>
        <a:bodyPr/>
        <a:lstStyle/>
        <a:p>
          <a:endParaRPr lang="en-IN"/>
        </a:p>
      </dgm:t>
    </dgm:pt>
    <dgm:pt modelId="{263276AC-9AF8-490C-8B24-A6F5C41415F9}" type="pres">
      <dgm:prSet presAssocID="{BC2EFED2-ACED-4AAC-9CED-6F788D28D3B5}" presName="quad4" presStyleLbl="node1" presStyleIdx="3" presStyleCnt="4">
        <dgm:presLayoutVars>
          <dgm:chMax val="0"/>
          <dgm:chPref val="0"/>
          <dgm:bulletEnabled val="1"/>
        </dgm:presLayoutVars>
      </dgm:prSet>
      <dgm:spPr/>
      <dgm:t>
        <a:bodyPr/>
        <a:lstStyle/>
        <a:p>
          <a:endParaRPr lang="en-IN"/>
        </a:p>
      </dgm:t>
    </dgm:pt>
  </dgm:ptLst>
  <dgm:cxnLst>
    <dgm:cxn modelId="{6DB8BBBB-E7B9-4A54-BC4A-8D7A1756A410}" type="presOf" srcId="{BC2EFED2-ACED-4AAC-9CED-6F788D28D3B5}" destId="{3347AED0-B439-40DC-AEB5-DEF43322F4D2}" srcOrd="0" destOrd="0" presId="urn:microsoft.com/office/officeart/2005/8/layout/matrix3"/>
    <dgm:cxn modelId="{8D7BA4D3-79EE-4A64-B30F-E65321A5441E}" type="presOf" srcId="{D69A17FE-65A9-4370-98BB-A36F69977FFA}" destId="{2D1F7A51-5BD8-4055-B7A9-CAF398F7DC48}" srcOrd="0" destOrd="0" presId="urn:microsoft.com/office/officeart/2005/8/layout/matrix3"/>
    <dgm:cxn modelId="{020BB9B7-3AC5-40AB-A2CA-11F65F8770C9}" srcId="{BC2EFED2-ACED-4AAC-9CED-6F788D28D3B5}" destId="{D69A17FE-65A9-4370-98BB-A36F69977FFA}" srcOrd="2" destOrd="0" parTransId="{296D9ABF-5FE5-4D89-AFDD-55AE75FED59E}" sibTransId="{77803E7B-8E9B-4234-9EED-9BF2451F94E9}"/>
    <dgm:cxn modelId="{35F91E42-8CD8-4088-AB04-6BA99C838F67}" srcId="{BC2EFED2-ACED-4AAC-9CED-6F788D28D3B5}" destId="{FBCB89F5-704E-45E2-9E0E-6EC7825E1026}" srcOrd="0" destOrd="0" parTransId="{D6607888-B3E5-4E97-8B8C-EF90DCF94AAC}" sibTransId="{8747CE98-95D6-414C-810C-7990B89E9C44}"/>
    <dgm:cxn modelId="{B2F1E9AE-446C-458B-B923-979DE6313BBA}" srcId="{BC2EFED2-ACED-4AAC-9CED-6F788D28D3B5}" destId="{8E475BF6-E970-427A-BA89-F8CBA4AF9C56}" srcOrd="1" destOrd="0" parTransId="{2C59010F-8C7C-4C3C-9C04-F97039F5C084}" sibTransId="{7196BCBB-5A88-4ABA-975F-49F8D851F0C7}"/>
    <dgm:cxn modelId="{3B1D6A02-744B-485D-91F0-D3DC8F475A0F}" type="presOf" srcId="{53179155-3376-4B51-84FA-9427DB111ED7}" destId="{263276AC-9AF8-490C-8B24-A6F5C41415F9}" srcOrd="0" destOrd="0" presId="urn:microsoft.com/office/officeart/2005/8/layout/matrix3"/>
    <dgm:cxn modelId="{4B648AA0-ED61-4C45-AAE8-AB1DEA533102}" type="presOf" srcId="{8E475BF6-E970-427A-BA89-F8CBA4AF9C56}" destId="{01C61B4F-7400-4688-BEB7-69D6E1C7C98B}" srcOrd="0" destOrd="0" presId="urn:microsoft.com/office/officeart/2005/8/layout/matrix3"/>
    <dgm:cxn modelId="{AB196050-D3DF-46DF-8059-12B47A3C6656}" srcId="{BC2EFED2-ACED-4AAC-9CED-6F788D28D3B5}" destId="{53179155-3376-4B51-84FA-9427DB111ED7}" srcOrd="3" destOrd="0" parTransId="{0DC3E94E-623B-43AE-9CE7-C038C9C923AA}" sibTransId="{C465748E-8963-40E2-B3A0-97BD629D7547}"/>
    <dgm:cxn modelId="{B3157F3F-CE71-4D2D-9814-22E161A0DA4C}" type="presOf" srcId="{FBCB89F5-704E-45E2-9E0E-6EC7825E1026}" destId="{E8713027-6467-4D72-90C8-FB7AF89EEA14}" srcOrd="0" destOrd="0" presId="urn:microsoft.com/office/officeart/2005/8/layout/matrix3"/>
    <dgm:cxn modelId="{7D5173AF-5BC5-4890-ABD5-CF285DA701C0}" type="presParOf" srcId="{3347AED0-B439-40DC-AEB5-DEF43322F4D2}" destId="{BE8F1921-AE09-4A44-BD02-706EDF1E6209}" srcOrd="0" destOrd="0" presId="urn:microsoft.com/office/officeart/2005/8/layout/matrix3"/>
    <dgm:cxn modelId="{721927D6-B882-4059-8ECA-C8D4D9D905FA}" type="presParOf" srcId="{3347AED0-B439-40DC-AEB5-DEF43322F4D2}" destId="{E8713027-6467-4D72-90C8-FB7AF89EEA14}" srcOrd="1" destOrd="0" presId="urn:microsoft.com/office/officeart/2005/8/layout/matrix3"/>
    <dgm:cxn modelId="{16C1CBC5-3AFD-4ADB-B8D3-CC6303B12E3C}" type="presParOf" srcId="{3347AED0-B439-40DC-AEB5-DEF43322F4D2}" destId="{01C61B4F-7400-4688-BEB7-69D6E1C7C98B}" srcOrd="2" destOrd="0" presId="urn:microsoft.com/office/officeart/2005/8/layout/matrix3"/>
    <dgm:cxn modelId="{CBC6C05D-FECC-4886-AE0C-EB887430CC5E}" type="presParOf" srcId="{3347AED0-B439-40DC-AEB5-DEF43322F4D2}" destId="{2D1F7A51-5BD8-4055-B7A9-CAF398F7DC48}" srcOrd="3" destOrd="0" presId="urn:microsoft.com/office/officeart/2005/8/layout/matrix3"/>
    <dgm:cxn modelId="{A1191C43-9F22-46EE-B3BD-82F272247F82}" type="presParOf" srcId="{3347AED0-B439-40DC-AEB5-DEF43322F4D2}" destId="{263276AC-9AF8-490C-8B24-A6F5C41415F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59E4E-E32C-4EF7-B4F6-7BB09AA0D717}"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7F6BA6C3-3CCC-4CCC-AD26-5B3CABB50A32}">
      <dgm:prSet/>
      <dgm:spPr/>
      <dgm:t>
        <a:bodyPr/>
        <a:lstStyle/>
        <a:p>
          <a:pPr>
            <a:lnSpc>
              <a:spcPct val="100000"/>
            </a:lnSpc>
          </a:pPr>
          <a:r>
            <a:rPr lang="en-US"/>
            <a:t>Graph Databases uses graph structures to represent and store data</a:t>
          </a:r>
        </a:p>
      </dgm:t>
    </dgm:pt>
    <dgm:pt modelId="{E5DE6CAD-5FE9-4231-A180-2E0BCB653F1A}" type="parTrans" cxnId="{7251AE2A-3FCA-4A58-9890-0351747141C6}">
      <dgm:prSet/>
      <dgm:spPr/>
      <dgm:t>
        <a:bodyPr/>
        <a:lstStyle/>
        <a:p>
          <a:endParaRPr lang="en-US"/>
        </a:p>
      </dgm:t>
    </dgm:pt>
    <dgm:pt modelId="{C1A3197F-00FA-4471-92AB-88FE203FA88A}" type="sibTrans" cxnId="{7251AE2A-3FCA-4A58-9890-0351747141C6}">
      <dgm:prSet/>
      <dgm:spPr/>
      <dgm:t>
        <a:bodyPr/>
        <a:lstStyle/>
        <a:p>
          <a:pPr>
            <a:lnSpc>
              <a:spcPct val="100000"/>
            </a:lnSpc>
          </a:pPr>
          <a:endParaRPr lang="en-US"/>
        </a:p>
      </dgm:t>
    </dgm:pt>
    <dgm:pt modelId="{17F503AB-8E27-48C9-B1C0-D70069B3EE84}">
      <dgm:prSet/>
      <dgm:spPr/>
      <dgm:t>
        <a:bodyPr/>
        <a:lstStyle/>
        <a:p>
          <a:pPr>
            <a:lnSpc>
              <a:spcPct val="100000"/>
            </a:lnSpc>
          </a:pPr>
          <a:r>
            <a:rPr lang="en-US"/>
            <a:t>Structure includes nodes, edges (relationships) and properties</a:t>
          </a:r>
        </a:p>
      </dgm:t>
    </dgm:pt>
    <dgm:pt modelId="{0B19DD95-A7B3-4869-8E1F-0B85C97B7EFF}" type="parTrans" cxnId="{ACD14BC7-3F30-4458-8D7A-51818BD9424B}">
      <dgm:prSet/>
      <dgm:spPr/>
      <dgm:t>
        <a:bodyPr/>
        <a:lstStyle/>
        <a:p>
          <a:endParaRPr lang="en-US"/>
        </a:p>
      </dgm:t>
    </dgm:pt>
    <dgm:pt modelId="{1F3F2FB4-D7A6-4248-A867-7BBE2719AF64}" type="sibTrans" cxnId="{ACD14BC7-3F30-4458-8D7A-51818BD9424B}">
      <dgm:prSet/>
      <dgm:spPr/>
      <dgm:t>
        <a:bodyPr/>
        <a:lstStyle/>
        <a:p>
          <a:pPr>
            <a:lnSpc>
              <a:spcPct val="100000"/>
            </a:lnSpc>
          </a:pPr>
          <a:endParaRPr lang="en-US"/>
        </a:p>
      </dgm:t>
    </dgm:pt>
    <dgm:pt modelId="{BECFA8B7-8F62-41DD-B46D-5049F1C4AF2D}">
      <dgm:prSet/>
      <dgm:spPr/>
      <dgm:t>
        <a:bodyPr/>
        <a:lstStyle/>
        <a:p>
          <a:pPr>
            <a:lnSpc>
              <a:spcPct val="100000"/>
            </a:lnSpc>
          </a:pPr>
          <a:r>
            <a:rPr lang="en-US"/>
            <a:t>To take relationships is the first priority</a:t>
          </a:r>
        </a:p>
      </dgm:t>
    </dgm:pt>
    <dgm:pt modelId="{78F33662-CB03-4C67-8834-82836122719B}" type="parTrans" cxnId="{3EE257CE-6CE9-4806-8487-2884F45844CC}">
      <dgm:prSet/>
      <dgm:spPr/>
      <dgm:t>
        <a:bodyPr/>
        <a:lstStyle/>
        <a:p>
          <a:endParaRPr lang="en-US"/>
        </a:p>
      </dgm:t>
    </dgm:pt>
    <dgm:pt modelId="{D0BF4027-9680-4914-AD01-007248EE00B8}" type="sibTrans" cxnId="{3EE257CE-6CE9-4806-8487-2884F45844CC}">
      <dgm:prSet/>
      <dgm:spPr/>
      <dgm:t>
        <a:bodyPr/>
        <a:lstStyle/>
        <a:p>
          <a:pPr>
            <a:lnSpc>
              <a:spcPct val="100000"/>
            </a:lnSpc>
          </a:pPr>
          <a:endParaRPr lang="en-US"/>
        </a:p>
      </dgm:t>
    </dgm:pt>
    <dgm:pt modelId="{FF090C18-B597-47FA-8647-C4101392FD6B}">
      <dgm:prSet/>
      <dgm:spPr/>
      <dgm:t>
        <a:bodyPr/>
        <a:lstStyle/>
        <a:p>
          <a:pPr>
            <a:lnSpc>
              <a:spcPct val="100000"/>
            </a:lnSpc>
          </a:pPr>
          <a:r>
            <a:rPr lang="en-US"/>
            <a:t>Neo4j uses cypher language to run database queries</a:t>
          </a:r>
        </a:p>
      </dgm:t>
    </dgm:pt>
    <dgm:pt modelId="{41808304-E9E1-4D66-824D-DEF176EAF8E5}" type="parTrans" cxnId="{F2D2ADED-2CFD-419C-96FA-DB692EC7895F}">
      <dgm:prSet/>
      <dgm:spPr/>
      <dgm:t>
        <a:bodyPr/>
        <a:lstStyle/>
        <a:p>
          <a:endParaRPr lang="en-US"/>
        </a:p>
      </dgm:t>
    </dgm:pt>
    <dgm:pt modelId="{A8BCDF84-0851-44DB-B5B9-D0EC5FAF9A9E}" type="sibTrans" cxnId="{F2D2ADED-2CFD-419C-96FA-DB692EC7895F}">
      <dgm:prSet/>
      <dgm:spPr/>
      <dgm:t>
        <a:bodyPr/>
        <a:lstStyle/>
        <a:p>
          <a:endParaRPr lang="en-US"/>
        </a:p>
      </dgm:t>
    </dgm:pt>
    <dgm:pt modelId="{56AD17CA-C6B8-4F62-AE37-8739ACA1FB9E}" type="pres">
      <dgm:prSet presAssocID="{BE459E4E-E32C-4EF7-B4F6-7BB09AA0D717}" presName="root" presStyleCnt="0">
        <dgm:presLayoutVars>
          <dgm:dir/>
          <dgm:resizeHandles val="exact"/>
        </dgm:presLayoutVars>
      </dgm:prSet>
      <dgm:spPr/>
      <dgm:t>
        <a:bodyPr/>
        <a:lstStyle/>
        <a:p>
          <a:endParaRPr lang="en-IN"/>
        </a:p>
      </dgm:t>
    </dgm:pt>
    <dgm:pt modelId="{21258396-C733-4FEE-BC5F-B15D49808080}" type="pres">
      <dgm:prSet presAssocID="{BE459E4E-E32C-4EF7-B4F6-7BB09AA0D717}" presName="container" presStyleCnt="0">
        <dgm:presLayoutVars>
          <dgm:dir/>
          <dgm:resizeHandles val="exact"/>
        </dgm:presLayoutVars>
      </dgm:prSet>
      <dgm:spPr/>
    </dgm:pt>
    <dgm:pt modelId="{CC6CEF7C-A94D-4334-BA39-B2C1CBCE062C}" type="pres">
      <dgm:prSet presAssocID="{7F6BA6C3-3CCC-4CCC-AD26-5B3CABB50A32}" presName="compNode" presStyleCnt="0"/>
      <dgm:spPr/>
    </dgm:pt>
    <dgm:pt modelId="{9F9E17BC-C8F1-4C4B-81FA-5895A83EEBD0}" type="pres">
      <dgm:prSet presAssocID="{7F6BA6C3-3CCC-4CCC-AD26-5B3CABB50A32}" presName="iconBgRect" presStyleLbl="bgShp" presStyleIdx="0" presStyleCnt="4"/>
      <dgm:spPr/>
    </dgm:pt>
    <dgm:pt modelId="{58A9F181-2245-4AA8-8BE8-305E0A4171F2}" type="pres">
      <dgm:prSet presAssocID="{7F6BA6C3-3CCC-4CCC-AD26-5B3CABB50A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38C08B65-DEB8-4987-BCCA-7E46E5C2AF76}" type="pres">
      <dgm:prSet presAssocID="{7F6BA6C3-3CCC-4CCC-AD26-5B3CABB50A32}" presName="spaceRect" presStyleCnt="0"/>
      <dgm:spPr/>
    </dgm:pt>
    <dgm:pt modelId="{951490D0-A3CC-400B-B981-525F0070CC9F}" type="pres">
      <dgm:prSet presAssocID="{7F6BA6C3-3CCC-4CCC-AD26-5B3CABB50A32}" presName="textRect" presStyleLbl="revTx" presStyleIdx="0" presStyleCnt="4">
        <dgm:presLayoutVars>
          <dgm:chMax val="1"/>
          <dgm:chPref val="1"/>
        </dgm:presLayoutVars>
      </dgm:prSet>
      <dgm:spPr/>
      <dgm:t>
        <a:bodyPr/>
        <a:lstStyle/>
        <a:p>
          <a:endParaRPr lang="en-IN"/>
        </a:p>
      </dgm:t>
    </dgm:pt>
    <dgm:pt modelId="{DB02C0DE-73F8-431F-AFCB-869AD72AB476}" type="pres">
      <dgm:prSet presAssocID="{C1A3197F-00FA-4471-92AB-88FE203FA88A}" presName="sibTrans" presStyleLbl="sibTrans2D1" presStyleIdx="0" presStyleCnt="0"/>
      <dgm:spPr/>
      <dgm:t>
        <a:bodyPr/>
        <a:lstStyle/>
        <a:p>
          <a:endParaRPr lang="en-IN"/>
        </a:p>
      </dgm:t>
    </dgm:pt>
    <dgm:pt modelId="{DF53B1B5-B42F-47CE-A00F-BB586A825FDE}" type="pres">
      <dgm:prSet presAssocID="{17F503AB-8E27-48C9-B1C0-D70069B3EE84}" presName="compNode" presStyleCnt="0"/>
      <dgm:spPr/>
    </dgm:pt>
    <dgm:pt modelId="{C00ED8D8-0357-4BA3-BFD8-DCB5245FD83D}" type="pres">
      <dgm:prSet presAssocID="{17F503AB-8E27-48C9-B1C0-D70069B3EE84}" presName="iconBgRect" presStyleLbl="bgShp" presStyleIdx="1" presStyleCnt="4"/>
      <dgm:spPr/>
    </dgm:pt>
    <dgm:pt modelId="{DB19AD96-1F3D-45B0-AE06-F34E2F3C69B6}" type="pres">
      <dgm:prSet presAssocID="{17F503AB-8E27-48C9-B1C0-D70069B3EE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9D499A56-85AE-44D0-A33D-68D4E5763FA3}" type="pres">
      <dgm:prSet presAssocID="{17F503AB-8E27-48C9-B1C0-D70069B3EE84}" presName="spaceRect" presStyleCnt="0"/>
      <dgm:spPr/>
    </dgm:pt>
    <dgm:pt modelId="{ED88F267-D3AC-45BF-BAFD-1C0A381AED1F}" type="pres">
      <dgm:prSet presAssocID="{17F503AB-8E27-48C9-B1C0-D70069B3EE84}" presName="textRect" presStyleLbl="revTx" presStyleIdx="1" presStyleCnt="4">
        <dgm:presLayoutVars>
          <dgm:chMax val="1"/>
          <dgm:chPref val="1"/>
        </dgm:presLayoutVars>
      </dgm:prSet>
      <dgm:spPr/>
      <dgm:t>
        <a:bodyPr/>
        <a:lstStyle/>
        <a:p>
          <a:endParaRPr lang="en-IN"/>
        </a:p>
      </dgm:t>
    </dgm:pt>
    <dgm:pt modelId="{9A69AC27-7EB2-461A-85A6-A20E10AF22FA}" type="pres">
      <dgm:prSet presAssocID="{1F3F2FB4-D7A6-4248-A867-7BBE2719AF64}" presName="sibTrans" presStyleLbl="sibTrans2D1" presStyleIdx="0" presStyleCnt="0"/>
      <dgm:spPr/>
      <dgm:t>
        <a:bodyPr/>
        <a:lstStyle/>
        <a:p>
          <a:endParaRPr lang="en-IN"/>
        </a:p>
      </dgm:t>
    </dgm:pt>
    <dgm:pt modelId="{72566111-28C9-44A3-9CCB-75B5C7709BF4}" type="pres">
      <dgm:prSet presAssocID="{BECFA8B7-8F62-41DD-B46D-5049F1C4AF2D}" presName="compNode" presStyleCnt="0"/>
      <dgm:spPr/>
    </dgm:pt>
    <dgm:pt modelId="{A980D4BB-54B7-41C2-A8E0-AFDE5E0595F2}" type="pres">
      <dgm:prSet presAssocID="{BECFA8B7-8F62-41DD-B46D-5049F1C4AF2D}" presName="iconBgRect" presStyleLbl="bgShp" presStyleIdx="2" presStyleCnt="4"/>
      <dgm:spPr/>
    </dgm:pt>
    <dgm:pt modelId="{8DBEE88B-0A1D-4C7E-BC13-128E5161A01E}" type="pres">
      <dgm:prSet presAssocID="{BECFA8B7-8F62-41DD-B46D-5049F1C4AF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Handshake"/>
        </a:ext>
      </dgm:extLst>
    </dgm:pt>
    <dgm:pt modelId="{8C78BE98-AC7D-43F6-863E-8A3101BE8BC2}" type="pres">
      <dgm:prSet presAssocID="{BECFA8B7-8F62-41DD-B46D-5049F1C4AF2D}" presName="spaceRect" presStyleCnt="0"/>
      <dgm:spPr/>
    </dgm:pt>
    <dgm:pt modelId="{1E2D014F-70EF-47EF-8770-95A0C806A552}" type="pres">
      <dgm:prSet presAssocID="{BECFA8B7-8F62-41DD-B46D-5049F1C4AF2D}" presName="textRect" presStyleLbl="revTx" presStyleIdx="2" presStyleCnt="4">
        <dgm:presLayoutVars>
          <dgm:chMax val="1"/>
          <dgm:chPref val="1"/>
        </dgm:presLayoutVars>
      </dgm:prSet>
      <dgm:spPr/>
      <dgm:t>
        <a:bodyPr/>
        <a:lstStyle/>
        <a:p>
          <a:endParaRPr lang="en-IN"/>
        </a:p>
      </dgm:t>
    </dgm:pt>
    <dgm:pt modelId="{CDDB3095-67E5-4EED-9FBA-6E5269413A25}" type="pres">
      <dgm:prSet presAssocID="{D0BF4027-9680-4914-AD01-007248EE00B8}" presName="sibTrans" presStyleLbl="sibTrans2D1" presStyleIdx="0" presStyleCnt="0"/>
      <dgm:spPr/>
      <dgm:t>
        <a:bodyPr/>
        <a:lstStyle/>
        <a:p>
          <a:endParaRPr lang="en-IN"/>
        </a:p>
      </dgm:t>
    </dgm:pt>
    <dgm:pt modelId="{2A4D2824-9074-4DB4-A66D-20CDAEBDA504}" type="pres">
      <dgm:prSet presAssocID="{FF090C18-B597-47FA-8647-C4101392FD6B}" presName="compNode" presStyleCnt="0"/>
      <dgm:spPr/>
    </dgm:pt>
    <dgm:pt modelId="{768AD272-AA00-43FD-B71F-CF2F81280BA1}" type="pres">
      <dgm:prSet presAssocID="{FF090C18-B597-47FA-8647-C4101392FD6B}" presName="iconBgRect" presStyleLbl="bgShp" presStyleIdx="3" presStyleCnt="4"/>
      <dgm:spPr/>
    </dgm:pt>
    <dgm:pt modelId="{DE9115FE-B67F-4177-A386-F3178A52DFCF}" type="pres">
      <dgm:prSet presAssocID="{FF090C18-B597-47FA-8647-C4101392FD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Computer"/>
        </a:ext>
      </dgm:extLst>
    </dgm:pt>
    <dgm:pt modelId="{2434C018-D6CE-4F4C-9B8D-F295602219F9}" type="pres">
      <dgm:prSet presAssocID="{FF090C18-B597-47FA-8647-C4101392FD6B}" presName="spaceRect" presStyleCnt="0"/>
      <dgm:spPr/>
    </dgm:pt>
    <dgm:pt modelId="{C2D5742A-243F-48A8-9EAC-8F5AB77EAF3B}" type="pres">
      <dgm:prSet presAssocID="{FF090C18-B597-47FA-8647-C4101392FD6B}" presName="textRect" presStyleLbl="revTx" presStyleIdx="3" presStyleCnt="4">
        <dgm:presLayoutVars>
          <dgm:chMax val="1"/>
          <dgm:chPref val="1"/>
        </dgm:presLayoutVars>
      </dgm:prSet>
      <dgm:spPr/>
      <dgm:t>
        <a:bodyPr/>
        <a:lstStyle/>
        <a:p>
          <a:endParaRPr lang="en-IN"/>
        </a:p>
      </dgm:t>
    </dgm:pt>
  </dgm:ptLst>
  <dgm:cxnLst>
    <dgm:cxn modelId="{2F810076-E4F6-400B-A563-5ECC74B743E6}" type="presOf" srcId="{17F503AB-8E27-48C9-B1C0-D70069B3EE84}" destId="{ED88F267-D3AC-45BF-BAFD-1C0A381AED1F}" srcOrd="0" destOrd="0" presId="urn:microsoft.com/office/officeart/2018/2/layout/IconCircleList"/>
    <dgm:cxn modelId="{F0539F91-DEED-498F-948E-FBBA27F14A2A}" type="presOf" srcId="{7F6BA6C3-3CCC-4CCC-AD26-5B3CABB50A32}" destId="{951490D0-A3CC-400B-B981-525F0070CC9F}" srcOrd="0" destOrd="0" presId="urn:microsoft.com/office/officeart/2018/2/layout/IconCircleList"/>
    <dgm:cxn modelId="{E636C604-A8F9-4AB5-8E9A-FA51A42AE736}" type="presOf" srcId="{C1A3197F-00FA-4471-92AB-88FE203FA88A}" destId="{DB02C0DE-73F8-431F-AFCB-869AD72AB476}" srcOrd="0" destOrd="0" presId="urn:microsoft.com/office/officeart/2018/2/layout/IconCircleList"/>
    <dgm:cxn modelId="{BA1621E1-18B9-4BFF-B6C0-F82244027162}" type="presOf" srcId="{1F3F2FB4-D7A6-4248-A867-7BBE2719AF64}" destId="{9A69AC27-7EB2-461A-85A6-A20E10AF22FA}" srcOrd="0" destOrd="0" presId="urn:microsoft.com/office/officeart/2018/2/layout/IconCircleList"/>
    <dgm:cxn modelId="{1F75BCA2-E611-45E9-BC35-8E552139390F}" type="presOf" srcId="{BE459E4E-E32C-4EF7-B4F6-7BB09AA0D717}" destId="{56AD17CA-C6B8-4F62-AE37-8739ACA1FB9E}" srcOrd="0" destOrd="0" presId="urn:microsoft.com/office/officeart/2018/2/layout/IconCircleList"/>
    <dgm:cxn modelId="{7251AE2A-3FCA-4A58-9890-0351747141C6}" srcId="{BE459E4E-E32C-4EF7-B4F6-7BB09AA0D717}" destId="{7F6BA6C3-3CCC-4CCC-AD26-5B3CABB50A32}" srcOrd="0" destOrd="0" parTransId="{E5DE6CAD-5FE9-4231-A180-2E0BCB653F1A}" sibTransId="{C1A3197F-00FA-4471-92AB-88FE203FA88A}"/>
    <dgm:cxn modelId="{3EE257CE-6CE9-4806-8487-2884F45844CC}" srcId="{BE459E4E-E32C-4EF7-B4F6-7BB09AA0D717}" destId="{BECFA8B7-8F62-41DD-B46D-5049F1C4AF2D}" srcOrd="2" destOrd="0" parTransId="{78F33662-CB03-4C67-8834-82836122719B}" sibTransId="{D0BF4027-9680-4914-AD01-007248EE00B8}"/>
    <dgm:cxn modelId="{64D56CB6-59CE-4FE3-9011-368403827036}" type="presOf" srcId="{D0BF4027-9680-4914-AD01-007248EE00B8}" destId="{CDDB3095-67E5-4EED-9FBA-6E5269413A25}" srcOrd="0" destOrd="0" presId="urn:microsoft.com/office/officeart/2018/2/layout/IconCircleList"/>
    <dgm:cxn modelId="{FCC8075E-A2D3-4C96-9F0B-D19924F8E8A6}" type="presOf" srcId="{BECFA8B7-8F62-41DD-B46D-5049F1C4AF2D}" destId="{1E2D014F-70EF-47EF-8770-95A0C806A552}" srcOrd="0" destOrd="0" presId="urn:microsoft.com/office/officeart/2018/2/layout/IconCircleList"/>
    <dgm:cxn modelId="{ACD14BC7-3F30-4458-8D7A-51818BD9424B}" srcId="{BE459E4E-E32C-4EF7-B4F6-7BB09AA0D717}" destId="{17F503AB-8E27-48C9-B1C0-D70069B3EE84}" srcOrd="1" destOrd="0" parTransId="{0B19DD95-A7B3-4869-8E1F-0B85C97B7EFF}" sibTransId="{1F3F2FB4-D7A6-4248-A867-7BBE2719AF64}"/>
    <dgm:cxn modelId="{D6FE9E95-8CD5-4A2E-9031-041BF7DB4785}" type="presOf" srcId="{FF090C18-B597-47FA-8647-C4101392FD6B}" destId="{C2D5742A-243F-48A8-9EAC-8F5AB77EAF3B}" srcOrd="0" destOrd="0" presId="urn:microsoft.com/office/officeart/2018/2/layout/IconCircleList"/>
    <dgm:cxn modelId="{F2D2ADED-2CFD-419C-96FA-DB692EC7895F}" srcId="{BE459E4E-E32C-4EF7-B4F6-7BB09AA0D717}" destId="{FF090C18-B597-47FA-8647-C4101392FD6B}" srcOrd="3" destOrd="0" parTransId="{41808304-E9E1-4D66-824D-DEF176EAF8E5}" sibTransId="{A8BCDF84-0851-44DB-B5B9-D0EC5FAF9A9E}"/>
    <dgm:cxn modelId="{B4379A08-5178-4D2F-B285-C6B580C99D53}" type="presParOf" srcId="{56AD17CA-C6B8-4F62-AE37-8739ACA1FB9E}" destId="{21258396-C733-4FEE-BC5F-B15D49808080}" srcOrd="0" destOrd="0" presId="urn:microsoft.com/office/officeart/2018/2/layout/IconCircleList"/>
    <dgm:cxn modelId="{EB2FEF60-EBCC-4E41-AAC8-058A9A8AD9E8}" type="presParOf" srcId="{21258396-C733-4FEE-BC5F-B15D49808080}" destId="{CC6CEF7C-A94D-4334-BA39-B2C1CBCE062C}" srcOrd="0" destOrd="0" presId="urn:microsoft.com/office/officeart/2018/2/layout/IconCircleList"/>
    <dgm:cxn modelId="{A779E3FE-9183-483F-A754-FDF2BC36F0CD}" type="presParOf" srcId="{CC6CEF7C-A94D-4334-BA39-B2C1CBCE062C}" destId="{9F9E17BC-C8F1-4C4B-81FA-5895A83EEBD0}" srcOrd="0" destOrd="0" presId="urn:microsoft.com/office/officeart/2018/2/layout/IconCircleList"/>
    <dgm:cxn modelId="{C83B8606-B7AF-4CB7-807C-CA171E4A5042}" type="presParOf" srcId="{CC6CEF7C-A94D-4334-BA39-B2C1CBCE062C}" destId="{58A9F181-2245-4AA8-8BE8-305E0A4171F2}" srcOrd="1" destOrd="0" presId="urn:microsoft.com/office/officeart/2018/2/layout/IconCircleList"/>
    <dgm:cxn modelId="{A3F3A6B0-57C1-436E-8637-A2FEF30DBB52}" type="presParOf" srcId="{CC6CEF7C-A94D-4334-BA39-B2C1CBCE062C}" destId="{38C08B65-DEB8-4987-BCCA-7E46E5C2AF76}" srcOrd="2" destOrd="0" presId="urn:microsoft.com/office/officeart/2018/2/layout/IconCircleList"/>
    <dgm:cxn modelId="{2353EF29-13B1-4D75-B193-DE7CCDC0AE29}" type="presParOf" srcId="{CC6CEF7C-A94D-4334-BA39-B2C1CBCE062C}" destId="{951490D0-A3CC-400B-B981-525F0070CC9F}" srcOrd="3" destOrd="0" presId="urn:microsoft.com/office/officeart/2018/2/layout/IconCircleList"/>
    <dgm:cxn modelId="{D400D16D-320E-459B-B394-E903E9A4E5E8}" type="presParOf" srcId="{21258396-C733-4FEE-BC5F-B15D49808080}" destId="{DB02C0DE-73F8-431F-AFCB-869AD72AB476}" srcOrd="1" destOrd="0" presId="urn:microsoft.com/office/officeart/2018/2/layout/IconCircleList"/>
    <dgm:cxn modelId="{CA8E5A36-8748-46D9-9E71-D3260781FB8A}" type="presParOf" srcId="{21258396-C733-4FEE-BC5F-B15D49808080}" destId="{DF53B1B5-B42F-47CE-A00F-BB586A825FDE}" srcOrd="2" destOrd="0" presId="urn:microsoft.com/office/officeart/2018/2/layout/IconCircleList"/>
    <dgm:cxn modelId="{EE289050-57D4-4C30-BBB8-5347EF0839A7}" type="presParOf" srcId="{DF53B1B5-B42F-47CE-A00F-BB586A825FDE}" destId="{C00ED8D8-0357-4BA3-BFD8-DCB5245FD83D}" srcOrd="0" destOrd="0" presId="urn:microsoft.com/office/officeart/2018/2/layout/IconCircleList"/>
    <dgm:cxn modelId="{2305BF01-46CA-4478-B9F1-A55FB0AD5124}" type="presParOf" srcId="{DF53B1B5-B42F-47CE-A00F-BB586A825FDE}" destId="{DB19AD96-1F3D-45B0-AE06-F34E2F3C69B6}" srcOrd="1" destOrd="0" presId="urn:microsoft.com/office/officeart/2018/2/layout/IconCircleList"/>
    <dgm:cxn modelId="{2BBBE735-090A-4C44-A2CA-2201314ECA4E}" type="presParOf" srcId="{DF53B1B5-B42F-47CE-A00F-BB586A825FDE}" destId="{9D499A56-85AE-44D0-A33D-68D4E5763FA3}" srcOrd="2" destOrd="0" presId="urn:microsoft.com/office/officeart/2018/2/layout/IconCircleList"/>
    <dgm:cxn modelId="{B4F355C2-C023-49AC-B7CA-5715BBA980B7}" type="presParOf" srcId="{DF53B1B5-B42F-47CE-A00F-BB586A825FDE}" destId="{ED88F267-D3AC-45BF-BAFD-1C0A381AED1F}" srcOrd="3" destOrd="0" presId="urn:microsoft.com/office/officeart/2018/2/layout/IconCircleList"/>
    <dgm:cxn modelId="{08BD8617-78BD-4A71-88D2-7D7CA4BDB93A}" type="presParOf" srcId="{21258396-C733-4FEE-BC5F-B15D49808080}" destId="{9A69AC27-7EB2-461A-85A6-A20E10AF22FA}" srcOrd="3" destOrd="0" presId="urn:microsoft.com/office/officeart/2018/2/layout/IconCircleList"/>
    <dgm:cxn modelId="{1C640C1C-915F-4771-B23E-21A651FB0072}" type="presParOf" srcId="{21258396-C733-4FEE-BC5F-B15D49808080}" destId="{72566111-28C9-44A3-9CCB-75B5C7709BF4}" srcOrd="4" destOrd="0" presId="urn:microsoft.com/office/officeart/2018/2/layout/IconCircleList"/>
    <dgm:cxn modelId="{9EBFE715-2F4E-4700-90D3-5CBF6830D0CA}" type="presParOf" srcId="{72566111-28C9-44A3-9CCB-75B5C7709BF4}" destId="{A980D4BB-54B7-41C2-A8E0-AFDE5E0595F2}" srcOrd="0" destOrd="0" presId="urn:microsoft.com/office/officeart/2018/2/layout/IconCircleList"/>
    <dgm:cxn modelId="{DFB90BA2-4497-41C4-96C6-C9D65010E665}" type="presParOf" srcId="{72566111-28C9-44A3-9CCB-75B5C7709BF4}" destId="{8DBEE88B-0A1D-4C7E-BC13-128E5161A01E}" srcOrd="1" destOrd="0" presId="urn:microsoft.com/office/officeart/2018/2/layout/IconCircleList"/>
    <dgm:cxn modelId="{F956F96E-7636-4646-94F4-E0E9AD05357A}" type="presParOf" srcId="{72566111-28C9-44A3-9CCB-75B5C7709BF4}" destId="{8C78BE98-AC7D-43F6-863E-8A3101BE8BC2}" srcOrd="2" destOrd="0" presId="urn:microsoft.com/office/officeart/2018/2/layout/IconCircleList"/>
    <dgm:cxn modelId="{EF7D8DB3-8DD7-4DE5-8B3F-36B4DEA88765}" type="presParOf" srcId="{72566111-28C9-44A3-9CCB-75B5C7709BF4}" destId="{1E2D014F-70EF-47EF-8770-95A0C806A552}" srcOrd="3" destOrd="0" presId="urn:microsoft.com/office/officeart/2018/2/layout/IconCircleList"/>
    <dgm:cxn modelId="{900DCA20-1941-46BF-A0E3-137E889529C9}" type="presParOf" srcId="{21258396-C733-4FEE-BC5F-B15D49808080}" destId="{CDDB3095-67E5-4EED-9FBA-6E5269413A25}" srcOrd="5" destOrd="0" presId="urn:microsoft.com/office/officeart/2018/2/layout/IconCircleList"/>
    <dgm:cxn modelId="{86555E95-5EDF-4035-B7BA-B4D6A2FE96D0}" type="presParOf" srcId="{21258396-C733-4FEE-BC5F-B15D49808080}" destId="{2A4D2824-9074-4DB4-A66D-20CDAEBDA504}" srcOrd="6" destOrd="0" presId="urn:microsoft.com/office/officeart/2018/2/layout/IconCircleList"/>
    <dgm:cxn modelId="{48813727-1049-4F6A-8956-569F69D46BA3}" type="presParOf" srcId="{2A4D2824-9074-4DB4-A66D-20CDAEBDA504}" destId="{768AD272-AA00-43FD-B71F-CF2F81280BA1}" srcOrd="0" destOrd="0" presId="urn:microsoft.com/office/officeart/2018/2/layout/IconCircleList"/>
    <dgm:cxn modelId="{314A23D8-0EA8-499F-90E8-5C1E192FAB6B}" type="presParOf" srcId="{2A4D2824-9074-4DB4-A66D-20CDAEBDA504}" destId="{DE9115FE-B67F-4177-A386-F3178A52DFCF}" srcOrd="1" destOrd="0" presId="urn:microsoft.com/office/officeart/2018/2/layout/IconCircleList"/>
    <dgm:cxn modelId="{60388548-6F0B-4BC7-BCB7-4C0800A9E36A}" type="presParOf" srcId="{2A4D2824-9074-4DB4-A66D-20CDAEBDA504}" destId="{2434C018-D6CE-4F4C-9B8D-F295602219F9}" srcOrd="2" destOrd="0" presId="urn:microsoft.com/office/officeart/2018/2/layout/IconCircleList"/>
    <dgm:cxn modelId="{B8C1E49D-12BF-468C-B9F1-1214E18A534E}" type="presParOf" srcId="{2A4D2824-9074-4DB4-A66D-20CDAEBDA504}" destId="{C2D5742A-243F-48A8-9EAC-8F5AB77EAF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7C1265-CF7C-408D-83A2-66CAB944206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319EC56-2E9C-4B24-B91F-A9B975B6EB54}">
      <dgm:prSet/>
      <dgm:spPr/>
      <dgm:t>
        <a:bodyPr/>
        <a:lstStyle/>
        <a:p>
          <a:pPr>
            <a:lnSpc>
              <a:spcPct val="100000"/>
            </a:lnSpc>
          </a:pPr>
          <a:r>
            <a:rPr lang="en-US"/>
            <a:t>Recommend movies to the user based on their likes and interests</a:t>
          </a:r>
        </a:p>
      </dgm:t>
    </dgm:pt>
    <dgm:pt modelId="{8F04CBAA-0C36-441C-8CB4-A9904C489500}" type="parTrans" cxnId="{8D980927-9BBD-4682-9E6D-93ED361884FD}">
      <dgm:prSet/>
      <dgm:spPr/>
      <dgm:t>
        <a:bodyPr/>
        <a:lstStyle/>
        <a:p>
          <a:endParaRPr lang="en-US"/>
        </a:p>
      </dgm:t>
    </dgm:pt>
    <dgm:pt modelId="{618B2299-9528-45F3-B3CD-EB6FB9B55643}" type="sibTrans" cxnId="{8D980927-9BBD-4682-9E6D-93ED361884FD}">
      <dgm:prSet/>
      <dgm:spPr/>
      <dgm:t>
        <a:bodyPr/>
        <a:lstStyle/>
        <a:p>
          <a:endParaRPr lang="en-US"/>
        </a:p>
      </dgm:t>
    </dgm:pt>
    <dgm:pt modelId="{4FC2B7A0-3090-491A-A9ED-64249314E9DA}">
      <dgm:prSet/>
      <dgm:spPr/>
      <dgm:t>
        <a:bodyPr/>
        <a:lstStyle/>
        <a:p>
          <a:pPr>
            <a:lnSpc>
              <a:spcPct val="100000"/>
            </a:lnSpc>
          </a:pPr>
          <a:r>
            <a:rPr lang="en-US"/>
            <a:t>Movies are suggested based on genres, actors or directors</a:t>
          </a:r>
        </a:p>
      </dgm:t>
    </dgm:pt>
    <dgm:pt modelId="{E55099A6-15C1-4B3E-ADB7-F91A742DBE60}" type="parTrans" cxnId="{4A770B06-6DE8-405B-A492-37CE3C7B28BC}">
      <dgm:prSet/>
      <dgm:spPr/>
      <dgm:t>
        <a:bodyPr/>
        <a:lstStyle/>
        <a:p>
          <a:endParaRPr lang="en-US"/>
        </a:p>
      </dgm:t>
    </dgm:pt>
    <dgm:pt modelId="{806640FE-2F14-4BF6-9BA6-0EC32A6286C0}" type="sibTrans" cxnId="{4A770B06-6DE8-405B-A492-37CE3C7B28BC}">
      <dgm:prSet/>
      <dgm:spPr/>
      <dgm:t>
        <a:bodyPr/>
        <a:lstStyle/>
        <a:p>
          <a:endParaRPr lang="en-US"/>
        </a:p>
      </dgm:t>
    </dgm:pt>
    <dgm:pt modelId="{0F83A35D-EB73-4A58-8C8C-DC9CD49935A2}">
      <dgm:prSet/>
      <dgm:spPr/>
      <dgm:t>
        <a:bodyPr/>
        <a:lstStyle/>
        <a:p>
          <a:pPr>
            <a:lnSpc>
              <a:spcPct val="100000"/>
            </a:lnSpc>
          </a:pPr>
          <a:r>
            <a:rPr lang="en-US"/>
            <a:t>Cypher language of Neo4j for writing queries</a:t>
          </a:r>
        </a:p>
      </dgm:t>
    </dgm:pt>
    <dgm:pt modelId="{4BC8AD80-D9E5-4126-A18A-9FF39BC7492B}" type="parTrans" cxnId="{35B065C6-4C7C-4E55-B7B8-365B61130F56}">
      <dgm:prSet/>
      <dgm:spPr/>
      <dgm:t>
        <a:bodyPr/>
        <a:lstStyle/>
        <a:p>
          <a:endParaRPr lang="en-US"/>
        </a:p>
      </dgm:t>
    </dgm:pt>
    <dgm:pt modelId="{9E6358DA-D0FE-4039-BC7E-EE9DD9EED3B0}" type="sibTrans" cxnId="{35B065C6-4C7C-4E55-B7B8-365B61130F56}">
      <dgm:prSet/>
      <dgm:spPr/>
      <dgm:t>
        <a:bodyPr/>
        <a:lstStyle/>
        <a:p>
          <a:endParaRPr lang="en-US"/>
        </a:p>
      </dgm:t>
    </dgm:pt>
    <dgm:pt modelId="{9BF1BE14-9420-4BED-9E42-49DA3D364BB1}">
      <dgm:prSet/>
      <dgm:spPr/>
      <dgm:t>
        <a:bodyPr/>
        <a:lstStyle/>
        <a:p>
          <a:pPr>
            <a:lnSpc>
              <a:spcPct val="100000"/>
            </a:lnSpc>
          </a:pPr>
          <a:r>
            <a:rPr lang="en-US"/>
            <a:t>Python encoded cosine similarity algorithm to predict accurate results</a:t>
          </a:r>
        </a:p>
      </dgm:t>
    </dgm:pt>
    <dgm:pt modelId="{FF85A4B1-C947-4CB3-B369-0A6B170D9C1B}" type="parTrans" cxnId="{62E05987-22EC-4F62-A6EE-15B5D55434DD}">
      <dgm:prSet/>
      <dgm:spPr/>
      <dgm:t>
        <a:bodyPr/>
        <a:lstStyle/>
        <a:p>
          <a:endParaRPr lang="en-US"/>
        </a:p>
      </dgm:t>
    </dgm:pt>
    <dgm:pt modelId="{80A9538B-06D7-4A8F-8B35-B72389E3FB55}" type="sibTrans" cxnId="{62E05987-22EC-4F62-A6EE-15B5D55434DD}">
      <dgm:prSet/>
      <dgm:spPr/>
      <dgm:t>
        <a:bodyPr/>
        <a:lstStyle/>
        <a:p>
          <a:endParaRPr lang="en-US"/>
        </a:p>
      </dgm:t>
    </dgm:pt>
    <dgm:pt modelId="{C37A5F57-E1C3-4877-B103-2CF2C0B51E39}">
      <dgm:prSet/>
      <dgm:spPr/>
      <dgm:t>
        <a:bodyPr/>
        <a:lstStyle/>
        <a:p>
          <a:pPr>
            <a:lnSpc>
              <a:spcPct val="100000"/>
            </a:lnSpc>
          </a:pPr>
          <a:r>
            <a:rPr lang="en-US"/>
            <a:t>Uses ASCII-art for graphical visualization</a:t>
          </a:r>
        </a:p>
      </dgm:t>
    </dgm:pt>
    <dgm:pt modelId="{F6814C11-5722-4428-9671-B9B259BF12B2}" type="parTrans" cxnId="{17121774-AAFD-4478-8921-D00B16C4042A}">
      <dgm:prSet/>
      <dgm:spPr/>
      <dgm:t>
        <a:bodyPr/>
        <a:lstStyle/>
        <a:p>
          <a:endParaRPr lang="en-US"/>
        </a:p>
      </dgm:t>
    </dgm:pt>
    <dgm:pt modelId="{9EA597B4-7BE1-4491-8C0B-D0B885C84E4C}" type="sibTrans" cxnId="{17121774-AAFD-4478-8921-D00B16C4042A}">
      <dgm:prSet/>
      <dgm:spPr/>
      <dgm:t>
        <a:bodyPr/>
        <a:lstStyle/>
        <a:p>
          <a:endParaRPr lang="en-US"/>
        </a:p>
      </dgm:t>
    </dgm:pt>
    <dgm:pt modelId="{674609E6-8F5E-4F80-81B5-9A56D8FAB72D}" type="pres">
      <dgm:prSet presAssocID="{657C1265-CF7C-408D-83A2-66CAB9442067}" presName="root" presStyleCnt="0">
        <dgm:presLayoutVars>
          <dgm:dir/>
          <dgm:resizeHandles val="exact"/>
        </dgm:presLayoutVars>
      </dgm:prSet>
      <dgm:spPr/>
      <dgm:t>
        <a:bodyPr/>
        <a:lstStyle/>
        <a:p>
          <a:endParaRPr lang="en-IN"/>
        </a:p>
      </dgm:t>
    </dgm:pt>
    <dgm:pt modelId="{D420F4DF-0195-4836-AEE9-7B22F5CB2414}" type="pres">
      <dgm:prSet presAssocID="{D319EC56-2E9C-4B24-B91F-A9B975B6EB54}" presName="compNode" presStyleCnt="0"/>
      <dgm:spPr/>
    </dgm:pt>
    <dgm:pt modelId="{3C53B97E-2C46-4D09-A911-692E0412232B}" type="pres">
      <dgm:prSet presAssocID="{D319EC56-2E9C-4B24-B91F-A9B975B6EB54}" presName="bgRect" presStyleLbl="bgShp" presStyleIdx="0" presStyleCnt="5"/>
      <dgm:spPr/>
    </dgm:pt>
    <dgm:pt modelId="{E5A8F07D-A0C4-4792-A629-42102B347BEB}" type="pres">
      <dgm:prSet presAssocID="{D319EC56-2E9C-4B24-B91F-A9B975B6EB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Video camera"/>
        </a:ext>
      </dgm:extLst>
    </dgm:pt>
    <dgm:pt modelId="{B885BA3E-82D6-48EE-B688-E4FD7B8D5972}" type="pres">
      <dgm:prSet presAssocID="{D319EC56-2E9C-4B24-B91F-A9B975B6EB54}" presName="spaceRect" presStyleCnt="0"/>
      <dgm:spPr/>
    </dgm:pt>
    <dgm:pt modelId="{E76ED7CB-ECB2-49B9-937D-BDE9CBCAC981}" type="pres">
      <dgm:prSet presAssocID="{D319EC56-2E9C-4B24-B91F-A9B975B6EB54}" presName="parTx" presStyleLbl="revTx" presStyleIdx="0" presStyleCnt="5">
        <dgm:presLayoutVars>
          <dgm:chMax val="0"/>
          <dgm:chPref val="0"/>
        </dgm:presLayoutVars>
      </dgm:prSet>
      <dgm:spPr/>
      <dgm:t>
        <a:bodyPr/>
        <a:lstStyle/>
        <a:p>
          <a:endParaRPr lang="en-IN"/>
        </a:p>
      </dgm:t>
    </dgm:pt>
    <dgm:pt modelId="{9AD8CCB1-AC71-4224-B422-E62ADF0C0450}" type="pres">
      <dgm:prSet presAssocID="{618B2299-9528-45F3-B3CD-EB6FB9B55643}" presName="sibTrans" presStyleCnt="0"/>
      <dgm:spPr/>
    </dgm:pt>
    <dgm:pt modelId="{288599E7-C903-4AFB-B4FF-1BA1A150D8B1}" type="pres">
      <dgm:prSet presAssocID="{4FC2B7A0-3090-491A-A9ED-64249314E9DA}" presName="compNode" presStyleCnt="0"/>
      <dgm:spPr/>
    </dgm:pt>
    <dgm:pt modelId="{6E38C9A4-9F81-43B1-A49D-B1C4EC08E499}" type="pres">
      <dgm:prSet presAssocID="{4FC2B7A0-3090-491A-A9ED-64249314E9DA}" presName="bgRect" presStyleLbl="bgShp" presStyleIdx="1" presStyleCnt="5"/>
      <dgm:spPr/>
    </dgm:pt>
    <dgm:pt modelId="{EFC63504-0AB0-4B2D-9D70-9641A622238C}" type="pres">
      <dgm:prSet presAssocID="{4FC2B7A0-3090-491A-A9ED-64249314E9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Theatre"/>
        </a:ext>
      </dgm:extLst>
    </dgm:pt>
    <dgm:pt modelId="{A791266E-5F27-4002-8FCC-9A28CF4D60E9}" type="pres">
      <dgm:prSet presAssocID="{4FC2B7A0-3090-491A-A9ED-64249314E9DA}" presName="spaceRect" presStyleCnt="0"/>
      <dgm:spPr/>
    </dgm:pt>
    <dgm:pt modelId="{FDD0F81A-A435-4B6A-BDC5-CB03E65984B4}" type="pres">
      <dgm:prSet presAssocID="{4FC2B7A0-3090-491A-A9ED-64249314E9DA}" presName="parTx" presStyleLbl="revTx" presStyleIdx="1" presStyleCnt="5">
        <dgm:presLayoutVars>
          <dgm:chMax val="0"/>
          <dgm:chPref val="0"/>
        </dgm:presLayoutVars>
      </dgm:prSet>
      <dgm:spPr/>
      <dgm:t>
        <a:bodyPr/>
        <a:lstStyle/>
        <a:p>
          <a:endParaRPr lang="en-IN"/>
        </a:p>
      </dgm:t>
    </dgm:pt>
    <dgm:pt modelId="{7B4C98DF-895A-4939-89CA-306C1EDA3BE4}" type="pres">
      <dgm:prSet presAssocID="{806640FE-2F14-4BF6-9BA6-0EC32A6286C0}" presName="sibTrans" presStyleCnt="0"/>
      <dgm:spPr/>
    </dgm:pt>
    <dgm:pt modelId="{02631573-48DB-49DF-A983-9E52AAAECFFC}" type="pres">
      <dgm:prSet presAssocID="{0F83A35D-EB73-4A58-8C8C-DC9CD49935A2}" presName="compNode" presStyleCnt="0"/>
      <dgm:spPr/>
    </dgm:pt>
    <dgm:pt modelId="{B243EFB0-FC4C-4816-9EFC-59EA025FF4F3}" type="pres">
      <dgm:prSet presAssocID="{0F83A35D-EB73-4A58-8C8C-DC9CD49935A2}" presName="bgRect" presStyleLbl="bgShp" presStyleIdx="2" presStyleCnt="5"/>
      <dgm:spPr/>
    </dgm:pt>
    <dgm:pt modelId="{3ECD6AF2-3B93-41AA-BB74-F380B85C8FD2}" type="pres">
      <dgm:prSet presAssocID="{0F83A35D-EB73-4A58-8C8C-DC9CD49935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Pencil"/>
        </a:ext>
      </dgm:extLst>
    </dgm:pt>
    <dgm:pt modelId="{66D2027A-E3FA-40A4-B6B7-283BB449BC51}" type="pres">
      <dgm:prSet presAssocID="{0F83A35D-EB73-4A58-8C8C-DC9CD49935A2}" presName="spaceRect" presStyleCnt="0"/>
      <dgm:spPr/>
    </dgm:pt>
    <dgm:pt modelId="{C40EE0E5-6DFB-4E0A-9199-D23B01664409}" type="pres">
      <dgm:prSet presAssocID="{0F83A35D-EB73-4A58-8C8C-DC9CD49935A2}" presName="parTx" presStyleLbl="revTx" presStyleIdx="2" presStyleCnt="5">
        <dgm:presLayoutVars>
          <dgm:chMax val="0"/>
          <dgm:chPref val="0"/>
        </dgm:presLayoutVars>
      </dgm:prSet>
      <dgm:spPr/>
      <dgm:t>
        <a:bodyPr/>
        <a:lstStyle/>
        <a:p>
          <a:endParaRPr lang="en-IN"/>
        </a:p>
      </dgm:t>
    </dgm:pt>
    <dgm:pt modelId="{9AC81BB1-73CB-440B-8AD4-53F664E8B440}" type="pres">
      <dgm:prSet presAssocID="{9E6358DA-D0FE-4039-BC7E-EE9DD9EED3B0}" presName="sibTrans" presStyleCnt="0"/>
      <dgm:spPr/>
    </dgm:pt>
    <dgm:pt modelId="{0DDAF32D-9B16-48AB-8444-01A5BE304EC3}" type="pres">
      <dgm:prSet presAssocID="{9BF1BE14-9420-4BED-9E42-49DA3D364BB1}" presName="compNode" presStyleCnt="0"/>
      <dgm:spPr/>
    </dgm:pt>
    <dgm:pt modelId="{B9B53ED0-AFAF-49AE-8B13-2B0D3E4F5DAA}" type="pres">
      <dgm:prSet presAssocID="{9BF1BE14-9420-4BED-9E42-49DA3D364BB1}" presName="bgRect" presStyleLbl="bgShp" presStyleIdx="3" presStyleCnt="5"/>
      <dgm:spPr/>
    </dgm:pt>
    <dgm:pt modelId="{8A47BC87-EC59-4D16-BEC1-2E50A1F37639}" type="pres">
      <dgm:prSet presAssocID="{9BF1BE14-9420-4BED-9E42-49DA3D364B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Checkmark"/>
        </a:ext>
      </dgm:extLst>
    </dgm:pt>
    <dgm:pt modelId="{C66B7365-3066-4CCA-B334-FE2D206E901F}" type="pres">
      <dgm:prSet presAssocID="{9BF1BE14-9420-4BED-9E42-49DA3D364BB1}" presName="spaceRect" presStyleCnt="0"/>
      <dgm:spPr/>
    </dgm:pt>
    <dgm:pt modelId="{8166C68A-9216-4432-8831-24A12452EB57}" type="pres">
      <dgm:prSet presAssocID="{9BF1BE14-9420-4BED-9E42-49DA3D364BB1}" presName="parTx" presStyleLbl="revTx" presStyleIdx="3" presStyleCnt="5">
        <dgm:presLayoutVars>
          <dgm:chMax val="0"/>
          <dgm:chPref val="0"/>
        </dgm:presLayoutVars>
      </dgm:prSet>
      <dgm:spPr/>
      <dgm:t>
        <a:bodyPr/>
        <a:lstStyle/>
        <a:p>
          <a:endParaRPr lang="en-IN"/>
        </a:p>
      </dgm:t>
    </dgm:pt>
    <dgm:pt modelId="{DC34D21E-A99F-4B7C-8A16-2C7F00F3618C}" type="pres">
      <dgm:prSet presAssocID="{80A9538B-06D7-4A8F-8B35-B72389E3FB55}" presName="sibTrans" presStyleCnt="0"/>
      <dgm:spPr/>
    </dgm:pt>
    <dgm:pt modelId="{856CA3F5-C89D-4551-B78B-292B37AE10DD}" type="pres">
      <dgm:prSet presAssocID="{C37A5F57-E1C3-4877-B103-2CF2C0B51E39}" presName="compNode" presStyleCnt="0"/>
      <dgm:spPr/>
    </dgm:pt>
    <dgm:pt modelId="{E0A61F6E-AA2B-4BC7-AA51-1F0153159FA6}" type="pres">
      <dgm:prSet presAssocID="{C37A5F57-E1C3-4877-B103-2CF2C0B51E39}" presName="bgRect" presStyleLbl="bgShp" presStyleIdx="4" presStyleCnt="5"/>
      <dgm:spPr/>
    </dgm:pt>
    <dgm:pt modelId="{4C19024C-4330-4721-B257-C7E8BC5FF3D4}" type="pres">
      <dgm:prSet presAssocID="{C37A5F57-E1C3-4877-B103-2CF2C0B51E3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Projector screen"/>
        </a:ext>
      </dgm:extLst>
    </dgm:pt>
    <dgm:pt modelId="{04DF740D-39E3-4977-A494-B152768022BC}" type="pres">
      <dgm:prSet presAssocID="{C37A5F57-E1C3-4877-B103-2CF2C0B51E39}" presName="spaceRect" presStyleCnt="0"/>
      <dgm:spPr/>
    </dgm:pt>
    <dgm:pt modelId="{FA31996F-DFC7-4322-892B-38D4C80DAFCE}" type="pres">
      <dgm:prSet presAssocID="{C37A5F57-E1C3-4877-B103-2CF2C0B51E39}" presName="parTx" presStyleLbl="revTx" presStyleIdx="4" presStyleCnt="5">
        <dgm:presLayoutVars>
          <dgm:chMax val="0"/>
          <dgm:chPref val="0"/>
        </dgm:presLayoutVars>
      </dgm:prSet>
      <dgm:spPr/>
      <dgm:t>
        <a:bodyPr/>
        <a:lstStyle/>
        <a:p>
          <a:endParaRPr lang="en-IN"/>
        </a:p>
      </dgm:t>
    </dgm:pt>
  </dgm:ptLst>
  <dgm:cxnLst>
    <dgm:cxn modelId="{17121774-AAFD-4478-8921-D00B16C4042A}" srcId="{657C1265-CF7C-408D-83A2-66CAB9442067}" destId="{C37A5F57-E1C3-4877-B103-2CF2C0B51E39}" srcOrd="4" destOrd="0" parTransId="{F6814C11-5722-4428-9671-B9B259BF12B2}" sibTransId="{9EA597B4-7BE1-4491-8C0B-D0B885C84E4C}"/>
    <dgm:cxn modelId="{32157985-C3D0-456A-8D19-92DD4C061093}" type="presOf" srcId="{4FC2B7A0-3090-491A-A9ED-64249314E9DA}" destId="{FDD0F81A-A435-4B6A-BDC5-CB03E65984B4}" srcOrd="0" destOrd="0" presId="urn:microsoft.com/office/officeart/2018/2/layout/IconVerticalSolidList"/>
    <dgm:cxn modelId="{9FC2AE7C-E1D6-4B4E-BA9E-FFE967B83234}" type="presOf" srcId="{657C1265-CF7C-408D-83A2-66CAB9442067}" destId="{674609E6-8F5E-4F80-81B5-9A56D8FAB72D}" srcOrd="0" destOrd="0" presId="urn:microsoft.com/office/officeart/2018/2/layout/IconVerticalSolidList"/>
    <dgm:cxn modelId="{8D980927-9BBD-4682-9E6D-93ED361884FD}" srcId="{657C1265-CF7C-408D-83A2-66CAB9442067}" destId="{D319EC56-2E9C-4B24-B91F-A9B975B6EB54}" srcOrd="0" destOrd="0" parTransId="{8F04CBAA-0C36-441C-8CB4-A9904C489500}" sibTransId="{618B2299-9528-45F3-B3CD-EB6FB9B55643}"/>
    <dgm:cxn modelId="{35B065C6-4C7C-4E55-B7B8-365B61130F56}" srcId="{657C1265-CF7C-408D-83A2-66CAB9442067}" destId="{0F83A35D-EB73-4A58-8C8C-DC9CD49935A2}" srcOrd="2" destOrd="0" parTransId="{4BC8AD80-D9E5-4126-A18A-9FF39BC7492B}" sibTransId="{9E6358DA-D0FE-4039-BC7E-EE9DD9EED3B0}"/>
    <dgm:cxn modelId="{11D0B03F-DCFF-48FD-8579-E266A60245CC}" type="presOf" srcId="{9BF1BE14-9420-4BED-9E42-49DA3D364BB1}" destId="{8166C68A-9216-4432-8831-24A12452EB57}" srcOrd="0" destOrd="0" presId="urn:microsoft.com/office/officeart/2018/2/layout/IconVerticalSolidList"/>
    <dgm:cxn modelId="{D283C342-D2CE-46B4-8082-FEBCCE510945}" type="presOf" srcId="{C37A5F57-E1C3-4877-B103-2CF2C0B51E39}" destId="{FA31996F-DFC7-4322-892B-38D4C80DAFCE}" srcOrd="0" destOrd="0" presId="urn:microsoft.com/office/officeart/2018/2/layout/IconVerticalSolidList"/>
    <dgm:cxn modelId="{62E05987-22EC-4F62-A6EE-15B5D55434DD}" srcId="{657C1265-CF7C-408D-83A2-66CAB9442067}" destId="{9BF1BE14-9420-4BED-9E42-49DA3D364BB1}" srcOrd="3" destOrd="0" parTransId="{FF85A4B1-C947-4CB3-B369-0A6B170D9C1B}" sibTransId="{80A9538B-06D7-4A8F-8B35-B72389E3FB55}"/>
    <dgm:cxn modelId="{E7036A6B-C2FD-4526-A3D6-4760C1288153}" type="presOf" srcId="{D319EC56-2E9C-4B24-B91F-A9B975B6EB54}" destId="{E76ED7CB-ECB2-49B9-937D-BDE9CBCAC981}" srcOrd="0" destOrd="0" presId="urn:microsoft.com/office/officeart/2018/2/layout/IconVerticalSolidList"/>
    <dgm:cxn modelId="{84F5EE4A-4B97-4156-92C0-2142EDA2B049}" type="presOf" srcId="{0F83A35D-EB73-4A58-8C8C-DC9CD49935A2}" destId="{C40EE0E5-6DFB-4E0A-9199-D23B01664409}" srcOrd="0" destOrd="0" presId="urn:microsoft.com/office/officeart/2018/2/layout/IconVerticalSolidList"/>
    <dgm:cxn modelId="{4A770B06-6DE8-405B-A492-37CE3C7B28BC}" srcId="{657C1265-CF7C-408D-83A2-66CAB9442067}" destId="{4FC2B7A0-3090-491A-A9ED-64249314E9DA}" srcOrd="1" destOrd="0" parTransId="{E55099A6-15C1-4B3E-ADB7-F91A742DBE60}" sibTransId="{806640FE-2F14-4BF6-9BA6-0EC32A6286C0}"/>
    <dgm:cxn modelId="{4530FF43-511A-4A97-9528-37FE60441AA7}" type="presParOf" srcId="{674609E6-8F5E-4F80-81B5-9A56D8FAB72D}" destId="{D420F4DF-0195-4836-AEE9-7B22F5CB2414}" srcOrd="0" destOrd="0" presId="urn:microsoft.com/office/officeart/2018/2/layout/IconVerticalSolidList"/>
    <dgm:cxn modelId="{D102292E-66DE-4F01-B433-E1B5AB702E50}" type="presParOf" srcId="{D420F4DF-0195-4836-AEE9-7B22F5CB2414}" destId="{3C53B97E-2C46-4D09-A911-692E0412232B}" srcOrd="0" destOrd="0" presId="urn:microsoft.com/office/officeart/2018/2/layout/IconVerticalSolidList"/>
    <dgm:cxn modelId="{BF941CCD-BC27-4E10-A47B-C971DF338DF0}" type="presParOf" srcId="{D420F4DF-0195-4836-AEE9-7B22F5CB2414}" destId="{E5A8F07D-A0C4-4792-A629-42102B347BEB}" srcOrd="1" destOrd="0" presId="urn:microsoft.com/office/officeart/2018/2/layout/IconVerticalSolidList"/>
    <dgm:cxn modelId="{ED317000-3DFD-4962-99BD-702AEF8EF9B8}" type="presParOf" srcId="{D420F4DF-0195-4836-AEE9-7B22F5CB2414}" destId="{B885BA3E-82D6-48EE-B688-E4FD7B8D5972}" srcOrd="2" destOrd="0" presId="urn:microsoft.com/office/officeart/2018/2/layout/IconVerticalSolidList"/>
    <dgm:cxn modelId="{551646ED-F982-43CD-9EC2-5A3F15084AA0}" type="presParOf" srcId="{D420F4DF-0195-4836-AEE9-7B22F5CB2414}" destId="{E76ED7CB-ECB2-49B9-937D-BDE9CBCAC981}" srcOrd="3" destOrd="0" presId="urn:microsoft.com/office/officeart/2018/2/layout/IconVerticalSolidList"/>
    <dgm:cxn modelId="{E8ED498F-8A27-4532-A27E-A4C4E7D25AC2}" type="presParOf" srcId="{674609E6-8F5E-4F80-81B5-9A56D8FAB72D}" destId="{9AD8CCB1-AC71-4224-B422-E62ADF0C0450}" srcOrd="1" destOrd="0" presId="urn:microsoft.com/office/officeart/2018/2/layout/IconVerticalSolidList"/>
    <dgm:cxn modelId="{CF5304FB-F4B0-476E-A05F-F76D6CF272B0}" type="presParOf" srcId="{674609E6-8F5E-4F80-81B5-9A56D8FAB72D}" destId="{288599E7-C903-4AFB-B4FF-1BA1A150D8B1}" srcOrd="2" destOrd="0" presId="urn:microsoft.com/office/officeart/2018/2/layout/IconVerticalSolidList"/>
    <dgm:cxn modelId="{2198F39E-4BE3-4CFA-9E2C-03B9F0F58338}" type="presParOf" srcId="{288599E7-C903-4AFB-B4FF-1BA1A150D8B1}" destId="{6E38C9A4-9F81-43B1-A49D-B1C4EC08E499}" srcOrd="0" destOrd="0" presId="urn:microsoft.com/office/officeart/2018/2/layout/IconVerticalSolidList"/>
    <dgm:cxn modelId="{82CF4CD5-DD92-4331-8106-A5D9FB3D8F42}" type="presParOf" srcId="{288599E7-C903-4AFB-B4FF-1BA1A150D8B1}" destId="{EFC63504-0AB0-4B2D-9D70-9641A622238C}" srcOrd="1" destOrd="0" presId="urn:microsoft.com/office/officeart/2018/2/layout/IconVerticalSolidList"/>
    <dgm:cxn modelId="{A8BC65D8-8DB0-426D-806D-73C5090FF056}" type="presParOf" srcId="{288599E7-C903-4AFB-B4FF-1BA1A150D8B1}" destId="{A791266E-5F27-4002-8FCC-9A28CF4D60E9}" srcOrd="2" destOrd="0" presId="urn:microsoft.com/office/officeart/2018/2/layout/IconVerticalSolidList"/>
    <dgm:cxn modelId="{0DDC465F-369E-4C5A-98D0-CD57B36AC445}" type="presParOf" srcId="{288599E7-C903-4AFB-B4FF-1BA1A150D8B1}" destId="{FDD0F81A-A435-4B6A-BDC5-CB03E65984B4}" srcOrd="3" destOrd="0" presId="urn:microsoft.com/office/officeart/2018/2/layout/IconVerticalSolidList"/>
    <dgm:cxn modelId="{CEBD761A-EF14-43E4-87AE-4A96DE7281F1}" type="presParOf" srcId="{674609E6-8F5E-4F80-81B5-9A56D8FAB72D}" destId="{7B4C98DF-895A-4939-89CA-306C1EDA3BE4}" srcOrd="3" destOrd="0" presId="urn:microsoft.com/office/officeart/2018/2/layout/IconVerticalSolidList"/>
    <dgm:cxn modelId="{07D1CE1E-7FE7-45D8-B57E-4CBDA20E65EB}" type="presParOf" srcId="{674609E6-8F5E-4F80-81B5-9A56D8FAB72D}" destId="{02631573-48DB-49DF-A983-9E52AAAECFFC}" srcOrd="4" destOrd="0" presId="urn:microsoft.com/office/officeart/2018/2/layout/IconVerticalSolidList"/>
    <dgm:cxn modelId="{4C8DABB0-3D70-451D-86CF-F989E0DD0A71}" type="presParOf" srcId="{02631573-48DB-49DF-A983-9E52AAAECFFC}" destId="{B243EFB0-FC4C-4816-9EFC-59EA025FF4F3}" srcOrd="0" destOrd="0" presId="urn:microsoft.com/office/officeart/2018/2/layout/IconVerticalSolidList"/>
    <dgm:cxn modelId="{F4AD72CC-D06C-4554-9EE6-3F5B1B848E40}" type="presParOf" srcId="{02631573-48DB-49DF-A983-9E52AAAECFFC}" destId="{3ECD6AF2-3B93-41AA-BB74-F380B85C8FD2}" srcOrd="1" destOrd="0" presId="urn:microsoft.com/office/officeart/2018/2/layout/IconVerticalSolidList"/>
    <dgm:cxn modelId="{8A5C82B3-30DF-4E1E-AF89-5CF5E6228AE8}" type="presParOf" srcId="{02631573-48DB-49DF-A983-9E52AAAECFFC}" destId="{66D2027A-E3FA-40A4-B6B7-283BB449BC51}" srcOrd="2" destOrd="0" presId="urn:microsoft.com/office/officeart/2018/2/layout/IconVerticalSolidList"/>
    <dgm:cxn modelId="{4FCD37AC-0026-479B-9FD1-625CF2B0595E}" type="presParOf" srcId="{02631573-48DB-49DF-A983-9E52AAAECFFC}" destId="{C40EE0E5-6DFB-4E0A-9199-D23B01664409}" srcOrd="3" destOrd="0" presId="urn:microsoft.com/office/officeart/2018/2/layout/IconVerticalSolidList"/>
    <dgm:cxn modelId="{CAEAE50A-FFDC-4121-BA2D-17DB91A7C809}" type="presParOf" srcId="{674609E6-8F5E-4F80-81B5-9A56D8FAB72D}" destId="{9AC81BB1-73CB-440B-8AD4-53F664E8B440}" srcOrd="5" destOrd="0" presId="urn:microsoft.com/office/officeart/2018/2/layout/IconVerticalSolidList"/>
    <dgm:cxn modelId="{A5E21ACF-2A38-4ECE-A220-CF8AB03CDC11}" type="presParOf" srcId="{674609E6-8F5E-4F80-81B5-9A56D8FAB72D}" destId="{0DDAF32D-9B16-48AB-8444-01A5BE304EC3}" srcOrd="6" destOrd="0" presId="urn:microsoft.com/office/officeart/2018/2/layout/IconVerticalSolidList"/>
    <dgm:cxn modelId="{DA6B6E94-5DBA-45E2-8F6F-77F06D14F34D}" type="presParOf" srcId="{0DDAF32D-9B16-48AB-8444-01A5BE304EC3}" destId="{B9B53ED0-AFAF-49AE-8B13-2B0D3E4F5DAA}" srcOrd="0" destOrd="0" presId="urn:microsoft.com/office/officeart/2018/2/layout/IconVerticalSolidList"/>
    <dgm:cxn modelId="{C5813AFC-6174-4BCA-A147-0E7A4C0D4B8D}" type="presParOf" srcId="{0DDAF32D-9B16-48AB-8444-01A5BE304EC3}" destId="{8A47BC87-EC59-4D16-BEC1-2E50A1F37639}" srcOrd="1" destOrd="0" presId="urn:microsoft.com/office/officeart/2018/2/layout/IconVerticalSolidList"/>
    <dgm:cxn modelId="{FDE416E3-7C59-47FE-A646-7F727A730241}" type="presParOf" srcId="{0DDAF32D-9B16-48AB-8444-01A5BE304EC3}" destId="{C66B7365-3066-4CCA-B334-FE2D206E901F}" srcOrd="2" destOrd="0" presId="urn:microsoft.com/office/officeart/2018/2/layout/IconVerticalSolidList"/>
    <dgm:cxn modelId="{9BB27CE5-2E45-4DD5-A843-3E272AD9D239}" type="presParOf" srcId="{0DDAF32D-9B16-48AB-8444-01A5BE304EC3}" destId="{8166C68A-9216-4432-8831-24A12452EB57}" srcOrd="3" destOrd="0" presId="urn:microsoft.com/office/officeart/2018/2/layout/IconVerticalSolidList"/>
    <dgm:cxn modelId="{D3E78DCB-E0D3-4055-BF2B-79369B7D6DF9}" type="presParOf" srcId="{674609E6-8F5E-4F80-81B5-9A56D8FAB72D}" destId="{DC34D21E-A99F-4B7C-8A16-2C7F00F3618C}" srcOrd="7" destOrd="0" presId="urn:microsoft.com/office/officeart/2018/2/layout/IconVerticalSolidList"/>
    <dgm:cxn modelId="{311D2439-2667-4E87-95D0-58FC6287B81F}" type="presParOf" srcId="{674609E6-8F5E-4F80-81B5-9A56D8FAB72D}" destId="{856CA3F5-C89D-4551-B78B-292B37AE10DD}" srcOrd="8" destOrd="0" presId="urn:microsoft.com/office/officeart/2018/2/layout/IconVerticalSolidList"/>
    <dgm:cxn modelId="{CE8C4B3F-1E8F-487C-80BD-B5523DDB876F}" type="presParOf" srcId="{856CA3F5-C89D-4551-B78B-292B37AE10DD}" destId="{E0A61F6E-AA2B-4BC7-AA51-1F0153159FA6}" srcOrd="0" destOrd="0" presId="urn:microsoft.com/office/officeart/2018/2/layout/IconVerticalSolidList"/>
    <dgm:cxn modelId="{D75D5CF3-7183-49BF-9030-450BF3518EEE}" type="presParOf" srcId="{856CA3F5-C89D-4551-B78B-292B37AE10DD}" destId="{4C19024C-4330-4721-B257-C7E8BC5FF3D4}" srcOrd="1" destOrd="0" presId="urn:microsoft.com/office/officeart/2018/2/layout/IconVerticalSolidList"/>
    <dgm:cxn modelId="{986C72F6-CFC8-4CCD-9F6C-8D4573540531}" type="presParOf" srcId="{856CA3F5-C89D-4551-B78B-292B37AE10DD}" destId="{04DF740D-39E3-4977-A494-B152768022BC}" srcOrd="2" destOrd="0" presId="urn:microsoft.com/office/officeart/2018/2/layout/IconVerticalSolidList"/>
    <dgm:cxn modelId="{22397F46-41C9-456B-AF6B-9264E13F75B7}" type="presParOf" srcId="{856CA3F5-C89D-4551-B78B-292B37AE10DD}" destId="{FA31996F-DFC7-4322-892B-38D4C80DAF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459E4E-E32C-4EF7-B4F6-7BB09AA0D71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6BA6C3-3CCC-4CCC-AD26-5B3CABB50A32}">
      <dgm:prSet/>
      <dgm:spPr/>
      <dgm:t>
        <a:bodyPr/>
        <a:lstStyle/>
        <a:p>
          <a:pPr>
            <a:lnSpc>
              <a:spcPct val="100000"/>
            </a:lnSpc>
          </a:pPr>
          <a:r>
            <a:rPr lang="en-US" dirty="0"/>
            <a:t>LinkedIn, Google,  Netflix, Facebook and PayPal built their business around graph database</a:t>
          </a:r>
          <a:endParaRPr lang="en-US" b="0" i="0" u="none" strike="noStrike" cap="none" baseline="0" noProof="0" dirty="0"/>
        </a:p>
      </dgm:t>
    </dgm:pt>
    <dgm:pt modelId="{E5DE6CAD-5FE9-4231-A180-2E0BCB653F1A}" type="parTrans" cxnId="{7251AE2A-3FCA-4A58-9890-0351747141C6}">
      <dgm:prSet/>
      <dgm:spPr/>
      <dgm:t>
        <a:bodyPr/>
        <a:lstStyle/>
        <a:p>
          <a:endParaRPr lang="en-US"/>
        </a:p>
      </dgm:t>
    </dgm:pt>
    <dgm:pt modelId="{C1A3197F-00FA-4471-92AB-88FE203FA88A}" type="sibTrans" cxnId="{7251AE2A-3FCA-4A58-9890-0351747141C6}">
      <dgm:prSet/>
      <dgm:spPr/>
      <dgm:t>
        <a:bodyPr/>
        <a:lstStyle/>
        <a:p>
          <a:endParaRPr lang="en-US"/>
        </a:p>
      </dgm:t>
    </dgm:pt>
    <dgm:pt modelId="{17F503AB-8E27-48C9-B1C0-D70069B3EE84}">
      <dgm:prSet/>
      <dgm:spPr/>
      <dgm:t>
        <a:bodyPr/>
        <a:lstStyle/>
        <a:p>
          <a:pPr>
            <a:lnSpc>
              <a:spcPct val="100000"/>
            </a:lnSpc>
          </a:pPr>
          <a:r>
            <a:rPr lang="en-US" dirty="0"/>
            <a:t>Companies used recommender systems such as content-based, demographic-based and knowledge-based</a:t>
          </a:r>
        </a:p>
      </dgm:t>
    </dgm:pt>
    <dgm:pt modelId="{0B19DD95-A7B3-4869-8E1F-0B85C97B7EFF}" type="parTrans" cxnId="{ACD14BC7-3F30-4458-8D7A-51818BD9424B}">
      <dgm:prSet/>
      <dgm:spPr/>
      <dgm:t>
        <a:bodyPr/>
        <a:lstStyle/>
        <a:p>
          <a:endParaRPr lang="en-US"/>
        </a:p>
      </dgm:t>
    </dgm:pt>
    <dgm:pt modelId="{1F3F2FB4-D7A6-4248-A867-7BBE2719AF64}" type="sibTrans" cxnId="{ACD14BC7-3F30-4458-8D7A-51818BD9424B}">
      <dgm:prSet/>
      <dgm:spPr/>
      <dgm:t>
        <a:bodyPr/>
        <a:lstStyle/>
        <a:p>
          <a:endParaRPr lang="en-US"/>
        </a:p>
      </dgm:t>
    </dgm:pt>
    <dgm:pt modelId="{BC63FB1C-BF76-4F3B-8F74-269150AE0495}" type="pres">
      <dgm:prSet presAssocID="{BE459E4E-E32C-4EF7-B4F6-7BB09AA0D717}" presName="root" presStyleCnt="0">
        <dgm:presLayoutVars>
          <dgm:dir/>
          <dgm:resizeHandles val="exact"/>
        </dgm:presLayoutVars>
      </dgm:prSet>
      <dgm:spPr/>
      <dgm:t>
        <a:bodyPr/>
        <a:lstStyle/>
        <a:p>
          <a:endParaRPr lang="en-IN"/>
        </a:p>
      </dgm:t>
    </dgm:pt>
    <dgm:pt modelId="{4133D910-FB6D-4B9F-A221-806942D04862}" type="pres">
      <dgm:prSet presAssocID="{7F6BA6C3-3CCC-4CCC-AD26-5B3CABB50A32}" presName="compNode" presStyleCnt="0"/>
      <dgm:spPr/>
    </dgm:pt>
    <dgm:pt modelId="{CB428D23-9220-490D-88B2-B1C102B8518B}" type="pres">
      <dgm:prSet presAssocID="{7F6BA6C3-3CCC-4CCC-AD26-5B3CABB50A32}" presName="bgRect" presStyleLbl="bgShp" presStyleIdx="0" presStyleCnt="2"/>
      <dgm:spPr/>
    </dgm:pt>
    <dgm:pt modelId="{FD485D89-9673-4D32-BA32-94019775C9B5}" type="pres">
      <dgm:prSet presAssocID="{7F6BA6C3-3CCC-4CCC-AD26-5B3CABB50A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C35C85F2-8FCD-409C-9338-635D2A99785F}" type="pres">
      <dgm:prSet presAssocID="{7F6BA6C3-3CCC-4CCC-AD26-5B3CABB50A32}" presName="spaceRect" presStyleCnt="0"/>
      <dgm:spPr/>
    </dgm:pt>
    <dgm:pt modelId="{2FA07846-5F14-4C8C-A2A8-A952D9901B72}" type="pres">
      <dgm:prSet presAssocID="{7F6BA6C3-3CCC-4CCC-AD26-5B3CABB50A32}" presName="parTx" presStyleLbl="revTx" presStyleIdx="0" presStyleCnt="2">
        <dgm:presLayoutVars>
          <dgm:chMax val="0"/>
          <dgm:chPref val="0"/>
        </dgm:presLayoutVars>
      </dgm:prSet>
      <dgm:spPr/>
      <dgm:t>
        <a:bodyPr/>
        <a:lstStyle/>
        <a:p>
          <a:endParaRPr lang="en-IN"/>
        </a:p>
      </dgm:t>
    </dgm:pt>
    <dgm:pt modelId="{9711D922-D036-4042-88CE-268F3894C053}" type="pres">
      <dgm:prSet presAssocID="{C1A3197F-00FA-4471-92AB-88FE203FA88A}" presName="sibTrans" presStyleCnt="0"/>
      <dgm:spPr/>
    </dgm:pt>
    <dgm:pt modelId="{21CC994E-0AFB-4459-9F3F-8AC520CA5164}" type="pres">
      <dgm:prSet presAssocID="{17F503AB-8E27-48C9-B1C0-D70069B3EE84}" presName="compNode" presStyleCnt="0"/>
      <dgm:spPr/>
    </dgm:pt>
    <dgm:pt modelId="{FCE38369-DCCE-4056-9CA9-F9573B5513CD}" type="pres">
      <dgm:prSet presAssocID="{17F503AB-8E27-48C9-B1C0-D70069B3EE84}" presName="bgRect" presStyleLbl="bgShp" presStyleIdx="1" presStyleCnt="2"/>
      <dgm:spPr/>
    </dgm:pt>
    <dgm:pt modelId="{A32968AE-90CE-4FC1-973D-2708F34169F1}" type="pres">
      <dgm:prSet presAssocID="{17F503AB-8E27-48C9-B1C0-D70069B3EE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968DB440-ABF9-4DA7-996E-791DE9F59ACC}" type="pres">
      <dgm:prSet presAssocID="{17F503AB-8E27-48C9-B1C0-D70069B3EE84}" presName="spaceRect" presStyleCnt="0"/>
      <dgm:spPr/>
    </dgm:pt>
    <dgm:pt modelId="{8E71F725-10E2-4618-8541-6C8189C8531B}" type="pres">
      <dgm:prSet presAssocID="{17F503AB-8E27-48C9-B1C0-D70069B3EE84}" presName="parTx" presStyleLbl="revTx" presStyleIdx="1" presStyleCnt="2">
        <dgm:presLayoutVars>
          <dgm:chMax val="0"/>
          <dgm:chPref val="0"/>
        </dgm:presLayoutVars>
      </dgm:prSet>
      <dgm:spPr/>
      <dgm:t>
        <a:bodyPr/>
        <a:lstStyle/>
        <a:p>
          <a:endParaRPr lang="en-IN"/>
        </a:p>
      </dgm:t>
    </dgm:pt>
  </dgm:ptLst>
  <dgm:cxnLst>
    <dgm:cxn modelId="{C6AB5B71-887C-41E6-87AB-21B8C9F3A4A8}" type="presOf" srcId="{BE459E4E-E32C-4EF7-B4F6-7BB09AA0D717}" destId="{BC63FB1C-BF76-4F3B-8F74-269150AE0495}" srcOrd="0" destOrd="0" presId="urn:microsoft.com/office/officeart/2018/2/layout/IconVerticalSolidList"/>
    <dgm:cxn modelId="{C83D6F55-8EDD-4A16-8E8F-F2F0EE342930}" type="presOf" srcId="{7F6BA6C3-3CCC-4CCC-AD26-5B3CABB50A32}" destId="{2FA07846-5F14-4C8C-A2A8-A952D9901B72}" srcOrd="0" destOrd="0" presId="urn:microsoft.com/office/officeart/2018/2/layout/IconVerticalSolidList"/>
    <dgm:cxn modelId="{ACD14BC7-3F30-4458-8D7A-51818BD9424B}" srcId="{BE459E4E-E32C-4EF7-B4F6-7BB09AA0D717}" destId="{17F503AB-8E27-48C9-B1C0-D70069B3EE84}" srcOrd="1" destOrd="0" parTransId="{0B19DD95-A7B3-4869-8E1F-0B85C97B7EFF}" sibTransId="{1F3F2FB4-D7A6-4248-A867-7BBE2719AF64}"/>
    <dgm:cxn modelId="{BD363951-99CB-4093-AE69-C37307193E18}" type="presOf" srcId="{17F503AB-8E27-48C9-B1C0-D70069B3EE84}" destId="{8E71F725-10E2-4618-8541-6C8189C8531B}" srcOrd="0" destOrd="0" presId="urn:microsoft.com/office/officeart/2018/2/layout/IconVerticalSolidList"/>
    <dgm:cxn modelId="{7251AE2A-3FCA-4A58-9890-0351747141C6}" srcId="{BE459E4E-E32C-4EF7-B4F6-7BB09AA0D717}" destId="{7F6BA6C3-3CCC-4CCC-AD26-5B3CABB50A32}" srcOrd="0" destOrd="0" parTransId="{E5DE6CAD-5FE9-4231-A180-2E0BCB653F1A}" sibTransId="{C1A3197F-00FA-4471-92AB-88FE203FA88A}"/>
    <dgm:cxn modelId="{0D73E466-12C5-4E2F-BDF7-967693471FEB}" type="presParOf" srcId="{BC63FB1C-BF76-4F3B-8F74-269150AE0495}" destId="{4133D910-FB6D-4B9F-A221-806942D04862}" srcOrd="0" destOrd="0" presId="urn:microsoft.com/office/officeart/2018/2/layout/IconVerticalSolidList"/>
    <dgm:cxn modelId="{43864C7F-6963-4F89-ADEF-8EF9BDC8B0DE}" type="presParOf" srcId="{4133D910-FB6D-4B9F-A221-806942D04862}" destId="{CB428D23-9220-490D-88B2-B1C102B8518B}" srcOrd="0" destOrd="0" presId="urn:microsoft.com/office/officeart/2018/2/layout/IconVerticalSolidList"/>
    <dgm:cxn modelId="{C0EAD81F-80B2-432F-8EA4-4B125EFA4A07}" type="presParOf" srcId="{4133D910-FB6D-4B9F-A221-806942D04862}" destId="{FD485D89-9673-4D32-BA32-94019775C9B5}" srcOrd="1" destOrd="0" presId="urn:microsoft.com/office/officeart/2018/2/layout/IconVerticalSolidList"/>
    <dgm:cxn modelId="{8FDE9CBE-2951-4355-B537-30DE00A270E7}" type="presParOf" srcId="{4133D910-FB6D-4B9F-A221-806942D04862}" destId="{C35C85F2-8FCD-409C-9338-635D2A99785F}" srcOrd="2" destOrd="0" presId="urn:microsoft.com/office/officeart/2018/2/layout/IconVerticalSolidList"/>
    <dgm:cxn modelId="{7ED36805-F69F-472F-8ABA-640243D47139}" type="presParOf" srcId="{4133D910-FB6D-4B9F-A221-806942D04862}" destId="{2FA07846-5F14-4C8C-A2A8-A952D9901B72}" srcOrd="3" destOrd="0" presId="urn:microsoft.com/office/officeart/2018/2/layout/IconVerticalSolidList"/>
    <dgm:cxn modelId="{423AEA88-807C-4D1F-97A0-2B462AD58C75}" type="presParOf" srcId="{BC63FB1C-BF76-4F3B-8F74-269150AE0495}" destId="{9711D922-D036-4042-88CE-268F3894C053}" srcOrd="1" destOrd="0" presId="urn:microsoft.com/office/officeart/2018/2/layout/IconVerticalSolidList"/>
    <dgm:cxn modelId="{FB73DFFA-A8F3-47A0-9D25-83981C463C32}" type="presParOf" srcId="{BC63FB1C-BF76-4F3B-8F74-269150AE0495}" destId="{21CC994E-0AFB-4459-9F3F-8AC520CA5164}" srcOrd="2" destOrd="0" presId="urn:microsoft.com/office/officeart/2018/2/layout/IconVerticalSolidList"/>
    <dgm:cxn modelId="{2B796C3B-2936-4A1F-9743-A1EED9ECA60B}" type="presParOf" srcId="{21CC994E-0AFB-4459-9F3F-8AC520CA5164}" destId="{FCE38369-DCCE-4056-9CA9-F9573B5513CD}" srcOrd="0" destOrd="0" presId="urn:microsoft.com/office/officeart/2018/2/layout/IconVerticalSolidList"/>
    <dgm:cxn modelId="{9E5AE512-2294-4C03-96B3-06BDFC3C0BF3}" type="presParOf" srcId="{21CC994E-0AFB-4459-9F3F-8AC520CA5164}" destId="{A32968AE-90CE-4FC1-973D-2708F34169F1}" srcOrd="1" destOrd="0" presId="urn:microsoft.com/office/officeart/2018/2/layout/IconVerticalSolidList"/>
    <dgm:cxn modelId="{35AAA0EB-6B3E-4C9A-AB87-9FC41821D4BF}" type="presParOf" srcId="{21CC994E-0AFB-4459-9F3F-8AC520CA5164}" destId="{968DB440-ABF9-4DA7-996E-791DE9F59ACC}" srcOrd="2" destOrd="0" presId="urn:microsoft.com/office/officeart/2018/2/layout/IconVerticalSolidList"/>
    <dgm:cxn modelId="{FFD695A4-7423-4796-905B-A4CC240507B6}" type="presParOf" srcId="{21CC994E-0AFB-4459-9F3F-8AC520CA5164}" destId="{8E71F725-10E2-4618-8541-6C8189C853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ECDB-9225-4591-8D52-8B1835A5C8D6}"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F90D908A-C0BB-4F60-A4FD-88C45507342F}">
      <dgm:prSet/>
      <dgm:spPr/>
      <dgm:t>
        <a:bodyPr/>
        <a:lstStyle/>
        <a:p>
          <a:r>
            <a:rPr lang="en-US"/>
            <a:t>Neo4j Desktop</a:t>
          </a:r>
        </a:p>
      </dgm:t>
    </dgm:pt>
    <dgm:pt modelId="{D8308195-82CF-43DC-8DE8-2E4A8F7FFB74}" type="parTrans" cxnId="{02EE3B21-FBE6-4FF4-A2A8-FC6E0748D35E}">
      <dgm:prSet/>
      <dgm:spPr/>
      <dgm:t>
        <a:bodyPr/>
        <a:lstStyle/>
        <a:p>
          <a:endParaRPr lang="en-US"/>
        </a:p>
      </dgm:t>
    </dgm:pt>
    <dgm:pt modelId="{E857295E-357A-49E0-9FBA-BBD2F02015AC}" type="sibTrans" cxnId="{02EE3B21-FBE6-4FF4-A2A8-FC6E0748D35E}">
      <dgm:prSet/>
      <dgm:spPr/>
      <dgm:t>
        <a:bodyPr/>
        <a:lstStyle/>
        <a:p>
          <a:endParaRPr lang="en-US"/>
        </a:p>
      </dgm:t>
    </dgm:pt>
    <dgm:pt modelId="{EF550E36-794A-4F20-A64F-F6431712FBD2}">
      <dgm:prSet/>
      <dgm:spPr/>
      <dgm:t>
        <a:bodyPr/>
        <a:lstStyle/>
        <a:p>
          <a:r>
            <a:rPr lang="en-US"/>
            <a:t>Neo4j Browser for visualization</a:t>
          </a:r>
        </a:p>
      </dgm:t>
    </dgm:pt>
    <dgm:pt modelId="{413117EE-207A-4C29-B89F-A8E1322DA53E}" type="parTrans" cxnId="{8D1DA3BA-889B-4829-9EAC-A6B375A23B7F}">
      <dgm:prSet/>
      <dgm:spPr/>
      <dgm:t>
        <a:bodyPr/>
        <a:lstStyle/>
        <a:p>
          <a:endParaRPr lang="en-US"/>
        </a:p>
      </dgm:t>
    </dgm:pt>
    <dgm:pt modelId="{73FAE7A3-A662-4AC0-92B6-603F4D7F2487}" type="sibTrans" cxnId="{8D1DA3BA-889B-4829-9EAC-A6B375A23B7F}">
      <dgm:prSet/>
      <dgm:spPr/>
      <dgm:t>
        <a:bodyPr/>
        <a:lstStyle/>
        <a:p>
          <a:endParaRPr lang="en-US"/>
        </a:p>
      </dgm:t>
    </dgm:pt>
    <dgm:pt modelId="{0CCF81F0-3028-4349-8AC5-E6838863EE3F}">
      <dgm:prSet/>
      <dgm:spPr/>
      <dgm:t>
        <a:bodyPr/>
        <a:lstStyle/>
        <a:p>
          <a:r>
            <a:rPr lang="en-US"/>
            <a:t>Anaconda Navigator</a:t>
          </a:r>
        </a:p>
      </dgm:t>
    </dgm:pt>
    <dgm:pt modelId="{4F8FD796-40C5-4DB9-8C53-1BDB53CA6FD1}" type="parTrans" cxnId="{C31A4E3D-3CD2-4E71-B1CA-5B2B2ECA1CE3}">
      <dgm:prSet/>
      <dgm:spPr/>
      <dgm:t>
        <a:bodyPr/>
        <a:lstStyle/>
        <a:p>
          <a:endParaRPr lang="en-US"/>
        </a:p>
      </dgm:t>
    </dgm:pt>
    <dgm:pt modelId="{CE0F4BDE-00A7-425F-8A09-15CB102A870B}" type="sibTrans" cxnId="{C31A4E3D-3CD2-4E71-B1CA-5B2B2ECA1CE3}">
      <dgm:prSet/>
      <dgm:spPr/>
      <dgm:t>
        <a:bodyPr/>
        <a:lstStyle/>
        <a:p>
          <a:endParaRPr lang="en-US"/>
        </a:p>
      </dgm:t>
    </dgm:pt>
    <dgm:pt modelId="{74B3CD32-985A-40CB-BB7C-D940561838DA}">
      <dgm:prSet/>
      <dgm:spPr/>
      <dgm:t>
        <a:bodyPr/>
        <a:lstStyle/>
        <a:p>
          <a:r>
            <a:rPr lang="en-US"/>
            <a:t>Spyder</a:t>
          </a:r>
        </a:p>
      </dgm:t>
    </dgm:pt>
    <dgm:pt modelId="{E598ABA4-6A39-4BDD-B35B-7801E0E8AB91}" type="parTrans" cxnId="{A213C4A2-3EBC-4185-A26E-0E92D7060A4D}">
      <dgm:prSet/>
      <dgm:spPr/>
      <dgm:t>
        <a:bodyPr/>
        <a:lstStyle/>
        <a:p>
          <a:endParaRPr lang="en-US"/>
        </a:p>
      </dgm:t>
    </dgm:pt>
    <dgm:pt modelId="{326724A7-0C73-4BD4-AAD0-DE610B6D994A}" type="sibTrans" cxnId="{A213C4A2-3EBC-4185-A26E-0E92D7060A4D}">
      <dgm:prSet/>
      <dgm:spPr/>
      <dgm:t>
        <a:bodyPr/>
        <a:lstStyle/>
        <a:p>
          <a:endParaRPr lang="en-US"/>
        </a:p>
      </dgm:t>
    </dgm:pt>
    <dgm:pt modelId="{88D89CBE-7B8C-4736-9B9F-4B6233E60B5D}">
      <dgm:prSet/>
      <dgm:spPr/>
      <dgm:t>
        <a:bodyPr/>
        <a:lstStyle/>
        <a:p>
          <a:r>
            <a:rPr lang="en-US"/>
            <a:t>Microsoft Teams</a:t>
          </a:r>
        </a:p>
      </dgm:t>
    </dgm:pt>
    <dgm:pt modelId="{675A6B5F-BAA0-444F-BF28-3CFB035D465B}" type="parTrans" cxnId="{DCA5BE95-E496-4EC0-9B32-677786ED1E4E}">
      <dgm:prSet/>
      <dgm:spPr/>
      <dgm:t>
        <a:bodyPr/>
        <a:lstStyle/>
        <a:p>
          <a:endParaRPr lang="en-US"/>
        </a:p>
      </dgm:t>
    </dgm:pt>
    <dgm:pt modelId="{88F8F39A-CB6D-4A51-947D-4DE5B9DB84DA}" type="sibTrans" cxnId="{DCA5BE95-E496-4EC0-9B32-677786ED1E4E}">
      <dgm:prSet/>
      <dgm:spPr/>
      <dgm:t>
        <a:bodyPr/>
        <a:lstStyle/>
        <a:p>
          <a:endParaRPr lang="en-US"/>
        </a:p>
      </dgm:t>
    </dgm:pt>
    <dgm:pt modelId="{31A780B3-07F4-46B2-A175-E84DE0092D6E}">
      <dgm:prSet/>
      <dgm:spPr/>
      <dgm:t>
        <a:bodyPr/>
        <a:lstStyle/>
        <a:p>
          <a:r>
            <a:rPr lang="en-US"/>
            <a:t>Google Meet</a:t>
          </a:r>
        </a:p>
      </dgm:t>
    </dgm:pt>
    <dgm:pt modelId="{AE41653F-BE28-4843-9219-474E76DA6F24}" type="parTrans" cxnId="{420D9E73-A615-4D6F-9740-AC5F9C4D302A}">
      <dgm:prSet/>
      <dgm:spPr/>
      <dgm:t>
        <a:bodyPr/>
        <a:lstStyle/>
        <a:p>
          <a:endParaRPr lang="en-US"/>
        </a:p>
      </dgm:t>
    </dgm:pt>
    <dgm:pt modelId="{E4A89F8B-9BDB-4A82-A6AE-C2E9C1A69569}" type="sibTrans" cxnId="{420D9E73-A615-4D6F-9740-AC5F9C4D302A}">
      <dgm:prSet/>
      <dgm:spPr/>
      <dgm:t>
        <a:bodyPr/>
        <a:lstStyle/>
        <a:p>
          <a:endParaRPr lang="en-US"/>
        </a:p>
      </dgm:t>
    </dgm:pt>
    <dgm:pt modelId="{9EC0AC76-A974-4D76-8F2A-3A6650C1718B}">
      <dgm:prSet/>
      <dgm:spPr/>
      <dgm:t>
        <a:bodyPr/>
        <a:lstStyle/>
        <a:p>
          <a:r>
            <a:rPr lang="en-US"/>
            <a:t>GitHub</a:t>
          </a:r>
        </a:p>
      </dgm:t>
    </dgm:pt>
    <dgm:pt modelId="{4A5D28AA-5F25-4330-BC36-FB8F7C186E7F}" type="parTrans" cxnId="{02CE9320-8361-4B8A-875D-B806F6929F77}">
      <dgm:prSet/>
      <dgm:spPr/>
      <dgm:t>
        <a:bodyPr/>
        <a:lstStyle/>
        <a:p>
          <a:endParaRPr lang="en-US"/>
        </a:p>
      </dgm:t>
    </dgm:pt>
    <dgm:pt modelId="{BA09DDC0-493D-4FC0-A94F-B6A6EE067E19}" type="sibTrans" cxnId="{02CE9320-8361-4B8A-875D-B806F6929F77}">
      <dgm:prSet/>
      <dgm:spPr/>
      <dgm:t>
        <a:bodyPr/>
        <a:lstStyle/>
        <a:p>
          <a:endParaRPr lang="en-US"/>
        </a:p>
      </dgm:t>
    </dgm:pt>
    <dgm:pt modelId="{0588DCCE-0BEB-4D5F-878F-F9F4FDEBB95C}" type="pres">
      <dgm:prSet presAssocID="{4830ECDB-9225-4591-8D52-8B1835A5C8D6}" presName="linear" presStyleCnt="0">
        <dgm:presLayoutVars>
          <dgm:dir/>
          <dgm:animLvl val="lvl"/>
          <dgm:resizeHandles val="exact"/>
        </dgm:presLayoutVars>
      </dgm:prSet>
      <dgm:spPr/>
      <dgm:t>
        <a:bodyPr/>
        <a:lstStyle/>
        <a:p>
          <a:endParaRPr lang="en-IN"/>
        </a:p>
      </dgm:t>
    </dgm:pt>
    <dgm:pt modelId="{C6ECD8FB-37BD-4FFC-853F-3C07DE89F615}" type="pres">
      <dgm:prSet presAssocID="{F90D908A-C0BB-4F60-A4FD-88C45507342F}" presName="parentLin" presStyleCnt="0"/>
      <dgm:spPr/>
    </dgm:pt>
    <dgm:pt modelId="{1A39C6FB-C441-4C19-B8EF-BF4EAEAC2B7C}" type="pres">
      <dgm:prSet presAssocID="{F90D908A-C0BB-4F60-A4FD-88C45507342F}" presName="parentLeftMargin" presStyleLbl="node1" presStyleIdx="0" presStyleCnt="7"/>
      <dgm:spPr/>
      <dgm:t>
        <a:bodyPr/>
        <a:lstStyle/>
        <a:p>
          <a:endParaRPr lang="en-IN"/>
        </a:p>
      </dgm:t>
    </dgm:pt>
    <dgm:pt modelId="{35343E19-7DA5-4461-88C7-66D5622D3942}" type="pres">
      <dgm:prSet presAssocID="{F90D908A-C0BB-4F60-A4FD-88C45507342F}" presName="parentText" presStyleLbl="node1" presStyleIdx="0" presStyleCnt="7">
        <dgm:presLayoutVars>
          <dgm:chMax val="0"/>
          <dgm:bulletEnabled val="1"/>
        </dgm:presLayoutVars>
      </dgm:prSet>
      <dgm:spPr/>
      <dgm:t>
        <a:bodyPr/>
        <a:lstStyle/>
        <a:p>
          <a:endParaRPr lang="en-IN"/>
        </a:p>
      </dgm:t>
    </dgm:pt>
    <dgm:pt modelId="{50BFF83F-D6EB-4794-93CD-4E70595F7D78}" type="pres">
      <dgm:prSet presAssocID="{F90D908A-C0BB-4F60-A4FD-88C45507342F}" presName="negativeSpace" presStyleCnt="0"/>
      <dgm:spPr/>
    </dgm:pt>
    <dgm:pt modelId="{D901D488-8F7D-47B9-A422-905A93E53841}" type="pres">
      <dgm:prSet presAssocID="{F90D908A-C0BB-4F60-A4FD-88C45507342F}" presName="childText" presStyleLbl="conFgAcc1" presStyleIdx="0" presStyleCnt="7">
        <dgm:presLayoutVars>
          <dgm:bulletEnabled val="1"/>
        </dgm:presLayoutVars>
      </dgm:prSet>
      <dgm:spPr/>
    </dgm:pt>
    <dgm:pt modelId="{A87869CB-A00F-4227-A499-1E526EA94CF2}" type="pres">
      <dgm:prSet presAssocID="{E857295E-357A-49E0-9FBA-BBD2F02015AC}" presName="spaceBetweenRectangles" presStyleCnt="0"/>
      <dgm:spPr/>
    </dgm:pt>
    <dgm:pt modelId="{CFA98D5A-4997-4B5F-9867-12DC6E47A168}" type="pres">
      <dgm:prSet presAssocID="{EF550E36-794A-4F20-A64F-F6431712FBD2}" presName="parentLin" presStyleCnt="0"/>
      <dgm:spPr/>
    </dgm:pt>
    <dgm:pt modelId="{4DE2EA02-6686-41E3-B5B2-3BCC21A39CA3}" type="pres">
      <dgm:prSet presAssocID="{EF550E36-794A-4F20-A64F-F6431712FBD2}" presName="parentLeftMargin" presStyleLbl="node1" presStyleIdx="0" presStyleCnt="7"/>
      <dgm:spPr/>
      <dgm:t>
        <a:bodyPr/>
        <a:lstStyle/>
        <a:p>
          <a:endParaRPr lang="en-IN"/>
        </a:p>
      </dgm:t>
    </dgm:pt>
    <dgm:pt modelId="{5A9142C2-0433-4000-AE94-32AB40E16FC0}" type="pres">
      <dgm:prSet presAssocID="{EF550E36-794A-4F20-A64F-F6431712FBD2}" presName="parentText" presStyleLbl="node1" presStyleIdx="1" presStyleCnt="7">
        <dgm:presLayoutVars>
          <dgm:chMax val="0"/>
          <dgm:bulletEnabled val="1"/>
        </dgm:presLayoutVars>
      </dgm:prSet>
      <dgm:spPr/>
      <dgm:t>
        <a:bodyPr/>
        <a:lstStyle/>
        <a:p>
          <a:endParaRPr lang="en-IN"/>
        </a:p>
      </dgm:t>
    </dgm:pt>
    <dgm:pt modelId="{10676CC4-5359-43FC-BD2F-48633880F20A}" type="pres">
      <dgm:prSet presAssocID="{EF550E36-794A-4F20-A64F-F6431712FBD2}" presName="negativeSpace" presStyleCnt="0"/>
      <dgm:spPr/>
    </dgm:pt>
    <dgm:pt modelId="{21860B56-0483-47DA-90CB-1E0C4FCE425B}" type="pres">
      <dgm:prSet presAssocID="{EF550E36-794A-4F20-A64F-F6431712FBD2}" presName="childText" presStyleLbl="conFgAcc1" presStyleIdx="1" presStyleCnt="7">
        <dgm:presLayoutVars>
          <dgm:bulletEnabled val="1"/>
        </dgm:presLayoutVars>
      </dgm:prSet>
      <dgm:spPr/>
    </dgm:pt>
    <dgm:pt modelId="{4BAEB832-C71C-4D53-918C-49266C77ED38}" type="pres">
      <dgm:prSet presAssocID="{73FAE7A3-A662-4AC0-92B6-603F4D7F2487}" presName="spaceBetweenRectangles" presStyleCnt="0"/>
      <dgm:spPr/>
    </dgm:pt>
    <dgm:pt modelId="{6E283075-B653-4564-8873-2007D426F79F}" type="pres">
      <dgm:prSet presAssocID="{0CCF81F0-3028-4349-8AC5-E6838863EE3F}" presName="parentLin" presStyleCnt="0"/>
      <dgm:spPr/>
    </dgm:pt>
    <dgm:pt modelId="{B412FD67-FCC8-4418-897D-CA82E2741AE9}" type="pres">
      <dgm:prSet presAssocID="{0CCF81F0-3028-4349-8AC5-E6838863EE3F}" presName="parentLeftMargin" presStyleLbl="node1" presStyleIdx="1" presStyleCnt="7"/>
      <dgm:spPr/>
      <dgm:t>
        <a:bodyPr/>
        <a:lstStyle/>
        <a:p>
          <a:endParaRPr lang="en-IN"/>
        </a:p>
      </dgm:t>
    </dgm:pt>
    <dgm:pt modelId="{02597186-6FD7-4820-8E0B-EB689F001600}" type="pres">
      <dgm:prSet presAssocID="{0CCF81F0-3028-4349-8AC5-E6838863EE3F}" presName="parentText" presStyleLbl="node1" presStyleIdx="2" presStyleCnt="7">
        <dgm:presLayoutVars>
          <dgm:chMax val="0"/>
          <dgm:bulletEnabled val="1"/>
        </dgm:presLayoutVars>
      </dgm:prSet>
      <dgm:spPr/>
      <dgm:t>
        <a:bodyPr/>
        <a:lstStyle/>
        <a:p>
          <a:endParaRPr lang="en-IN"/>
        </a:p>
      </dgm:t>
    </dgm:pt>
    <dgm:pt modelId="{FCFB78A3-4BD8-428C-8710-4B596E2977E1}" type="pres">
      <dgm:prSet presAssocID="{0CCF81F0-3028-4349-8AC5-E6838863EE3F}" presName="negativeSpace" presStyleCnt="0"/>
      <dgm:spPr/>
    </dgm:pt>
    <dgm:pt modelId="{C6C53AB7-5A9C-4819-8A92-5BDFE7170B48}" type="pres">
      <dgm:prSet presAssocID="{0CCF81F0-3028-4349-8AC5-E6838863EE3F}" presName="childText" presStyleLbl="conFgAcc1" presStyleIdx="2" presStyleCnt="7">
        <dgm:presLayoutVars>
          <dgm:bulletEnabled val="1"/>
        </dgm:presLayoutVars>
      </dgm:prSet>
      <dgm:spPr/>
    </dgm:pt>
    <dgm:pt modelId="{CFC6DD5E-8221-490C-A3EF-7B3ED972F1A9}" type="pres">
      <dgm:prSet presAssocID="{CE0F4BDE-00A7-425F-8A09-15CB102A870B}" presName="spaceBetweenRectangles" presStyleCnt="0"/>
      <dgm:spPr/>
    </dgm:pt>
    <dgm:pt modelId="{4421DE66-0D43-4376-915F-1DED0E62AF1B}" type="pres">
      <dgm:prSet presAssocID="{74B3CD32-985A-40CB-BB7C-D940561838DA}" presName="parentLin" presStyleCnt="0"/>
      <dgm:spPr/>
    </dgm:pt>
    <dgm:pt modelId="{42290B87-616A-4864-9576-B82BD1074423}" type="pres">
      <dgm:prSet presAssocID="{74B3CD32-985A-40CB-BB7C-D940561838DA}" presName="parentLeftMargin" presStyleLbl="node1" presStyleIdx="2" presStyleCnt="7"/>
      <dgm:spPr/>
      <dgm:t>
        <a:bodyPr/>
        <a:lstStyle/>
        <a:p>
          <a:endParaRPr lang="en-IN"/>
        </a:p>
      </dgm:t>
    </dgm:pt>
    <dgm:pt modelId="{5761EBC1-E011-4177-B297-8C1CA7E5EA96}" type="pres">
      <dgm:prSet presAssocID="{74B3CD32-985A-40CB-BB7C-D940561838DA}" presName="parentText" presStyleLbl="node1" presStyleIdx="3" presStyleCnt="7">
        <dgm:presLayoutVars>
          <dgm:chMax val="0"/>
          <dgm:bulletEnabled val="1"/>
        </dgm:presLayoutVars>
      </dgm:prSet>
      <dgm:spPr/>
      <dgm:t>
        <a:bodyPr/>
        <a:lstStyle/>
        <a:p>
          <a:endParaRPr lang="en-IN"/>
        </a:p>
      </dgm:t>
    </dgm:pt>
    <dgm:pt modelId="{9EAD397B-D440-4B79-877D-8E6C31E6A646}" type="pres">
      <dgm:prSet presAssocID="{74B3CD32-985A-40CB-BB7C-D940561838DA}" presName="negativeSpace" presStyleCnt="0"/>
      <dgm:spPr/>
    </dgm:pt>
    <dgm:pt modelId="{CB709ECB-6112-4383-8D8A-92CEFC0C913A}" type="pres">
      <dgm:prSet presAssocID="{74B3CD32-985A-40CB-BB7C-D940561838DA}" presName="childText" presStyleLbl="conFgAcc1" presStyleIdx="3" presStyleCnt="7">
        <dgm:presLayoutVars>
          <dgm:bulletEnabled val="1"/>
        </dgm:presLayoutVars>
      </dgm:prSet>
      <dgm:spPr/>
    </dgm:pt>
    <dgm:pt modelId="{04F717C9-A665-4C3B-9327-20A2F2274636}" type="pres">
      <dgm:prSet presAssocID="{326724A7-0C73-4BD4-AAD0-DE610B6D994A}" presName="spaceBetweenRectangles" presStyleCnt="0"/>
      <dgm:spPr/>
    </dgm:pt>
    <dgm:pt modelId="{9F593D74-266A-4AF1-8663-AE40E138B8A2}" type="pres">
      <dgm:prSet presAssocID="{88D89CBE-7B8C-4736-9B9F-4B6233E60B5D}" presName="parentLin" presStyleCnt="0"/>
      <dgm:spPr/>
    </dgm:pt>
    <dgm:pt modelId="{7DB74FE5-A2DC-4A25-8EF6-CA6A6D69057B}" type="pres">
      <dgm:prSet presAssocID="{88D89CBE-7B8C-4736-9B9F-4B6233E60B5D}" presName="parentLeftMargin" presStyleLbl="node1" presStyleIdx="3" presStyleCnt="7"/>
      <dgm:spPr/>
      <dgm:t>
        <a:bodyPr/>
        <a:lstStyle/>
        <a:p>
          <a:endParaRPr lang="en-IN"/>
        </a:p>
      </dgm:t>
    </dgm:pt>
    <dgm:pt modelId="{6BDD3195-C040-4363-BDD2-1EF5ED4AF4B7}" type="pres">
      <dgm:prSet presAssocID="{88D89CBE-7B8C-4736-9B9F-4B6233E60B5D}" presName="parentText" presStyleLbl="node1" presStyleIdx="4" presStyleCnt="7">
        <dgm:presLayoutVars>
          <dgm:chMax val="0"/>
          <dgm:bulletEnabled val="1"/>
        </dgm:presLayoutVars>
      </dgm:prSet>
      <dgm:spPr/>
      <dgm:t>
        <a:bodyPr/>
        <a:lstStyle/>
        <a:p>
          <a:endParaRPr lang="en-IN"/>
        </a:p>
      </dgm:t>
    </dgm:pt>
    <dgm:pt modelId="{E0A3885D-1950-473C-8E3E-C1EA9E7554CA}" type="pres">
      <dgm:prSet presAssocID="{88D89CBE-7B8C-4736-9B9F-4B6233E60B5D}" presName="negativeSpace" presStyleCnt="0"/>
      <dgm:spPr/>
    </dgm:pt>
    <dgm:pt modelId="{68A8F838-C416-47BE-B58F-89B32181D048}" type="pres">
      <dgm:prSet presAssocID="{88D89CBE-7B8C-4736-9B9F-4B6233E60B5D}" presName="childText" presStyleLbl="conFgAcc1" presStyleIdx="4" presStyleCnt="7">
        <dgm:presLayoutVars>
          <dgm:bulletEnabled val="1"/>
        </dgm:presLayoutVars>
      </dgm:prSet>
      <dgm:spPr/>
    </dgm:pt>
    <dgm:pt modelId="{5BE564D7-556F-41C1-9452-D338CEF83D11}" type="pres">
      <dgm:prSet presAssocID="{88F8F39A-CB6D-4A51-947D-4DE5B9DB84DA}" presName="spaceBetweenRectangles" presStyleCnt="0"/>
      <dgm:spPr/>
    </dgm:pt>
    <dgm:pt modelId="{01134CAE-BE04-4734-A971-28B15B637661}" type="pres">
      <dgm:prSet presAssocID="{31A780B3-07F4-46B2-A175-E84DE0092D6E}" presName="parentLin" presStyleCnt="0"/>
      <dgm:spPr/>
    </dgm:pt>
    <dgm:pt modelId="{256928F4-CFA3-4690-B088-1B2D5F8BC704}" type="pres">
      <dgm:prSet presAssocID="{31A780B3-07F4-46B2-A175-E84DE0092D6E}" presName="parentLeftMargin" presStyleLbl="node1" presStyleIdx="4" presStyleCnt="7"/>
      <dgm:spPr/>
      <dgm:t>
        <a:bodyPr/>
        <a:lstStyle/>
        <a:p>
          <a:endParaRPr lang="en-IN"/>
        </a:p>
      </dgm:t>
    </dgm:pt>
    <dgm:pt modelId="{3DF5F64F-A0B8-44D7-9D35-DF2E43F3ACA1}" type="pres">
      <dgm:prSet presAssocID="{31A780B3-07F4-46B2-A175-E84DE0092D6E}" presName="parentText" presStyleLbl="node1" presStyleIdx="5" presStyleCnt="7">
        <dgm:presLayoutVars>
          <dgm:chMax val="0"/>
          <dgm:bulletEnabled val="1"/>
        </dgm:presLayoutVars>
      </dgm:prSet>
      <dgm:spPr/>
      <dgm:t>
        <a:bodyPr/>
        <a:lstStyle/>
        <a:p>
          <a:endParaRPr lang="en-IN"/>
        </a:p>
      </dgm:t>
    </dgm:pt>
    <dgm:pt modelId="{6147FA83-AD84-4617-AA65-FF118EA75F30}" type="pres">
      <dgm:prSet presAssocID="{31A780B3-07F4-46B2-A175-E84DE0092D6E}" presName="negativeSpace" presStyleCnt="0"/>
      <dgm:spPr/>
    </dgm:pt>
    <dgm:pt modelId="{23B4245B-25F1-4AF0-87DA-9EDE58AB25EE}" type="pres">
      <dgm:prSet presAssocID="{31A780B3-07F4-46B2-A175-E84DE0092D6E}" presName="childText" presStyleLbl="conFgAcc1" presStyleIdx="5" presStyleCnt="7">
        <dgm:presLayoutVars>
          <dgm:bulletEnabled val="1"/>
        </dgm:presLayoutVars>
      </dgm:prSet>
      <dgm:spPr/>
    </dgm:pt>
    <dgm:pt modelId="{E437592B-36AF-4521-917D-6BCEBCFF0C22}" type="pres">
      <dgm:prSet presAssocID="{E4A89F8B-9BDB-4A82-A6AE-C2E9C1A69569}" presName="spaceBetweenRectangles" presStyleCnt="0"/>
      <dgm:spPr/>
    </dgm:pt>
    <dgm:pt modelId="{AA7559B8-DADD-493C-9CFA-6CF8946A87BD}" type="pres">
      <dgm:prSet presAssocID="{9EC0AC76-A974-4D76-8F2A-3A6650C1718B}" presName="parentLin" presStyleCnt="0"/>
      <dgm:spPr/>
    </dgm:pt>
    <dgm:pt modelId="{CC2BFEAA-F650-4AC7-8F32-A40D27ACD4F8}" type="pres">
      <dgm:prSet presAssocID="{9EC0AC76-A974-4D76-8F2A-3A6650C1718B}" presName="parentLeftMargin" presStyleLbl="node1" presStyleIdx="5" presStyleCnt="7"/>
      <dgm:spPr/>
      <dgm:t>
        <a:bodyPr/>
        <a:lstStyle/>
        <a:p>
          <a:endParaRPr lang="en-IN"/>
        </a:p>
      </dgm:t>
    </dgm:pt>
    <dgm:pt modelId="{B93FA01A-0779-4A8F-BC8E-630994C92058}" type="pres">
      <dgm:prSet presAssocID="{9EC0AC76-A974-4D76-8F2A-3A6650C1718B}" presName="parentText" presStyleLbl="node1" presStyleIdx="6" presStyleCnt="7">
        <dgm:presLayoutVars>
          <dgm:chMax val="0"/>
          <dgm:bulletEnabled val="1"/>
        </dgm:presLayoutVars>
      </dgm:prSet>
      <dgm:spPr/>
      <dgm:t>
        <a:bodyPr/>
        <a:lstStyle/>
        <a:p>
          <a:endParaRPr lang="en-IN"/>
        </a:p>
      </dgm:t>
    </dgm:pt>
    <dgm:pt modelId="{D0C60879-B837-4686-82A4-802F67B91649}" type="pres">
      <dgm:prSet presAssocID="{9EC0AC76-A974-4D76-8F2A-3A6650C1718B}" presName="negativeSpace" presStyleCnt="0"/>
      <dgm:spPr/>
    </dgm:pt>
    <dgm:pt modelId="{AA135C43-AF2B-41CA-A87F-C5C9B1620B47}" type="pres">
      <dgm:prSet presAssocID="{9EC0AC76-A974-4D76-8F2A-3A6650C1718B}" presName="childText" presStyleLbl="conFgAcc1" presStyleIdx="6" presStyleCnt="7">
        <dgm:presLayoutVars>
          <dgm:bulletEnabled val="1"/>
        </dgm:presLayoutVars>
      </dgm:prSet>
      <dgm:spPr/>
    </dgm:pt>
  </dgm:ptLst>
  <dgm:cxnLst>
    <dgm:cxn modelId="{C31A4E3D-3CD2-4E71-B1CA-5B2B2ECA1CE3}" srcId="{4830ECDB-9225-4591-8D52-8B1835A5C8D6}" destId="{0CCF81F0-3028-4349-8AC5-E6838863EE3F}" srcOrd="2" destOrd="0" parTransId="{4F8FD796-40C5-4DB9-8C53-1BDB53CA6FD1}" sibTransId="{CE0F4BDE-00A7-425F-8A09-15CB102A870B}"/>
    <dgm:cxn modelId="{9AB402A9-F6C2-402D-9392-983EBC035E96}" type="presOf" srcId="{F90D908A-C0BB-4F60-A4FD-88C45507342F}" destId="{1A39C6FB-C441-4C19-B8EF-BF4EAEAC2B7C}" srcOrd="0" destOrd="0" presId="urn:microsoft.com/office/officeart/2005/8/layout/list1"/>
    <dgm:cxn modelId="{EE1891BE-0FFE-4B7D-A635-AE6C50049B0A}" type="presOf" srcId="{31A780B3-07F4-46B2-A175-E84DE0092D6E}" destId="{256928F4-CFA3-4690-B088-1B2D5F8BC704}" srcOrd="0" destOrd="0" presId="urn:microsoft.com/office/officeart/2005/8/layout/list1"/>
    <dgm:cxn modelId="{558471BE-3FC5-4F19-BCC2-CB025F8952A3}" type="presOf" srcId="{EF550E36-794A-4F20-A64F-F6431712FBD2}" destId="{4DE2EA02-6686-41E3-B5B2-3BCC21A39CA3}" srcOrd="0" destOrd="0" presId="urn:microsoft.com/office/officeart/2005/8/layout/list1"/>
    <dgm:cxn modelId="{4AFB95FB-2ABC-4F6D-B2D5-3906FB5ADE0C}" type="presOf" srcId="{88D89CBE-7B8C-4736-9B9F-4B6233E60B5D}" destId="{7DB74FE5-A2DC-4A25-8EF6-CA6A6D69057B}" srcOrd="0" destOrd="0" presId="urn:microsoft.com/office/officeart/2005/8/layout/list1"/>
    <dgm:cxn modelId="{A213C4A2-3EBC-4185-A26E-0E92D7060A4D}" srcId="{4830ECDB-9225-4591-8D52-8B1835A5C8D6}" destId="{74B3CD32-985A-40CB-BB7C-D940561838DA}" srcOrd="3" destOrd="0" parTransId="{E598ABA4-6A39-4BDD-B35B-7801E0E8AB91}" sibTransId="{326724A7-0C73-4BD4-AAD0-DE610B6D994A}"/>
    <dgm:cxn modelId="{24044B7C-AAFC-409A-AB44-2B0DBBC97C83}" type="presOf" srcId="{4830ECDB-9225-4591-8D52-8B1835A5C8D6}" destId="{0588DCCE-0BEB-4D5F-878F-F9F4FDEBB95C}" srcOrd="0" destOrd="0" presId="urn:microsoft.com/office/officeart/2005/8/layout/list1"/>
    <dgm:cxn modelId="{497D88F0-1C25-444C-8F7B-CF908169A0EC}" type="presOf" srcId="{0CCF81F0-3028-4349-8AC5-E6838863EE3F}" destId="{B412FD67-FCC8-4418-897D-CA82E2741AE9}" srcOrd="0" destOrd="0" presId="urn:microsoft.com/office/officeart/2005/8/layout/list1"/>
    <dgm:cxn modelId="{2897E0B7-0C37-403B-94ED-6DBC78A185B4}" type="presOf" srcId="{31A780B3-07F4-46B2-A175-E84DE0092D6E}" destId="{3DF5F64F-A0B8-44D7-9D35-DF2E43F3ACA1}" srcOrd="1" destOrd="0" presId="urn:microsoft.com/office/officeart/2005/8/layout/list1"/>
    <dgm:cxn modelId="{2144E27F-3FAE-4240-90E4-C0873098A304}" type="presOf" srcId="{F90D908A-C0BB-4F60-A4FD-88C45507342F}" destId="{35343E19-7DA5-4461-88C7-66D5622D3942}" srcOrd="1" destOrd="0" presId="urn:microsoft.com/office/officeart/2005/8/layout/list1"/>
    <dgm:cxn modelId="{7C65CF17-8835-46C7-BED0-1369834345D7}" type="presOf" srcId="{88D89CBE-7B8C-4736-9B9F-4B6233E60B5D}" destId="{6BDD3195-C040-4363-BDD2-1EF5ED4AF4B7}" srcOrd="1" destOrd="0" presId="urn:microsoft.com/office/officeart/2005/8/layout/list1"/>
    <dgm:cxn modelId="{420D9E73-A615-4D6F-9740-AC5F9C4D302A}" srcId="{4830ECDB-9225-4591-8D52-8B1835A5C8D6}" destId="{31A780B3-07F4-46B2-A175-E84DE0092D6E}" srcOrd="5" destOrd="0" parTransId="{AE41653F-BE28-4843-9219-474E76DA6F24}" sibTransId="{E4A89F8B-9BDB-4A82-A6AE-C2E9C1A69569}"/>
    <dgm:cxn modelId="{6318BD6B-D3D9-429A-8B02-9A2DFBFF8B8D}" type="presOf" srcId="{74B3CD32-985A-40CB-BB7C-D940561838DA}" destId="{5761EBC1-E011-4177-B297-8C1CA7E5EA96}" srcOrd="1" destOrd="0" presId="urn:microsoft.com/office/officeart/2005/8/layout/list1"/>
    <dgm:cxn modelId="{B1A2F05F-8F43-447E-9007-D5A383061490}" type="presOf" srcId="{9EC0AC76-A974-4D76-8F2A-3A6650C1718B}" destId="{CC2BFEAA-F650-4AC7-8F32-A40D27ACD4F8}" srcOrd="0" destOrd="0" presId="urn:microsoft.com/office/officeart/2005/8/layout/list1"/>
    <dgm:cxn modelId="{DCA5BE95-E496-4EC0-9B32-677786ED1E4E}" srcId="{4830ECDB-9225-4591-8D52-8B1835A5C8D6}" destId="{88D89CBE-7B8C-4736-9B9F-4B6233E60B5D}" srcOrd="4" destOrd="0" parTransId="{675A6B5F-BAA0-444F-BF28-3CFB035D465B}" sibTransId="{88F8F39A-CB6D-4A51-947D-4DE5B9DB84DA}"/>
    <dgm:cxn modelId="{F8CD6B14-0CC4-4C49-B0E8-23AB7BBC4F33}" type="presOf" srcId="{9EC0AC76-A974-4D76-8F2A-3A6650C1718B}" destId="{B93FA01A-0779-4A8F-BC8E-630994C92058}" srcOrd="1" destOrd="0" presId="urn:microsoft.com/office/officeart/2005/8/layout/list1"/>
    <dgm:cxn modelId="{8D1DA3BA-889B-4829-9EAC-A6B375A23B7F}" srcId="{4830ECDB-9225-4591-8D52-8B1835A5C8D6}" destId="{EF550E36-794A-4F20-A64F-F6431712FBD2}" srcOrd="1" destOrd="0" parTransId="{413117EE-207A-4C29-B89F-A8E1322DA53E}" sibTransId="{73FAE7A3-A662-4AC0-92B6-603F4D7F2487}"/>
    <dgm:cxn modelId="{696F5663-35C6-4B42-AA4D-BFE352268047}" type="presOf" srcId="{0CCF81F0-3028-4349-8AC5-E6838863EE3F}" destId="{02597186-6FD7-4820-8E0B-EB689F001600}" srcOrd="1" destOrd="0" presId="urn:microsoft.com/office/officeart/2005/8/layout/list1"/>
    <dgm:cxn modelId="{91DCD1F2-368E-43C5-A789-112B93E58713}" type="presOf" srcId="{EF550E36-794A-4F20-A64F-F6431712FBD2}" destId="{5A9142C2-0433-4000-AE94-32AB40E16FC0}" srcOrd="1" destOrd="0" presId="urn:microsoft.com/office/officeart/2005/8/layout/list1"/>
    <dgm:cxn modelId="{0B65C060-21DE-44AE-8CD9-E3FB1AF4029D}" type="presOf" srcId="{74B3CD32-985A-40CB-BB7C-D940561838DA}" destId="{42290B87-616A-4864-9576-B82BD1074423}" srcOrd="0" destOrd="0" presId="urn:microsoft.com/office/officeart/2005/8/layout/list1"/>
    <dgm:cxn modelId="{02CE9320-8361-4B8A-875D-B806F6929F77}" srcId="{4830ECDB-9225-4591-8D52-8B1835A5C8D6}" destId="{9EC0AC76-A974-4D76-8F2A-3A6650C1718B}" srcOrd="6" destOrd="0" parTransId="{4A5D28AA-5F25-4330-BC36-FB8F7C186E7F}" sibTransId="{BA09DDC0-493D-4FC0-A94F-B6A6EE067E19}"/>
    <dgm:cxn modelId="{02EE3B21-FBE6-4FF4-A2A8-FC6E0748D35E}" srcId="{4830ECDB-9225-4591-8D52-8B1835A5C8D6}" destId="{F90D908A-C0BB-4F60-A4FD-88C45507342F}" srcOrd="0" destOrd="0" parTransId="{D8308195-82CF-43DC-8DE8-2E4A8F7FFB74}" sibTransId="{E857295E-357A-49E0-9FBA-BBD2F02015AC}"/>
    <dgm:cxn modelId="{6E840829-2AD8-400D-BE16-30DEB16BCAB7}" type="presParOf" srcId="{0588DCCE-0BEB-4D5F-878F-F9F4FDEBB95C}" destId="{C6ECD8FB-37BD-4FFC-853F-3C07DE89F615}" srcOrd="0" destOrd="0" presId="urn:microsoft.com/office/officeart/2005/8/layout/list1"/>
    <dgm:cxn modelId="{1E4BA4A7-7989-4F89-B9C4-1355AA020B71}" type="presParOf" srcId="{C6ECD8FB-37BD-4FFC-853F-3C07DE89F615}" destId="{1A39C6FB-C441-4C19-B8EF-BF4EAEAC2B7C}" srcOrd="0" destOrd="0" presId="urn:microsoft.com/office/officeart/2005/8/layout/list1"/>
    <dgm:cxn modelId="{AB305CCE-6D61-4032-BA47-D736B6F8CA49}" type="presParOf" srcId="{C6ECD8FB-37BD-4FFC-853F-3C07DE89F615}" destId="{35343E19-7DA5-4461-88C7-66D5622D3942}" srcOrd="1" destOrd="0" presId="urn:microsoft.com/office/officeart/2005/8/layout/list1"/>
    <dgm:cxn modelId="{B8BC9553-1F94-41C3-B7CC-ADD335BEB366}" type="presParOf" srcId="{0588DCCE-0BEB-4D5F-878F-F9F4FDEBB95C}" destId="{50BFF83F-D6EB-4794-93CD-4E70595F7D78}" srcOrd="1" destOrd="0" presId="urn:microsoft.com/office/officeart/2005/8/layout/list1"/>
    <dgm:cxn modelId="{FCFD5C0F-1B92-4B99-982E-E798B713A3A7}" type="presParOf" srcId="{0588DCCE-0BEB-4D5F-878F-F9F4FDEBB95C}" destId="{D901D488-8F7D-47B9-A422-905A93E53841}" srcOrd="2" destOrd="0" presId="urn:microsoft.com/office/officeart/2005/8/layout/list1"/>
    <dgm:cxn modelId="{76EDD69A-05A8-444A-B03D-C946072230AA}" type="presParOf" srcId="{0588DCCE-0BEB-4D5F-878F-F9F4FDEBB95C}" destId="{A87869CB-A00F-4227-A499-1E526EA94CF2}" srcOrd="3" destOrd="0" presId="urn:microsoft.com/office/officeart/2005/8/layout/list1"/>
    <dgm:cxn modelId="{DA06F8FE-FEE4-4353-83F4-C6B7815477E7}" type="presParOf" srcId="{0588DCCE-0BEB-4D5F-878F-F9F4FDEBB95C}" destId="{CFA98D5A-4997-4B5F-9867-12DC6E47A168}" srcOrd="4" destOrd="0" presId="urn:microsoft.com/office/officeart/2005/8/layout/list1"/>
    <dgm:cxn modelId="{A8139B5F-5CC2-497B-ACC0-46D9570A61FA}" type="presParOf" srcId="{CFA98D5A-4997-4B5F-9867-12DC6E47A168}" destId="{4DE2EA02-6686-41E3-B5B2-3BCC21A39CA3}" srcOrd="0" destOrd="0" presId="urn:microsoft.com/office/officeart/2005/8/layout/list1"/>
    <dgm:cxn modelId="{8C526AA4-222A-4E71-A3DD-3791A18FB6D8}" type="presParOf" srcId="{CFA98D5A-4997-4B5F-9867-12DC6E47A168}" destId="{5A9142C2-0433-4000-AE94-32AB40E16FC0}" srcOrd="1" destOrd="0" presId="urn:microsoft.com/office/officeart/2005/8/layout/list1"/>
    <dgm:cxn modelId="{B1347482-56DD-422C-8F81-F2E163B16CD8}" type="presParOf" srcId="{0588DCCE-0BEB-4D5F-878F-F9F4FDEBB95C}" destId="{10676CC4-5359-43FC-BD2F-48633880F20A}" srcOrd="5" destOrd="0" presId="urn:microsoft.com/office/officeart/2005/8/layout/list1"/>
    <dgm:cxn modelId="{242F1684-1A8B-483C-9E3C-056A69F81487}" type="presParOf" srcId="{0588DCCE-0BEB-4D5F-878F-F9F4FDEBB95C}" destId="{21860B56-0483-47DA-90CB-1E0C4FCE425B}" srcOrd="6" destOrd="0" presId="urn:microsoft.com/office/officeart/2005/8/layout/list1"/>
    <dgm:cxn modelId="{6673FBBE-53B5-499C-9B15-C8F977529A3B}" type="presParOf" srcId="{0588DCCE-0BEB-4D5F-878F-F9F4FDEBB95C}" destId="{4BAEB832-C71C-4D53-918C-49266C77ED38}" srcOrd="7" destOrd="0" presId="urn:microsoft.com/office/officeart/2005/8/layout/list1"/>
    <dgm:cxn modelId="{F6A6A953-4D60-46C1-B666-54B79AB70068}" type="presParOf" srcId="{0588DCCE-0BEB-4D5F-878F-F9F4FDEBB95C}" destId="{6E283075-B653-4564-8873-2007D426F79F}" srcOrd="8" destOrd="0" presId="urn:microsoft.com/office/officeart/2005/8/layout/list1"/>
    <dgm:cxn modelId="{061583B5-A0C2-488E-9320-0308A7FF79EB}" type="presParOf" srcId="{6E283075-B653-4564-8873-2007D426F79F}" destId="{B412FD67-FCC8-4418-897D-CA82E2741AE9}" srcOrd="0" destOrd="0" presId="urn:microsoft.com/office/officeart/2005/8/layout/list1"/>
    <dgm:cxn modelId="{38E0F2C5-73AC-47F1-86C3-CACD468D0722}" type="presParOf" srcId="{6E283075-B653-4564-8873-2007D426F79F}" destId="{02597186-6FD7-4820-8E0B-EB689F001600}" srcOrd="1" destOrd="0" presId="urn:microsoft.com/office/officeart/2005/8/layout/list1"/>
    <dgm:cxn modelId="{B163AFDD-86D1-4FA5-8AC3-D4D3A1CA94FF}" type="presParOf" srcId="{0588DCCE-0BEB-4D5F-878F-F9F4FDEBB95C}" destId="{FCFB78A3-4BD8-428C-8710-4B596E2977E1}" srcOrd="9" destOrd="0" presId="urn:microsoft.com/office/officeart/2005/8/layout/list1"/>
    <dgm:cxn modelId="{D3B034DE-D157-42CB-8938-5758F6F5B027}" type="presParOf" srcId="{0588DCCE-0BEB-4D5F-878F-F9F4FDEBB95C}" destId="{C6C53AB7-5A9C-4819-8A92-5BDFE7170B48}" srcOrd="10" destOrd="0" presId="urn:microsoft.com/office/officeart/2005/8/layout/list1"/>
    <dgm:cxn modelId="{51478C26-70D3-4A17-8B88-248CFEB05AF5}" type="presParOf" srcId="{0588DCCE-0BEB-4D5F-878F-F9F4FDEBB95C}" destId="{CFC6DD5E-8221-490C-A3EF-7B3ED972F1A9}" srcOrd="11" destOrd="0" presId="urn:microsoft.com/office/officeart/2005/8/layout/list1"/>
    <dgm:cxn modelId="{6592A2F0-23B9-435C-AE97-D861A9BCEFD7}" type="presParOf" srcId="{0588DCCE-0BEB-4D5F-878F-F9F4FDEBB95C}" destId="{4421DE66-0D43-4376-915F-1DED0E62AF1B}" srcOrd="12" destOrd="0" presId="urn:microsoft.com/office/officeart/2005/8/layout/list1"/>
    <dgm:cxn modelId="{548B8C21-862C-4F02-A68A-D588985469F3}" type="presParOf" srcId="{4421DE66-0D43-4376-915F-1DED0E62AF1B}" destId="{42290B87-616A-4864-9576-B82BD1074423}" srcOrd="0" destOrd="0" presId="urn:microsoft.com/office/officeart/2005/8/layout/list1"/>
    <dgm:cxn modelId="{648BE83E-15E0-4034-A82A-165CB51307E8}" type="presParOf" srcId="{4421DE66-0D43-4376-915F-1DED0E62AF1B}" destId="{5761EBC1-E011-4177-B297-8C1CA7E5EA96}" srcOrd="1" destOrd="0" presId="urn:microsoft.com/office/officeart/2005/8/layout/list1"/>
    <dgm:cxn modelId="{CF6C1CCC-02B0-4EC7-9B0C-70F7E5ECA9A0}" type="presParOf" srcId="{0588DCCE-0BEB-4D5F-878F-F9F4FDEBB95C}" destId="{9EAD397B-D440-4B79-877D-8E6C31E6A646}" srcOrd="13" destOrd="0" presId="urn:microsoft.com/office/officeart/2005/8/layout/list1"/>
    <dgm:cxn modelId="{EB24B28A-CD13-43CC-9343-7001923CC6EB}" type="presParOf" srcId="{0588DCCE-0BEB-4D5F-878F-F9F4FDEBB95C}" destId="{CB709ECB-6112-4383-8D8A-92CEFC0C913A}" srcOrd="14" destOrd="0" presId="urn:microsoft.com/office/officeart/2005/8/layout/list1"/>
    <dgm:cxn modelId="{930B5B82-8704-4AF1-BE18-B91FE6DE3F91}" type="presParOf" srcId="{0588DCCE-0BEB-4D5F-878F-F9F4FDEBB95C}" destId="{04F717C9-A665-4C3B-9327-20A2F2274636}" srcOrd="15" destOrd="0" presId="urn:microsoft.com/office/officeart/2005/8/layout/list1"/>
    <dgm:cxn modelId="{1796F723-1BF0-4200-B970-0D1D0BCA58DC}" type="presParOf" srcId="{0588DCCE-0BEB-4D5F-878F-F9F4FDEBB95C}" destId="{9F593D74-266A-4AF1-8663-AE40E138B8A2}" srcOrd="16" destOrd="0" presId="urn:microsoft.com/office/officeart/2005/8/layout/list1"/>
    <dgm:cxn modelId="{6B660EAE-1749-443A-AD1A-BFAF772A4763}" type="presParOf" srcId="{9F593D74-266A-4AF1-8663-AE40E138B8A2}" destId="{7DB74FE5-A2DC-4A25-8EF6-CA6A6D69057B}" srcOrd="0" destOrd="0" presId="urn:microsoft.com/office/officeart/2005/8/layout/list1"/>
    <dgm:cxn modelId="{153A9F1E-40C9-49CB-893E-4CFADF84E137}" type="presParOf" srcId="{9F593D74-266A-4AF1-8663-AE40E138B8A2}" destId="{6BDD3195-C040-4363-BDD2-1EF5ED4AF4B7}" srcOrd="1" destOrd="0" presId="urn:microsoft.com/office/officeart/2005/8/layout/list1"/>
    <dgm:cxn modelId="{227F9EF9-A306-4AE8-BAF4-C3B813F451C7}" type="presParOf" srcId="{0588DCCE-0BEB-4D5F-878F-F9F4FDEBB95C}" destId="{E0A3885D-1950-473C-8E3E-C1EA9E7554CA}" srcOrd="17" destOrd="0" presId="urn:microsoft.com/office/officeart/2005/8/layout/list1"/>
    <dgm:cxn modelId="{ACFE16B8-A825-4B0A-9993-401B816CC220}" type="presParOf" srcId="{0588DCCE-0BEB-4D5F-878F-F9F4FDEBB95C}" destId="{68A8F838-C416-47BE-B58F-89B32181D048}" srcOrd="18" destOrd="0" presId="urn:microsoft.com/office/officeart/2005/8/layout/list1"/>
    <dgm:cxn modelId="{4E998D44-E5D1-43FE-8F42-E5976144433D}" type="presParOf" srcId="{0588DCCE-0BEB-4D5F-878F-F9F4FDEBB95C}" destId="{5BE564D7-556F-41C1-9452-D338CEF83D11}" srcOrd="19" destOrd="0" presId="urn:microsoft.com/office/officeart/2005/8/layout/list1"/>
    <dgm:cxn modelId="{C5DB7FD9-60BA-4E52-B1BB-4E0F84568886}" type="presParOf" srcId="{0588DCCE-0BEB-4D5F-878F-F9F4FDEBB95C}" destId="{01134CAE-BE04-4734-A971-28B15B637661}" srcOrd="20" destOrd="0" presId="urn:microsoft.com/office/officeart/2005/8/layout/list1"/>
    <dgm:cxn modelId="{AE00E4A6-845F-4FEE-B386-CACEBCAB7842}" type="presParOf" srcId="{01134CAE-BE04-4734-A971-28B15B637661}" destId="{256928F4-CFA3-4690-B088-1B2D5F8BC704}" srcOrd="0" destOrd="0" presId="urn:microsoft.com/office/officeart/2005/8/layout/list1"/>
    <dgm:cxn modelId="{FFD6E687-6B87-4528-BB82-7B06CE75DC2D}" type="presParOf" srcId="{01134CAE-BE04-4734-A971-28B15B637661}" destId="{3DF5F64F-A0B8-44D7-9D35-DF2E43F3ACA1}" srcOrd="1" destOrd="0" presId="urn:microsoft.com/office/officeart/2005/8/layout/list1"/>
    <dgm:cxn modelId="{EE355019-459D-40BF-A032-DCCCA409466C}" type="presParOf" srcId="{0588DCCE-0BEB-4D5F-878F-F9F4FDEBB95C}" destId="{6147FA83-AD84-4617-AA65-FF118EA75F30}" srcOrd="21" destOrd="0" presId="urn:microsoft.com/office/officeart/2005/8/layout/list1"/>
    <dgm:cxn modelId="{19E5DC56-FF19-4B38-994B-EFBA705023F4}" type="presParOf" srcId="{0588DCCE-0BEB-4D5F-878F-F9F4FDEBB95C}" destId="{23B4245B-25F1-4AF0-87DA-9EDE58AB25EE}" srcOrd="22" destOrd="0" presId="urn:microsoft.com/office/officeart/2005/8/layout/list1"/>
    <dgm:cxn modelId="{C6B1D998-21AA-421B-9E2E-A7559EABC7F5}" type="presParOf" srcId="{0588DCCE-0BEB-4D5F-878F-F9F4FDEBB95C}" destId="{E437592B-36AF-4521-917D-6BCEBCFF0C22}" srcOrd="23" destOrd="0" presId="urn:microsoft.com/office/officeart/2005/8/layout/list1"/>
    <dgm:cxn modelId="{395FBFC3-20BB-4B8C-860C-42CFAF46398D}" type="presParOf" srcId="{0588DCCE-0BEB-4D5F-878F-F9F4FDEBB95C}" destId="{AA7559B8-DADD-493C-9CFA-6CF8946A87BD}" srcOrd="24" destOrd="0" presId="urn:microsoft.com/office/officeart/2005/8/layout/list1"/>
    <dgm:cxn modelId="{3BD62AA6-C25E-48E0-9113-6D256E83F74C}" type="presParOf" srcId="{AA7559B8-DADD-493C-9CFA-6CF8946A87BD}" destId="{CC2BFEAA-F650-4AC7-8F32-A40D27ACD4F8}" srcOrd="0" destOrd="0" presId="urn:microsoft.com/office/officeart/2005/8/layout/list1"/>
    <dgm:cxn modelId="{CB7B43BD-A9DE-4AC7-9ACD-AE36022F962F}" type="presParOf" srcId="{AA7559B8-DADD-493C-9CFA-6CF8946A87BD}" destId="{B93FA01A-0779-4A8F-BC8E-630994C92058}" srcOrd="1" destOrd="0" presId="urn:microsoft.com/office/officeart/2005/8/layout/list1"/>
    <dgm:cxn modelId="{A8D16850-9E3B-4DDC-8A94-E3F362178F7E}" type="presParOf" srcId="{0588DCCE-0BEB-4D5F-878F-F9F4FDEBB95C}" destId="{D0C60879-B837-4686-82A4-802F67B91649}" srcOrd="25" destOrd="0" presId="urn:microsoft.com/office/officeart/2005/8/layout/list1"/>
    <dgm:cxn modelId="{FAE174BC-E549-450D-A262-6A29BB89D6EE}" type="presParOf" srcId="{0588DCCE-0BEB-4D5F-878F-F9F4FDEBB95C}" destId="{AA135C43-AF2B-41CA-A87F-C5C9B1620B4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32E2E0-5434-48AD-B2AF-10AF823C742E}"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8FA06F39-0111-49BF-AC84-1777D56A90B7}">
      <dgm:prSet/>
      <dgm:spPr/>
      <dgm:t>
        <a:bodyPr/>
        <a:lstStyle/>
        <a:p>
          <a:r>
            <a:rPr lang="en-US"/>
            <a:t>Superior performance when querying huge datasets </a:t>
          </a:r>
        </a:p>
      </dgm:t>
    </dgm:pt>
    <dgm:pt modelId="{4637D8F0-16AC-4617-9A72-164308BA6477}" type="parTrans" cxnId="{7E620BD8-D0B7-4632-9C9B-444B10832E58}">
      <dgm:prSet/>
      <dgm:spPr/>
      <dgm:t>
        <a:bodyPr/>
        <a:lstStyle/>
        <a:p>
          <a:endParaRPr lang="en-US"/>
        </a:p>
      </dgm:t>
    </dgm:pt>
    <dgm:pt modelId="{4C90D8E7-EEA1-4174-8126-87AD307F1A32}" type="sibTrans" cxnId="{7E620BD8-D0B7-4632-9C9B-444B10832E58}">
      <dgm:prSet phldrT="1" phldr="0"/>
      <dgm:spPr/>
      <dgm:t>
        <a:bodyPr/>
        <a:lstStyle/>
        <a:p>
          <a:r>
            <a:rPr lang="en-US"/>
            <a:t>1</a:t>
          </a:r>
        </a:p>
      </dgm:t>
    </dgm:pt>
    <dgm:pt modelId="{2322FD68-A7A1-4E7D-BAC8-02B728BC3F37}">
      <dgm:prSet/>
      <dgm:spPr/>
      <dgm:t>
        <a:bodyPr/>
        <a:lstStyle/>
        <a:p>
          <a:r>
            <a:rPr lang="en-US"/>
            <a:t>Ability to model complex data relationships</a:t>
          </a:r>
        </a:p>
      </dgm:t>
    </dgm:pt>
    <dgm:pt modelId="{1E82BD6A-FABD-48E1-9EFE-AE6BA9D969A5}" type="parTrans" cxnId="{6CE44A2F-C563-476C-9A81-A5FCCF33BACD}">
      <dgm:prSet/>
      <dgm:spPr/>
      <dgm:t>
        <a:bodyPr/>
        <a:lstStyle/>
        <a:p>
          <a:endParaRPr lang="en-US"/>
        </a:p>
      </dgm:t>
    </dgm:pt>
    <dgm:pt modelId="{B415F553-D1E3-4B52-B39E-A9525B8214BE}" type="sibTrans" cxnId="{6CE44A2F-C563-476C-9A81-A5FCCF33BACD}">
      <dgm:prSet phldrT="2" phldr="0"/>
      <dgm:spPr/>
      <dgm:t>
        <a:bodyPr/>
        <a:lstStyle/>
        <a:p>
          <a:r>
            <a:rPr lang="en-US"/>
            <a:t>2</a:t>
          </a:r>
        </a:p>
      </dgm:t>
    </dgm:pt>
    <dgm:pt modelId="{F83D3468-2C1A-49E9-B825-B1184A523FEC}">
      <dgm:prSet/>
      <dgm:spPr/>
      <dgm:t>
        <a:bodyPr/>
        <a:lstStyle/>
        <a:p>
          <a:r>
            <a:rPr lang="en-US"/>
            <a:t>Near perfect data visualization</a:t>
          </a:r>
        </a:p>
      </dgm:t>
    </dgm:pt>
    <dgm:pt modelId="{C037E92D-981B-4F99-9876-80C22EEEE1E5}" type="parTrans" cxnId="{52A68591-6B4A-4A1F-BEEB-4E2FFE786DB8}">
      <dgm:prSet/>
      <dgm:spPr/>
      <dgm:t>
        <a:bodyPr/>
        <a:lstStyle/>
        <a:p>
          <a:endParaRPr lang="en-US"/>
        </a:p>
      </dgm:t>
    </dgm:pt>
    <dgm:pt modelId="{A8716916-AD41-4D0E-BCC6-ADF64872AA8C}" type="sibTrans" cxnId="{52A68591-6B4A-4A1F-BEEB-4E2FFE786DB8}">
      <dgm:prSet phldrT="3" phldr="0"/>
      <dgm:spPr/>
      <dgm:t>
        <a:bodyPr/>
        <a:lstStyle/>
        <a:p>
          <a:r>
            <a:rPr lang="en-US"/>
            <a:t>3</a:t>
          </a:r>
        </a:p>
      </dgm:t>
    </dgm:pt>
    <dgm:pt modelId="{EF31ACC6-0F95-4968-A368-120CB8E73404}" type="pres">
      <dgm:prSet presAssocID="{DD32E2E0-5434-48AD-B2AF-10AF823C742E}" presName="Name0" presStyleCnt="0">
        <dgm:presLayoutVars>
          <dgm:animLvl val="lvl"/>
          <dgm:resizeHandles val="exact"/>
        </dgm:presLayoutVars>
      </dgm:prSet>
      <dgm:spPr/>
      <dgm:t>
        <a:bodyPr/>
        <a:lstStyle/>
        <a:p>
          <a:endParaRPr lang="en-IN"/>
        </a:p>
      </dgm:t>
    </dgm:pt>
    <dgm:pt modelId="{30BFE0BF-59FE-4563-90A5-C11475841AA1}" type="pres">
      <dgm:prSet presAssocID="{8FA06F39-0111-49BF-AC84-1777D56A90B7}" presName="compositeNode" presStyleCnt="0">
        <dgm:presLayoutVars>
          <dgm:bulletEnabled val="1"/>
        </dgm:presLayoutVars>
      </dgm:prSet>
      <dgm:spPr/>
    </dgm:pt>
    <dgm:pt modelId="{C4E4649C-617D-4F20-8B17-D973DCACDAAF}" type="pres">
      <dgm:prSet presAssocID="{8FA06F39-0111-49BF-AC84-1777D56A90B7}" presName="bgRect" presStyleLbl="bgAccFollowNode1" presStyleIdx="0" presStyleCnt="3"/>
      <dgm:spPr/>
      <dgm:t>
        <a:bodyPr/>
        <a:lstStyle/>
        <a:p>
          <a:endParaRPr lang="en-IN"/>
        </a:p>
      </dgm:t>
    </dgm:pt>
    <dgm:pt modelId="{A5098ABE-E018-450C-8171-2C400692004B}" type="pres">
      <dgm:prSet presAssocID="{4C90D8E7-EEA1-4174-8126-87AD307F1A32}" presName="sibTransNodeCircle" presStyleLbl="alignNode1" presStyleIdx="0" presStyleCnt="6">
        <dgm:presLayoutVars>
          <dgm:chMax val="0"/>
          <dgm:bulletEnabled/>
        </dgm:presLayoutVars>
      </dgm:prSet>
      <dgm:spPr/>
      <dgm:t>
        <a:bodyPr/>
        <a:lstStyle/>
        <a:p>
          <a:endParaRPr lang="en-IN"/>
        </a:p>
      </dgm:t>
    </dgm:pt>
    <dgm:pt modelId="{8D6DC346-7452-4700-82C9-C032EF95B13E}" type="pres">
      <dgm:prSet presAssocID="{8FA06F39-0111-49BF-AC84-1777D56A90B7}" presName="bottomLine" presStyleLbl="alignNode1" presStyleIdx="1" presStyleCnt="6">
        <dgm:presLayoutVars/>
      </dgm:prSet>
      <dgm:spPr/>
    </dgm:pt>
    <dgm:pt modelId="{1777A63D-F9FD-4C14-AF88-4163E34F67FB}" type="pres">
      <dgm:prSet presAssocID="{8FA06F39-0111-49BF-AC84-1777D56A90B7}" presName="nodeText" presStyleLbl="bgAccFollowNode1" presStyleIdx="0" presStyleCnt="3">
        <dgm:presLayoutVars>
          <dgm:bulletEnabled val="1"/>
        </dgm:presLayoutVars>
      </dgm:prSet>
      <dgm:spPr/>
      <dgm:t>
        <a:bodyPr/>
        <a:lstStyle/>
        <a:p>
          <a:endParaRPr lang="en-IN"/>
        </a:p>
      </dgm:t>
    </dgm:pt>
    <dgm:pt modelId="{376C857E-D0F0-44C4-99F4-7BBC76EB24AB}" type="pres">
      <dgm:prSet presAssocID="{4C90D8E7-EEA1-4174-8126-87AD307F1A32}" presName="sibTrans" presStyleCnt="0"/>
      <dgm:spPr/>
    </dgm:pt>
    <dgm:pt modelId="{B4AA08B2-E58B-4F90-BC85-C8F5B7A82649}" type="pres">
      <dgm:prSet presAssocID="{2322FD68-A7A1-4E7D-BAC8-02B728BC3F37}" presName="compositeNode" presStyleCnt="0">
        <dgm:presLayoutVars>
          <dgm:bulletEnabled val="1"/>
        </dgm:presLayoutVars>
      </dgm:prSet>
      <dgm:spPr/>
    </dgm:pt>
    <dgm:pt modelId="{E62F23FE-3F66-415C-87CF-3C63E41F9C98}" type="pres">
      <dgm:prSet presAssocID="{2322FD68-A7A1-4E7D-BAC8-02B728BC3F37}" presName="bgRect" presStyleLbl="bgAccFollowNode1" presStyleIdx="1" presStyleCnt="3"/>
      <dgm:spPr/>
      <dgm:t>
        <a:bodyPr/>
        <a:lstStyle/>
        <a:p>
          <a:endParaRPr lang="en-IN"/>
        </a:p>
      </dgm:t>
    </dgm:pt>
    <dgm:pt modelId="{AD0FFACA-1D69-4C69-8561-388CDC253FBE}" type="pres">
      <dgm:prSet presAssocID="{B415F553-D1E3-4B52-B39E-A9525B8214BE}" presName="sibTransNodeCircle" presStyleLbl="alignNode1" presStyleIdx="2" presStyleCnt="6">
        <dgm:presLayoutVars>
          <dgm:chMax val="0"/>
          <dgm:bulletEnabled/>
        </dgm:presLayoutVars>
      </dgm:prSet>
      <dgm:spPr/>
      <dgm:t>
        <a:bodyPr/>
        <a:lstStyle/>
        <a:p>
          <a:endParaRPr lang="en-IN"/>
        </a:p>
      </dgm:t>
    </dgm:pt>
    <dgm:pt modelId="{937F33E8-21C4-4FDB-BF68-3C74B3808194}" type="pres">
      <dgm:prSet presAssocID="{2322FD68-A7A1-4E7D-BAC8-02B728BC3F37}" presName="bottomLine" presStyleLbl="alignNode1" presStyleIdx="3" presStyleCnt="6">
        <dgm:presLayoutVars/>
      </dgm:prSet>
      <dgm:spPr/>
    </dgm:pt>
    <dgm:pt modelId="{2835A8FC-9130-485D-8BB4-32B5F1B94CFC}" type="pres">
      <dgm:prSet presAssocID="{2322FD68-A7A1-4E7D-BAC8-02B728BC3F37}" presName="nodeText" presStyleLbl="bgAccFollowNode1" presStyleIdx="1" presStyleCnt="3">
        <dgm:presLayoutVars>
          <dgm:bulletEnabled val="1"/>
        </dgm:presLayoutVars>
      </dgm:prSet>
      <dgm:spPr/>
      <dgm:t>
        <a:bodyPr/>
        <a:lstStyle/>
        <a:p>
          <a:endParaRPr lang="en-IN"/>
        </a:p>
      </dgm:t>
    </dgm:pt>
    <dgm:pt modelId="{5B0371F3-C28B-4A42-9DED-A082DC888615}" type="pres">
      <dgm:prSet presAssocID="{B415F553-D1E3-4B52-B39E-A9525B8214BE}" presName="sibTrans" presStyleCnt="0"/>
      <dgm:spPr/>
    </dgm:pt>
    <dgm:pt modelId="{A268FBE2-1F3A-48B5-80D0-CB6A006FFB62}" type="pres">
      <dgm:prSet presAssocID="{F83D3468-2C1A-49E9-B825-B1184A523FEC}" presName="compositeNode" presStyleCnt="0">
        <dgm:presLayoutVars>
          <dgm:bulletEnabled val="1"/>
        </dgm:presLayoutVars>
      </dgm:prSet>
      <dgm:spPr/>
    </dgm:pt>
    <dgm:pt modelId="{2D99A0B9-DAA5-4489-BB47-9C1168EAF637}" type="pres">
      <dgm:prSet presAssocID="{F83D3468-2C1A-49E9-B825-B1184A523FEC}" presName="bgRect" presStyleLbl="bgAccFollowNode1" presStyleIdx="2" presStyleCnt="3"/>
      <dgm:spPr/>
      <dgm:t>
        <a:bodyPr/>
        <a:lstStyle/>
        <a:p>
          <a:endParaRPr lang="en-IN"/>
        </a:p>
      </dgm:t>
    </dgm:pt>
    <dgm:pt modelId="{93A5173C-7846-48E8-8B8C-F35379727C01}" type="pres">
      <dgm:prSet presAssocID="{A8716916-AD41-4D0E-BCC6-ADF64872AA8C}" presName="sibTransNodeCircle" presStyleLbl="alignNode1" presStyleIdx="4" presStyleCnt="6">
        <dgm:presLayoutVars>
          <dgm:chMax val="0"/>
          <dgm:bulletEnabled/>
        </dgm:presLayoutVars>
      </dgm:prSet>
      <dgm:spPr/>
      <dgm:t>
        <a:bodyPr/>
        <a:lstStyle/>
        <a:p>
          <a:endParaRPr lang="en-IN"/>
        </a:p>
      </dgm:t>
    </dgm:pt>
    <dgm:pt modelId="{E3035854-AFB4-497C-9139-265F225B9748}" type="pres">
      <dgm:prSet presAssocID="{F83D3468-2C1A-49E9-B825-B1184A523FEC}" presName="bottomLine" presStyleLbl="alignNode1" presStyleIdx="5" presStyleCnt="6">
        <dgm:presLayoutVars/>
      </dgm:prSet>
      <dgm:spPr/>
    </dgm:pt>
    <dgm:pt modelId="{06AD9371-E748-4DC8-91D7-5BF583040028}" type="pres">
      <dgm:prSet presAssocID="{F83D3468-2C1A-49E9-B825-B1184A523FEC}" presName="nodeText" presStyleLbl="bgAccFollowNode1" presStyleIdx="2" presStyleCnt="3">
        <dgm:presLayoutVars>
          <dgm:bulletEnabled val="1"/>
        </dgm:presLayoutVars>
      </dgm:prSet>
      <dgm:spPr/>
      <dgm:t>
        <a:bodyPr/>
        <a:lstStyle/>
        <a:p>
          <a:endParaRPr lang="en-IN"/>
        </a:p>
      </dgm:t>
    </dgm:pt>
  </dgm:ptLst>
  <dgm:cxnLst>
    <dgm:cxn modelId="{1CEBF8D3-4871-4A09-9313-DE8A0806C623}" type="presOf" srcId="{8FA06F39-0111-49BF-AC84-1777D56A90B7}" destId="{C4E4649C-617D-4F20-8B17-D973DCACDAAF}" srcOrd="0" destOrd="0" presId="urn:microsoft.com/office/officeart/2016/7/layout/BasicLinearProcessNumbered"/>
    <dgm:cxn modelId="{5383BB56-C6F1-4CFE-A049-9C3A2516A77D}" type="presOf" srcId="{2322FD68-A7A1-4E7D-BAC8-02B728BC3F37}" destId="{2835A8FC-9130-485D-8BB4-32B5F1B94CFC}" srcOrd="1" destOrd="0" presId="urn:microsoft.com/office/officeart/2016/7/layout/BasicLinearProcessNumbered"/>
    <dgm:cxn modelId="{A2EE57B4-4C5F-48AE-889D-153D702AAB5F}" type="presOf" srcId="{A8716916-AD41-4D0E-BCC6-ADF64872AA8C}" destId="{93A5173C-7846-48E8-8B8C-F35379727C01}" srcOrd="0" destOrd="0" presId="urn:microsoft.com/office/officeart/2016/7/layout/BasicLinearProcessNumbered"/>
    <dgm:cxn modelId="{7E620BD8-D0B7-4632-9C9B-444B10832E58}" srcId="{DD32E2E0-5434-48AD-B2AF-10AF823C742E}" destId="{8FA06F39-0111-49BF-AC84-1777D56A90B7}" srcOrd="0" destOrd="0" parTransId="{4637D8F0-16AC-4617-9A72-164308BA6477}" sibTransId="{4C90D8E7-EEA1-4174-8126-87AD307F1A32}"/>
    <dgm:cxn modelId="{54CB2573-BCAB-4DB1-9450-4625D02D3712}" type="presOf" srcId="{2322FD68-A7A1-4E7D-BAC8-02B728BC3F37}" destId="{E62F23FE-3F66-415C-87CF-3C63E41F9C98}" srcOrd="0" destOrd="0" presId="urn:microsoft.com/office/officeart/2016/7/layout/BasicLinearProcessNumbered"/>
    <dgm:cxn modelId="{F769DFFA-7802-4ACA-A151-09ABB9EA50B8}" type="presOf" srcId="{F83D3468-2C1A-49E9-B825-B1184A523FEC}" destId="{06AD9371-E748-4DC8-91D7-5BF583040028}" srcOrd="1" destOrd="0" presId="urn:microsoft.com/office/officeart/2016/7/layout/BasicLinearProcessNumbered"/>
    <dgm:cxn modelId="{52A68591-6B4A-4A1F-BEEB-4E2FFE786DB8}" srcId="{DD32E2E0-5434-48AD-B2AF-10AF823C742E}" destId="{F83D3468-2C1A-49E9-B825-B1184A523FEC}" srcOrd="2" destOrd="0" parTransId="{C037E92D-981B-4F99-9876-80C22EEEE1E5}" sibTransId="{A8716916-AD41-4D0E-BCC6-ADF64872AA8C}"/>
    <dgm:cxn modelId="{8A98606E-B9D6-473F-9EDC-547721DE8473}" type="presOf" srcId="{F83D3468-2C1A-49E9-B825-B1184A523FEC}" destId="{2D99A0B9-DAA5-4489-BB47-9C1168EAF637}" srcOrd="0" destOrd="0" presId="urn:microsoft.com/office/officeart/2016/7/layout/BasicLinearProcessNumbered"/>
    <dgm:cxn modelId="{1CD73CC9-DB48-4424-AB5F-96199F363DB6}" type="presOf" srcId="{4C90D8E7-EEA1-4174-8126-87AD307F1A32}" destId="{A5098ABE-E018-450C-8171-2C400692004B}" srcOrd="0" destOrd="0" presId="urn:microsoft.com/office/officeart/2016/7/layout/BasicLinearProcessNumbered"/>
    <dgm:cxn modelId="{C06A61DA-D9EA-4F42-BBCA-088CB7AFDD69}" type="presOf" srcId="{8FA06F39-0111-49BF-AC84-1777D56A90B7}" destId="{1777A63D-F9FD-4C14-AF88-4163E34F67FB}" srcOrd="1" destOrd="0" presId="urn:microsoft.com/office/officeart/2016/7/layout/BasicLinearProcessNumbered"/>
    <dgm:cxn modelId="{77D92D4E-14CC-4420-AB2A-76FB866AC106}" type="presOf" srcId="{DD32E2E0-5434-48AD-B2AF-10AF823C742E}" destId="{EF31ACC6-0F95-4968-A368-120CB8E73404}" srcOrd="0" destOrd="0" presId="urn:microsoft.com/office/officeart/2016/7/layout/BasicLinearProcessNumbered"/>
    <dgm:cxn modelId="{6CE44A2F-C563-476C-9A81-A5FCCF33BACD}" srcId="{DD32E2E0-5434-48AD-B2AF-10AF823C742E}" destId="{2322FD68-A7A1-4E7D-BAC8-02B728BC3F37}" srcOrd="1" destOrd="0" parTransId="{1E82BD6A-FABD-48E1-9EFE-AE6BA9D969A5}" sibTransId="{B415F553-D1E3-4B52-B39E-A9525B8214BE}"/>
    <dgm:cxn modelId="{49953D93-669B-4889-9EAC-5711ADCDD162}" type="presOf" srcId="{B415F553-D1E3-4B52-B39E-A9525B8214BE}" destId="{AD0FFACA-1D69-4C69-8561-388CDC253FBE}" srcOrd="0" destOrd="0" presId="urn:microsoft.com/office/officeart/2016/7/layout/BasicLinearProcessNumbered"/>
    <dgm:cxn modelId="{2815337B-8F1E-4077-AAA3-1FC77F8C1B47}" type="presParOf" srcId="{EF31ACC6-0F95-4968-A368-120CB8E73404}" destId="{30BFE0BF-59FE-4563-90A5-C11475841AA1}" srcOrd="0" destOrd="0" presId="urn:microsoft.com/office/officeart/2016/7/layout/BasicLinearProcessNumbered"/>
    <dgm:cxn modelId="{8D50586B-2B98-4FAA-B790-0060BA59F938}" type="presParOf" srcId="{30BFE0BF-59FE-4563-90A5-C11475841AA1}" destId="{C4E4649C-617D-4F20-8B17-D973DCACDAAF}" srcOrd="0" destOrd="0" presId="urn:microsoft.com/office/officeart/2016/7/layout/BasicLinearProcessNumbered"/>
    <dgm:cxn modelId="{CDBF9918-B18D-4CCF-B478-62156C20FD05}" type="presParOf" srcId="{30BFE0BF-59FE-4563-90A5-C11475841AA1}" destId="{A5098ABE-E018-450C-8171-2C400692004B}" srcOrd="1" destOrd="0" presId="urn:microsoft.com/office/officeart/2016/7/layout/BasicLinearProcessNumbered"/>
    <dgm:cxn modelId="{1C6963AD-8F11-4380-B443-83B9527CCA10}" type="presParOf" srcId="{30BFE0BF-59FE-4563-90A5-C11475841AA1}" destId="{8D6DC346-7452-4700-82C9-C032EF95B13E}" srcOrd="2" destOrd="0" presId="urn:microsoft.com/office/officeart/2016/7/layout/BasicLinearProcessNumbered"/>
    <dgm:cxn modelId="{47FB2E92-B66B-4460-BBE1-E7F9E132A857}" type="presParOf" srcId="{30BFE0BF-59FE-4563-90A5-C11475841AA1}" destId="{1777A63D-F9FD-4C14-AF88-4163E34F67FB}" srcOrd="3" destOrd="0" presId="urn:microsoft.com/office/officeart/2016/7/layout/BasicLinearProcessNumbered"/>
    <dgm:cxn modelId="{1A496C44-779F-48F4-99E9-EB739BF26935}" type="presParOf" srcId="{EF31ACC6-0F95-4968-A368-120CB8E73404}" destId="{376C857E-D0F0-44C4-99F4-7BBC76EB24AB}" srcOrd="1" destOrd="0" presId="urn:microsoft.com/office/officeart/2016/7/layout/BasicLinearProcessNumbered"/>
    <dgm:cxn modelId="{15D3AF1A-D901-48F0-8BBA-965998A23F8B}" type="presParOf" srcId="{EF31ACC6-0F95-4968-A368-120CB8E73404}" destId="{B4AA08B2-E58B-4F90-BC85-C8F5B7A82649}" srcOrd="2" destOrd="0" presId="urn:microsoft.com/office/officeart/2016/7/layout/BasicLinearProcessNumbered"/>
    <dgm:cxn modelId="{41C26B30-0982-4C2B-BE43-4431560E84E7}" type="presParOf" srcId="{B4AA08B2-E58B-4F90-BC85-C8F5B7A82649}" destId="{E62F23FE-3F66-415C-87CF-3C63E41F9C98}" srcOrd="0" destOrd="0" presId="urn:microsoft.com/office/officeart/2016/7/layout/BasicLinearProcessNumbered"/>
    <dgm:cxn modelId="{C64DA95E-AA23-4EA5-A4BE-D3135DE4E13A}" type="presParOf" srcId="{B4AA08B2-E58B-4F90-BC85-C8F5B7A82649}" destId="{AD0FFACA-1D69-4C69-8561-388CDC253FBE}" srcOrd="1" destOrd="0" presId="urn:microsoft.com/office/officeart/2016/7/layout/BasicLinearProcessNumbered"/>
    <dgm:cxn modelId="{E44E5A3E-493C-4F7F-9B1D-59B53A7A4587}" type="presParOf" srcId="{B4AA08B2-E58B-4F90-BC85-C8F5B7A82649}" destId="{937F33E8-21C4-4FDB-BF68-3C74B3808194}" srcOrd="2" destOrd="0" presId="urn:microsoft.com/office/officeart/2016/7/layout/BasicLinearProcessNumbered"/>
    <dgm:cxn modelId="{FE25EF96-B66E-4C2E-B62D-5B9818FB4B22}" type="presParOf" srcId="{B4AA08B2-E58B-4F90-BC85-C8F5B7A82649}" destId="{2835A8FC-9130-485D-8BB4-32B5F1B94CFC}" srcOrd="3" destOrd="0" presId="urn:microsoft.com/office/officeart/2016/7/layout/BasicLinearProcessNumbered"/>
    <dgm:cxn modelId="{28DB5ADD-734B-4567-8D66-0268479B35AB}" type="presParOf" srcId="{EF31ACC6-0F95-4968-A368-120CB8E73404}" destId="{5B0371F3-C28B-4A42-9DED-A082DC888615}" srcOrd="3" destOrd="0" presId="urn:microsoft.com/office/officeart/2016/7/layout/BasicLinearProcessNumbered"/>
    <dgm:cxn modelId="{9A14F195-71B6-4C82-935C-C0FF10BA539C}" type="presParOf" srcId="{EF31ACC6-0F95-4968-A368-120CB8E73404}" destId="{A268FBE2-1F3A-48B5-80D0-CB6A006FFB62}" srcOrd="4" destOrd="0" presId="urn:microsoft.com/office/officeart/2016/7/layout/BasicLinearProcessNumbered"/>
    <dgm:cxn modelId="{FF965287-AE73-4DB3-8987-3002362DD4C7}" type="presParOf" srcId="{A268FBE2-1F3A-48B5-80D0-CB6A006FFB62}" destId="{2D99A0B9-DAA5-4489-BB47-9C1168EAF637}" srcOrd="0" destOrd="0" presId="urn:microsoft.com/office/officeart/2016/7/layout/BasicLinearProcessNumbered"/>
    <dgm:cxn modelId="{D320EA8E-EE4B-4BF0-8C60-EC73B1EB09E6}" type="presParOf" srcId="{A268FBE2-1F3A-48B5-80D0-CB6A006FFB62}" destId="{93A5173C-7846-48E8-8B8C-F35379727C01}" srcOrd="1" destOrd="0" presId="urn:microsoft.com/office/officeart/2016/7/layout/BasicLinearProcessNumbered"/>
    <dgm:cxn modelId="{D610B732-CACE-4335-B5FE-776C3FEF9CCB}" type="presParOf" srcId="{A268FBE2-1F3A-48B5-80D0-CB6A006FFB62}" destId="{E3035854-AFB4-497C-9139-265F225B9748}" srcOrd="2" destOrd="0" presId="urn:microsoft.com/office/officeart/2016/7/layout/BasicLinearProcessNumbered"/>
    <dgm:cxn modelId="{757165F6-8BF9-4277-8555-4BB7453D9A18}" type="presParOf" srcId="{A268FBE2-1F3A-48B5-80D0-CB6A006FFB62}" destId="{06AD9371-E748-4DC8-91D7-5BF58304002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4AB296-9B33-4E8A-AE11-22D0ECCE94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2370A2-B9E8-4F96-831B-F238DFCB7A5B}">
      <dgm:prSet/>
      <dgm:spPr/>
      <dgm:t>
        <a:bodyPr/>
        <a:lstStyle/>
        <a:p>
          <a:pPr>
            <a:lnSpc>
              <a:spcPct val="100000"/>
            </a:lnSpc>
          </a:pPr>
          <a:r>
            <a:rPr lang="en-US"/>
            <a:t>Hereby we acknowledge that a lot of hard work has gone in building this recommender system and it would not had been possible without guidance and support of people who have helped us in this project</a:t>
          </a:r>
        </a:p>
      </dgm:t>
    </dgm:pt>
    <dgm:pt modelId="{8B60278A-4A21-49BB-B407-11656A2A9AEF}" type="parTrans" cxnId="{A14B82F0-5225-46C7-8BBC-B7C39AD17C19}">
      <dgm:prSet/>
      <dgm:spPr/>
      <dgm:t>
        <a:bodyPr/>
        <a:lstStyle/>
        <a:p>
          <a:endParaRPr lang="en-US"/>
        </a:p>
      </dgm:t>
    </dgm:pt>
    <dgm:pt modelId="{196382DD-EFD1-455D-BD65-A1E556DB8561}" type="sibTrans" cxnId="{A14B82F0-5225-46C7-8BBC-B7C39AD17C19}">
      <dgm:prSet/>
      <dgm:spPr/>
      <dgm:t>
        <a:bodyPr/>
        <a:lstStyle/>
        <a:p>
          <a:endParaRPr lang="en-US"/>
        </a:p>
      </dgm:t>
    </dgm:pt>
    <dgm:pt modelId="{48018421-D495-482D-89AA-A1866F126544}">
      <dgm:prSet/>
      <dgm:spPr/>
      <dgm:t>
        <a:bodyPr/>
        <a:lstStyle/>
        <a:p>
          <a:pPr>
            <a:lnSpc>
              <a:spcPct val="100000"/>
            </a:lnSpc>
          </a:pPr>
          <a:r>
            <a:rPr lang="en-US"/>
            <a:t>We would like to extend our sincere thanks to Prof. Kalyani Selvarajah very heartily for her insightful support and constant supervision as well as for providing all the necessary information</a:t>
          </a:r>
        </a:p>
      </dgm:t>
    </dgm:pt>
    <dgm:pt modelId="{7DD2D910-1799-4B7B-8356-2EAE1B146A66}" type="parTrans" cxnId="{6F5E5E7E-340F-4511-A259-63C28FD84022}">
      <dgm:prSet/>
      <dgm:spPr/>
      <dgm:t>
        <a:bodyPr/>
        <a:lstStyle/>
        <a:p>
          <a:endParaRPr lang="en-US"/>
        </a:p>
      </dgm:t>
    </dgm:pt>
    <dgm:pt modelId="{9360A927-277B-4CEE-9540-453821A39ACA}" type="sibTrans" cxnId="{6F5E5E7E-340F-4511-A259-63C28FD84022}">
      <dgm:prSet/>
      <dgm:spPr/>
      <dgm:t>
        <a:bodyPr/>
        <a:lstStyle/>
        <a:p>
          <a:endParaRPr lang="en-US"/>
        </a:p>
      </dgm:t>
    </dgm:pt>
    <dgm:pt modelId="{6778F647-A8B1-4705-AD33-EB204F19DD3B}" type="pres">
      <dgm:prSet presAssocID="{004AB296-9B33-4E8A-AE11-22D0ECCE94A3}" presName="root" presStyleCnt="0">
        <dgm:presLayoutVars>
          <dgm:dir/>
          <dgm:resizeHandles val="exact"/>
        </dgm:presLayoutVars>
      </dgm:prSet>
      <dgm:spPr/>
      <dgm:t>
        <a:bodyPr/>
        <a:lstStyle/>
        <a:p>
          <a:endParaRPr lang="en-IN"/>
        </a:p>
      </dgm:t>
    </dgm:pt>
    <dgm:pt modelId="{F4A84F28-098E-442C-B3EC-204C245FD0F7}" type="pres">
      <dgm:prSet presAssocID="{4B2370A2-B9E8-4F96-831B-F238DFCB7A5B}" presName="compNode" presStyleCnt="0"/>
      <dgm:spPr/>
    </dgm:pt>
    <dgm:pt modelId="{27C27CD7-0CFE-4A71-A52A-FDF4B171A101}" type="pres">
      <dgm:prSet presAssocID="{4B2370A2-B9E8-4F96-831B-F238DFCB7A5B}" presName="bgRect" presStyleLbl="bgShp" presStyleIdx="0" presStyleCnt="2"/>
      <dgm:spPr/>
    </dgm:pt>
    <dgm:pt modelId="{BC71D707-BED7-40F8-AC4D-09FA01281B97}" type="pres">
      <dgm:prSet presAssocID="{4B2370A2-B9E8-4F96-831B-F238DFCB7A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Irritant"/>
        </a:ext>
      </dgm:extLst>
    </dgm:pt>
    <dgm:pt modelId="{958A7D25-0DDE-468A-AFC9-5CE546610D70}" type="pres">
      <dgm:prSet presAssocID="{4B2370A2-B9E8-4F96-831B-F238DFCB7A5B}" presName="spaceRect" presStyleCnt="0"/>
      <dgm:spPr/>
    </dgm:pt>
    <dgm:pt modelId="{038B10AF-F2B1-4D43-834C-4AB63AF6AC2F}" type="pres">
      <dgm:prSet presAssocID="{4B2370A2-B9E8-4F96-831B-F238DFCB7A5B}" presName="parTx" presStyleLbl="revTx" presStyleIdx="0" presStyleCnt="2">
        <dgm:presLayoutVars>
          <dgm:chMax val="0"/>
          <dgm:chPref val="0"/>
        </dgm:presLayoutVars>
      </dgm:prSet>
      <dgm:spPr/>
      <dgm:t>
        <a:bodyPr/>
        <a:lstStyle/>
        <a:p>
          <a:endParaRPr lang="en-IN"/>
        </a:p>
      </dgm:t>
    </dgm:pt>
    <dgm:pt modelId="{E78A8A77-1ABD-48F3-A3C1-EB57F6CD888C}" type="pres">
      <dgm:prSet presAssocID="{196382DD-EFD1-455D-BD65-A1E556DB8561}" presName="sibTrans" presStyleCnt="0"/>
      <dgm:spPr/>
    </dgm:pt>
    <dgm:pt modelId="{37FAEEE5-ADD6-41B1-AE44-80E28FF5A490}" type="pres">
      <dgm:prSet presAssocID="{48018421-D495-482D-89AA-A1866F126544}" presName="compNode" presStyleCnt="0"/>
      <dgm:spPr/>
    </dgm:pt>
    <dgm:pt modelId="{92026E41-CC7C-4BFA-B3DA-EFAAC53181B2}" type="pres">
      <dgm:prSet presAssocID="{48018421-D495-482D-89AA-A1866F126544}" presName="bgRect" presStyleLbl="bgShp" presStyleIdx="1" presStyleCnt="2"/>
      <dgm:spPr/>
    </dgm:pt>
    <dgm:pt modelId="{DC6DBFD0-B558-4BEA-BB6C-2EEF6B3EF892}" type="pres">
      <dgm:prSet presAssocID="{48018421-D495-482D-89AA-A1866F1265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Handshake"/>
        </a:ext>
      </dgm:extLst>
    </dgm:pt>
    <dgm:pt modelId="{9451B6CA-0BD7-4EA7-995A-370CCB97CE79}" type="pres">
      <dgm:prSet presAssocID="{48018421-D495-482D-89AA-A1866F126544}" presName="spaceRect" presStyleCnt="0"/>
      <dgm:spPr/>
    </dgm:pt>
    <dgm:pt modelId="{DBC24D20-3041-461C-BC74-6E70B7B27332}" type="pres">
      <dgm:prSet presAssocID="{48018421-D495-482D-89AA-A1866F126544}" presName="parTx" presStyleLbl="revTx" presStyleIdx="1" presStyleCnt="2">
        <dgm:presLayoutVars>
          <dgm:chMax val="0"/>
          <dgm:chPref val="0"/>
        </dgm:presLayoutVars>
      </dgm:prSet>
      <dgm:spPr/>
      <dgm:t>
        <a:bodyPr/>
        <a:lstStyle/>
        <a:p>
          <a:endParaRPr lang="en-IN"/>
        </a:p>
      </dgm:t>
    </dgm:pt>
  </dgm:ptLst>
  <dgm:cxnLst>
    <dgm:cxn modelId="{5730B1AD-CE6F-44CD-A850-542A06833C40}" type="presOf" srcId="{004AB296-9B33-4E8A-AE11-22D0ECCE94A3}" destId="{6778F647-A8B1-4705-AD33-EB204F19DD3B}" srcOrd="0" destOrd="0" presId="urn:microsoft.com/office/officeart/2018/2/layout/IconVerticalSolidList"/>
    <dgm:cxn modelId="{9E99F241-7407-4156-B0A7-478F2DDEE1D3}" type="presOf" srcId="{48018421-D495-482D-89AA-A1866F126544}" destId="{DBC24D20-3041-461C-BC74-6E70B7B27332}" srcOrd="0" destOrd="0" presId="urn:microsoft.com/office/officeart/2018/2/layout/IconVerticalSolidList"/>
    <dgm:cxn modelId="{829E007A-F18C-48AE-8B74-3038E82C7AF8}" type="presOf" srcId="{4B2370A2-B9E8-4F96-831B-F238DFCB7A5B}" destId="{038B10AF-F2B1-4D43-834C-4AB63AF6AC2F}" srcOrd="0" destOrd="0" presId="urn:microsoft.com/office/officeart/2018/2/layout/IconVerticalSolidList"/>
    <dgm:cxn modelId="{A14B82F0-5225-46C7-8BBC-B7C39AD17C19}" srcId="{004AB296-9B33-4E8A-AE11-22D0ECCE94A3}" destId="{4B2370A2-B9E8-4F96-831B-F238DFCB7A5B}" srcOrd="0" destOrd="0" parTransId="{8B60278A-4A21-49BB-B407-11656A2A9AEF}" sibTransId="{196382DD-EFD1-455D-BD65-A1E556DB8561}"/>
    <dgm:cxn modelId="{6F5E5E7E-340F-4511-A259-63C28FD84022}" srcId="{004AB296-9B33-4E8A-AE11-22D0ECCE94A3}" destId="{48018421-D495-482D-89AA-A1866F126544}" srcOrd="1" destOrd="0" parTransId="{7DD2D910-1799-4B7B-8356-2EAE1B146A66}" sibTransId="{9360A927-277B-4CEE-9540-453821A39ACA}"/>
    <dgm:cxn modelId="{189904BF-F583-40EF-8EBC-F0D04235AC20}" type="presParOf" srcId="{6778F647-A8B1-4705-AD33-EB204F19DD3B}" destId="{F4A84F28-098E-442C-B3EC-204C245FD0F7}" srcOrd="0" destOrd="0" presId="urn:microsoft.com/office/officeart/2018/2/layout/IconVerticalSolidList"/>
    <dgm:cxn modelId="{FD496691-496D-40FA-816E-50291E167998}" type="presParOf" srcId="{F4A84F28-098E-442C-B3EC-204C245FD0F7}" destId="{27C27CD7-0CFE-4A71-A52A-FDF4B171A101}" srcOrd="0" destOrd="0" presId="urn:microsoft.com/office/officeart/2018/2/layout/IconVerticalSolidList"/>
    <dgm:cxn modelId="{1466B57D-965D-476A-8B46-AC560542E844}" type="presParOf" srcId="{F4A84F28-098E-442C-B3EC-204C245FD0F7}" destId="{BC71D707-BED7-40F8-AC4D-09FA01281B97}" srcOrd="1" destOrd="0" presId="urn:microsoft.com/office/officeart/2018/2/layout/IconVerticalSolidList"/>
    <dgm:cxn modelId="{8B40A976-F4C6-4E8A-A7AB-C7694F4ABF5B}" type="presParOf" srcId="{F4A84F28-098E-442C-B3EC-204C245FD0F7}" destId="{958A7D25-0DDE-468A-AFC9-5CE546610D70}" srcOrd="2" destOrd="0" presId="urn:microsoft.com/office/officeart/2018/2/layout/IconVerticalSolidList"/>
    <dgm:cxn modelId="{7B705F0D-FA86-4FA3-B9F0-EAE870036743}" type="presParOf" srcId="{F4A84F28-098E-442C-B3EC-204C245FD0F7}" destId="{038B10AF-F2B1-4D43-834C-4AB63AF6AC2F}" srcOrd="3" destOrd="0" presId="urn:microsoft.com/office/officeart/2018/2/layout/IconVerticalSolidList"/>
    <dgm:cxn modelId="{A4A5C673-F8FE-42EC-A631-6E9B6610B92A}" type="presParOf" srcId="{6778F647-A8B1-4705-AD33-EB204F19DD3B}" destId="{E78A8A77-1ABD-48F3-A3C1-EB57F6CD888C}" srcOrd="1" destOrd="0" presId="urn:microsoft.com/office/officeart/2018/2/layout/IconVerticalSolidList"/>
    <dgm:cxn modelId="{C2E1D145-364E-4929-A2A9-A6BF2E15EAB4}" type="presParOf" srcId="{6778F647-A8B1-4705-AD33-EB204F19DD3B}" destId="{37FAEEE5-ADD6-41B1-AE44-80E28FF5A490}" srcOrd="2" destOrd="0" presId="urn:microsoft.com/office/officeart/2018/2/layout/IconVerticalSolidList"/>
    <dgm:cxn modelId="{4F4F0545-ABF2-446F-829B-BBF8AC1EAAD4}" type="presParOf" srcId="{37FAEEE5-ADD6-41B1-AE44-80E28FF5A490}" destId="{92026E41-CC7C-4BFA-B3DA-EFAAC53181B2}" srcOrd="0" destOrd="0" presId="urn:microsoft.com/office/officeart/2018/2/layout/IconVerticalSolidList"/>
    <dgm:cxn modelId="{DF7BB410-6C73-4AEB-AD2E-3799B2C1F5EA}" type="presParOf" srcId="{37FAEEE5-ADD6-41B1-AE44-80E28FF5A490}" destId="{DC6DBFD0-B558-4BEA-BB6C-2EEF6B3EF892}" srcOrd="1" destOrd="0" presId="urn:microsoft.com/office/officeart/2018/2/layout/IconVerticalSolidList"/>
    <dgm:cxn modelId="{64EDA652-682A-473F-A8A9-F9101E80D9D9}" type="presParOf" srcId="{37FAEEE5-ADD6-41B1-AE44-80E28FF5A490}" destId="{9451B6CA-0BD7-4EA7-995A-370CCB97CE79}" srcOrd="2" destOrd="0" presId="urn:microsoft.com/office/officeart/2018/2/layout/IconVerticalSolidList"/>
    <dgm:cxn modelId="{59EB4F5E-75BC-470A-BCD5-3C25846090D5}" type="presParOf" srcId="{37FAEEE5-ADD6-41B1-AE44-80E28FF5A490}" destId="{DBC24D20-3041-461C-BC74-6E70B7B273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1D488-8F7D-47B9-A422-905A93E53841}">
      <dsp:nvSpPr>
        <dsp:cNvPr id="0" name=""/>
        <dsp:cNvSpPr/>
      </dsp:nvSpPr>
      <dsp:spPr>
        <a:xfrm>
          <a:off x="0" y="315355"/>
          <a:ext cx="6177516"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343E19-7DA5-4461-88C7-66D5622D3942}">
      <dsp:nvSpPr>
        <dsp:cNvPr id="0" name=""/>
        <dsp:cNvSpPr/>
      </dsp:nvSpPr>
      <dsp:spPr>
        <a:xfrm>
          <a:off x="308875" y="93955"/>
          <a:ext cx="4324261"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Neo4j Desktop</a:t>
          </a:r>
        </a:p>
      </dsp:txBody>
      <dsp:txXfrm>
        <a:off x="330491" y="115571"/>
        <a:ext cx="4281029" cy="399568"/>
      </dsp:txXfrm>
    </dsp:sp>
    <dsp:sp modelId="{21860B56-0483-47DA-90CB-1E0C4FCE425B}">
      <dsp:nvSpPr>
        <dsp:cNvPr id="0" name=""/>
        <dsp:cNvSpPr/>
      </dsp:nvSpPr>
      <dsp:spPr>
        <a:xfrm>
          <a:off x="0" y="995755"/>
          <a:ext cx="6177516" cy="378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9142C2-0433-4000-AE94-32AB40E16FC0}">
      <dsp:nvSpPr>
        <dsp:cNvPr id="0" name=""/>
        <dsp:cNvSpPr/>
      </dsp:nvSpPr>
      <dsp:spPr>
        <a:xfrm>
          <a:off x="308875" y="774355"/>
          <a:ext cx="4324261"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Neo4j Browser for visualization</a:t>
          </a:r>
        </a:p>
      </dsp:txBody>
      <dsp:txXfrm>
        <a:off x="330491" y="795971"/>
        <a:ext cx="4281029" cy="399568"/>
      </dsp:txXfrm>
    </dsp:sp>
    <dsp:sp modelId="{C6C53AB7-5A9C-4819-8A92-5BDFE7170B48}">
      <dsp:nvSpPr>
        <dsp:cNvPr id="0" name=""/>
        <dsp:cNvSpPr/>
      </dsp:nvSpPr>
      <dsp:spPr>
        <a:xfrm>
          <a:off x="0" y="1676155"/>
          <a:ext cx="6177516" cy="378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597186-6FD7-4820-8E0B-EB689F001600}">
      <dsp:nvSpPr>
        <dsp:cNvPr id="0" name=""/>
        <dsp:cNvSpPr/>
      </dsp:nvSpPr>
      <dsp:spPr>
        <a:xfrm>
          <a:off x="308875" y="1454755"/>
          <a:ext cx="4324261"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Anaconda Navigator</a:t>
          </a:r>
        </a:p>
      </dsp:txBody>
      <dsp:txXfrm>
        <a:off x="330491" y="1476371"/>
        <a:ext cx="4281029" cy="399568"/>
      </dsp:txXfrm>
    </dsp:sp>
    <dsp:sp modelId="{CB709ECB-6112-4383-8D8A-92CEFC0C913A}">
      <dsp:nvSpPr>
        <dsp:cNvPr id="0" name=""/>
        <dsp:cNvSpPr/>
      </dsp:nvSpPr>
      <dsp:spPr>
        <a:xfrm>
          <a:off x="0" y="2356555"/>
          <a:ext cx="6177516" cy="378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61EBC1-E011-4177-B297-8C1CA7E5EA96}">
      <dsp:nvSpPr>
        <dsp:cNvPr id="0" name=""/>
        <dsp:cNvSpPr/>
      </dsp:nvSpPr>
      <dsp:spPr>
        <a:xfrm>
          <a:off x="308875" y="2135155"/>
          <a:ext cx="4324261"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Spyder</a:t>
          </a:r>
        </a:p>
      </dsp:txBody>
      <dsp:txXfrm>
        <a:off x="330491" y="2156771"/>
        <a:ext cx="4281029" cy="399568"/>
      </dsp:txXfrm>
    </dsp:sp>
    <dsp:sp modelId="{68A8F838-C416-47BE-B58F-89B32181D048}">
      <dsp:nvSpPr>
        <dsp:cNvPr id="0" name=""/>
        <dsp:cNvSpPr/>
      </dsp:nvSpPr>
      <dsp:spPr>
        <a:xfrm>
          <a:off x="0" y="3036955"/>
          <a:ext cx="6177516" cy="378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DD3195-C040-4363-BDD2-1EF5ED4AF4B7}">
      <dsp:nvSpPr>
        <dsp:cNvPr id="0" name=""/>
        <dsp:cNvSpPr/>
      </dsp:nvSpPr>
      <dsp:spPr>
        <a:xfrm>
          <a:off x="308875" y="2815555"/>
          <a:ext cx="4324261" cy="442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Microsoft Teams</a:t>
          </a:r>
        </a:p>
      </dsp:txBody>
      <dsp:txXfrm>
        <a:off x="330491" y="2837171"/>
        <a:ext cx="4281029" cy="399568"/>
      </dsp:txXfrm>
    </dsp:sp>
    <dsp:sp modelId="{23B4245B-25F1-4AF0-87DA-9EDE58AB25EE}">
      <dsp:nvSpPr>
        <dsp:cNvPr id="0" name=""/>
        <dsp:cNvSpPr/>
      </dsp:nvSpPr>
      <dsp:spPr>
        <a:xfrm>
          <a:off x="0" y="3717355"/>
          <a:ext cx="6177516"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F5F64F-A0B8-44D7-9D35-DF2E43F3ACA1}">
      <dsp:nvSpPr>
        <dsp:cNvPr id="0" name=""/>
        <dsp:cNvSpPr/>
      </dsp:nvSpPr>
      <dsp:spPr>
        <a:xfrm>
          <a:off x="308875" y="3495955"/>
          <a:ext cx="4324261" cy="442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Google Meet</a:t>
          </a:r>
        </a:p>
      </dsp:txBody>
      <dsp:txXfrm>
        <a:off x="330491" y="3517571"/>
        <a:ext cx="4281029" cy="399568"/>
      </dsp:txXfrm>
    </dsp:sp>
    <dsp:sp modelId="{AA135C43-AF2B-41CA-A87F-C5C9B1620B47}">
      <dsp:nvSpPr>
        <dsp:cNvPr id="0" name=""/>
        <dsp:cNvSpPr/>
      </dsp:nvSpPr>
      <dsp:spPr>
        <a:xfrm>
          <a:off x="0" y="4397755"/>
          <a:ext cx="6177516" cy="378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3FA01A-0779-4A8F-BC8E-630994C92058}">
      <dsp:nvSpPr>
        <dsp:cNvPr id="0" name=""/>
        <dsp:cNvSpPr/>
      </dsp:nvSpPr>
      <dsp:spPr>
        <a:xfrm>
          <a:off x="308875" y="4176355"/>
          <a:ext cx="4324261"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447" tIns="0" rIns="163447" bIns="0" numCol="1" spcCol="1270" anchor="ctr" anchorCtr="0">
          <a:noAutofit/>
        </a:bodyPr>
        <a:lstStyle/>
        <a:p>
          <a:pPr lvl="0" algn="l" defTabSz="666750">
            <a:lnSpc>
              <a:spcPct val="90000"/>
            </a:lnSpc>
            <a:spcBef>
              <a:spcPct val="0"/>
            </a:spcBef>
            <a:spcAft>
              <a:spcPct val="35000"/>
            </a:spcAft>
          </a:pPr>
          <a:r>
            <a:rPr lang="en-US" sz="1500" kern="1200"/>
            <a:t>GitHub</a:t>
          </a:r>
        </a:p>
      </dsp:txBody>
      <dsp:txXfrm>
        <a:off x="330491" y="4197971"/>
        <a:ext cx="4281029"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CAE221EC-BF54-4DDD-8900-F2027CDAD35C}"/>
              </a:ext>
            </a:extLst>
          </p:cNvPr>
          <p:cNvSpPr>
            <a:spLocks noGrp="1"/>
          </p:cNvSpPr>
          <p:nvPr>
            <p:ph type="dt" sz="half" idx="10"/>
          </p:nvPr>
        </p:nvSpPr>
        <p:spPr/>
        <p:txBody>
          <a:bodyPr/>
          <a:lstStyle/>
          <a:p>
            <a:fld id="{D4A213A3-10E9-421F-81BE-56E0786AB515}" type="datetime2">
              <a:rPr lang="en-US" smtClean="0"/>
              <a:t>Sunday, August 9, 2020</a:t>
            </a:fld>
            <a:endParaRPr lang="en-US"/>
          </a:p>
        </p:txBody>
      </p:sp>
      <p:sp>
        <p:nvSpPr>
          <p:cNvPr id="5" name="Footer Placeholder 4">
            <a:extLst>
              <a:ext uri="{FF2B5EF4-FFF2-40B4-BE49-F238E27FC236}">
                <a16:creationId xmlns:a16="http://schemas.microsoft.com/office/drawing/2014/main" xmlns=""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3129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C2A44D-F637-4017-BAA2-77756A386D98}"/>
              </a:ext>
            </a:extLst>
          </p:cNvPr>
          <p:cNvSpPr>
            <a:spLocks noGrp="1"/>
          </p:cNvSpPr>
          <p:nvPr>
            <p:ph type="dt" sz="half" idx="10"/>
          </p:nvPr>
        </p:nvSpPr>
        <p:spPr/>
        <p:txBody>
          <a:bodyPr/>
          <a:lstStyle/>
          <a:p>
            <a:fld id="{3D5DABC0-2199-478F-BA77-33A651B6CB89}" type="datetime2">
              <a:rPr lang="en-US" smtClean="0"/>
              <a:t>Sunday, August 9, 2020</a:t>
            </a:fld>
            <a:endParaRPr lang="en-US"/>
          </a:p>
        </p:txBody>
      </p:sp>
      <p:sp>
        <p:nvSpPr>
          <p:cNvPr id="5" name="Footer Placeholder 4">
            <a:extLst>
              <a:ext uri="{FF2B5EF4-FFF2-40B4-BE49-F238E27FC236}">
                <a16:creationId xmlns:a16="http://schemas.microsoft.com/office/drawing/2014/main" xmlns=""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07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4A36C9-28D5-4820-84F1-E4B9F4E50FA9}"/>
              </a:ext>
            </a:extLst>
          </p:cNvPr>
          <p:cNvSpPr>
            <a:spLocks noGrp="1"/>
          </p:cNvSpPr>
          <p:nvPr>
            <p:ph type="dt" sz="half" idx="10"/>
          </p:nvPr>
        </p:nvSpPr>
        <p:spPr/>
        <p:txBody>
          <a:bodyPr/>
          <a:lstStyle/>
          <a:p>
            <a:fld id="{D72230C6-DF61-47F4-B8C5-1B70E884BF06}" type="datetime2">
              <a:rPr lang="en-US" smtClean="0"/>
              <a:t>Sunday, August 9, 2020</a:t>
            </a:fld>
            <a:endParaRPr lang="en-US"/>
          </a:p>
        </p:txBody>
      </p:sp>
      <p:sp>
        <p:nvSpPr>
          <p:cNvPr id="5" name="Footer Placeholder 4">
            <a:extLst>
              <a:ext uri="{FF2B5EF4-FFF2-40B4-BE49-F238E27FC236}">
                <a16:creationId xmlns:a16="http://schemas.microsoft.com/office/drawing/2014/main" xmlns=""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6121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D63DA15-1EAB-4524-9BB7-8A7DA82A20AD}"/>
              </a:ext>
            </a:extLst>
          </p:cNvPr>
          <p:cNvSpPr>
            <a:spLocks noGrp="1"/>
          </p:cNvSpPr>
          <p:nvPr>
            <p:ph type="dt" sz="half" idx="10"/>
          </p:nvPr>
        </p:nvSpPr>
        <p:spPr/>
        <p:txBody>
          <a:bodyPr/>
          <a:lstStyle/>
          <a:p>
            <a:fld id="{6B12B50C-7EEE-46CD-BAF7-BBC4026D959A}" type="datetime2">
              <a:rPr lang="en-US" smtClean="0"/>
              <a:t>Sunday, August 9, 2020</a:t>
            </a:fld>
            <a:endParaRPr lang="en-US"/>
          </a:p>
        </p:txBody>
      </p:sp>
      <p:sp>
        <p:nvSpPr>
          <p:cNvPr id="5" name="Footer Placeholder 4">
            <a:extLst>
              <a:ext uri="{FF2B5EF4-FFF2-40B4-BE49-F238E27FC236}">
                <a16:creationId xmlns:a16="http://schemas.microsoft.com/office/drawing/2014/main" xmlns=""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9398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875EA80A-FCDD-4009-9A1F-8B54817869DC}"/>
              </a:ext>
            </a:extLst>
          </p:cNvPr>
          <p:cNvSpPr>
            <a:spLocks noGrp="1"/>
          </p:cNvSpPr>
          <p:nvPr>
            <p:ph type="dt" sz="half" idx="10"/>
          </p:nvPr>
        </p:nvSpPr>
        <p:spPr/>
        <p:txBody>
          <a:bodyPr/>
          <a:lstStyle/>
          <a:p>
            <a:fld id="{8D4211C4-AE09-4254-A5E3-6DA9B099C971}" type="datetime2">
              <a:rPr lang="en-US" smtClean="0"/>
              <a:t>Sunday, August 9, 2020</a:t>
            </a:fld>
            <a:endParaRPr lang="en-US"/>
          </a:p>
        </p:txBody>
      </p:sp>
      <p:sp>
        <p:nvSpPr>
          <p:cNvPr id="5" name="Footer Placeholder 4">
            <a:extLst>
              <a:ext uri="{FF2B5EF4-FFF2-40B4-BE49-F238E27FC236}">
                <a16:creationId xmlns:a16="http://schemas.microsoft.com/office/drawing/2014/main" xmlns=""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2897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797975F2-7A90-4820-B90F-D28E31A35EB8}"/>
              </a:ext>
            </a:extLst>
          </p:cNvPr>
          <p:cNvSpPr>
            <a:spLocks noGrp="1"/>
          </p:cNvSpPr>
          <p:nvPr>
            <p:ph type="dt" sz="half" idx="10"/>
          </p:nvPr>
        </p:nvSpPr>
        <p:spPr/>
        <p:txBody>
          <a:bodyPr/>
          <a:lstStyle/>
          <a:p>
            <a:fld id="{681742C3-E082-4760-93B2-E209268DD00C}" type="datetime2">
              <a:rPr lang="en-US" smtClean="0"/>
              <a:t>Sunday, August 9, 2020</a:t>
            </a:fld>
            <a:endParaRPr lang="en-US"/>
          </a:p>
        </p:txBody>
      </p:sp>
      <p:sp>
        <p:nvSpPr>
          <p:cNvPr id="6" name="Footer Placeholder 5">
            <a:extLst>
              <a:ext uri="{FF2B5EF4-FFF2-40B4-BE49-F238E27FC236}">
                <a16:creationId xmlns:a16="http://schemas.microsoft.com/office/drawing/2014/main" xmlns=""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9994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E18B698E-FAE5-4F2C-AE0E-4FD281E8F30E}"/>
              </a:ext>
            </a:extLst>
          </p:cNvPr>
          <p:cNvSpPr>
            <a:spLocks noGrp="1"/>
          </p:cNvSpPr>
          <p:nvPr>
            <p:ph type="dt" sz="half" idx="10"/>
          </p:nvPr>
        </p:nvSpPr>
        <p:spPr/>
        <p:txBody>
          <a:bodyPr/>
          <a:lstStyle/>
          <a:p>
            <a:fld id="{3B6FC950-F824-48B9-B984-CAEE265865E5}" type="datetime2">
              <a:rPr lang="en-US" smtClean="0"/>
              <a:t>Sunday, August 9, 2020</a:t>
            </a:fld>
            <a:endParaRPr lang="en-US"/>
          </a:p>
        </p:txBody>
      </p:sp>
      <p:sp>
        <p:nvSpPr>
          <p:cNvPr id="8" name="Footer Placeholder 7">
            <a:extLst>
              <a:ext uri="{FF2B5EF4-FFF2-40B4-BE49-F238E27FC236}">
                <a16:creationId xmlns:a16="http://schemas.microsoft.com/office/drawing/2014/main" xmlns=""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3715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ACE94142-C469-4B0E-8C01-C64BA28F52D2}"/>
              </a:ext>
            </a:extLst>
          </p:cNvPr>
          <p:cNvSpPr>
            <a:spLocks noGrp="1"/>
          </p:cNvSpPr>
          <p:nvPr>
            <p:ph type="dt" sz="half" idx="10"/>
          </p:nvPr>
        </p:nvSpPr>
        <p:spPr/>
        <p:txBody>
          <a:bodyPr/>
          <a:lstStyle/>
          <a:p>
            <a:fld id="{BC8E3A0F-68E7-4D17-BB84-ED1BA4F6AC6B}" type="datetime2">
              <a:rPr lang="en-US" smtClean="0"/>
              <a:t>Sunday, August 9, 2020</a:t>
            </a:fld>
            <a:endParaRPr lang="en-US"/>
          </a:p>
        </p:txBody>
      </p:sp>
      <p:sp>
        <p:nvSpPr>
          <p:cNvPr id="4" name="Footer Placeholder 3">
            <a:extLst>
              <a:ext uri="{FF2B5EF4-FFF2-40B4-BE49-F238E27FC236}">
                <a16:creationId xmlns:a16="http://schemas.microsoft.com/office/drawing/2014/main" xmlns=""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4879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682A4F0-76A5-4852-982B-32B3B685732E}"/>
              </a:ext>
            </a:extLst>
          </p:cNvPr>
          <p:cNvSpPr>
            <a:spLocks noGrp="1"/>
          </p:cNvSpPr>
          <p:nvPr>
            <p:ph type="dt" sz="half" idx="10"/>
          </p:nvPr>
        </p:nvSpPr>
        <p:spPr/>
        <p:txBody>
          <a:bodyPr/>
          <a:lstStyle/>
          <a:p>
            <a:fld id="{EDB7BC4F-EDA1-4BA2-BFF3-FE5B31CCB58B}" type="datetime2">
              <a:rPr lang="en-US" smtClean="0"/>
              <a:t>Sunday, August 9, 2020</a:t>
            </a:fld>
            <a:endParaRPr lang="en-US"/>
          </a:p>
        </p:txBody>
      </p:sp>
      <p:sp>
        <p:nvSpPr>
          <p:cNvPr id="3" name="Footer Placeholder 2">
            <a:extLst>
              <a:ext uri="{FF2B5EF4-FFF2-40B4-BE49-F238E27FC236}">
                <a16:creationId xmlns:a16="http://schemas.microsoft.com/office/drawing/2014/main" xmlns=""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52821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1998A4-FD2F-4126-99C5-E2063AE02482}"/>
              </a:ext>
            </a:extLst>
          </p:cNvPr>
          <p:cNvSpPr>
            <a:spLocks noGrp="1"/>
          </p:cNvSpPr>
          <p:nvPr>
            <p:ph type="dt" sz="half" idx="10"/>
          </p:nvPr>
        </p:nvSpPr>
        <p:spPr/>
        <p:txBody>
          <a:bodyPr/>
          <a:lstStyle/>
          <a:p>
            <a:fld id="{3AAE694C-1394-4838-A564-7380835C2E77}" type="datetime2">
              <a:rPr lang="en-US" smtClean="0"/>
              <a:t>Sunday, August 9, 2020</a:t>
            </a:fld>
            <a:endParaRPr lang="en-US"/>
          </a:p>
        </p:txBody>
      </p:sp>
      <p:sp>
        <p:nvSpPr>
          <p:cNvPr id="6" name="Footer Placeholder 5">
            <a:extLst>
              <a:ext uri="{FF2B5EF4-FFF2-40B4-BE49-F238E27FC236}">
                <a16:creationId xmlns:a16="http://schemas.microsoft.com/office/drawing/2014/main" xmlns=""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372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4466B2-6FE6-4352-BBF9-84BCD946C28B}"/>
              </a:ext>
            </a:extLst>
          </p:cNvPr>
          <p:cNvSpPr>
            <a:spLocks noGrp="1"/>
          </p:cNvSpPr>
          <p:nvPr>
            <p:ph type="dt" sz="half" idx="10"/>
          </p:nvPr>
        </p:nvSpPr>
        <p:spPr/>
        <p:txBody>
          <a:bodyPr/>
          <a:lstStyle/>
          <a:p>
            <a:fld id="{CAB84B19-1A00-4EDB-8425-E1827A377364}" type="datetime2">
              <a:rPr lang="en-US" smtClean="0"/>
              <a:t>Sunday, August 9, 2020</a:t>
            </a:fld>
            <a:endParaRPr lang="en-US"/>
          </a:p>
        </p:txBody>
      </p:sp>
      <p:sp>
        <p:nvSpPr>
          <p:cNvPr id="6" name="Footer Placeholder 5">
            <a:extLst>
              <a:ext uri="{FF2B5EF4-FFF2-40B4-BE49-F238E27FC236}">
                <a16:creationId xmlns:a16="http://schemas.microsoft.com/office/drawing/2014/main" xmlns=""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952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August 9, 2020</a:t>
            </a:fld>
            <a:endParaRPr lang="en-US"/>
          </a:p>
        </p:txBody>
      </p:sp>
      <p:sp>
        <p:nvSpPr>
          <p:cNvPr id="5" name="Footer Placeholder 4">
            <a:extLst>
              <a:ext uri="{FF2B5EF4-FFF2-40B4-BE49-F238E27FC236}">
                <a16:creationId xmlns:a16="http://schemas.microsoft.com/office/drawing/2014/main" xmlns=""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xmlns=""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634257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84" r:id="rId5"/>
    <p:sldLayoutId id="2147483678" r:id="rId6"/>
    <p:sldLayoutId id="2147483679" r:id="rId7"/>
    <p:sldLayoutId id="2147483680" r:id="rId8"/>
    <p:sldLayoutId id="2147483683"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hyperlink" Target="https://neo4j.com/developer/get-started/" TargetMode="External"/><Relationship Id="rId2" Type="http://schemas.openxmlformats.org/officeDocument/2006/relationships/hyperlink" Target="https://neo4j.com/graphacademy/online-training/v4/00-intro-neo4j-about/" TargetMode="External"/><Relationship Id="rId1" Type="http://schemas.openxmlformats.org/officeDocument/2006/relationships/slideLayout" Target="../slideLayouts/slideLayout2.xml"/><Relationship Id="rId5" Type="http://schemas.openxmlformats.org/officeDocument/2006/relationships/hyperlink" Target="https://neo4j.com/download/" TargetMode="External"/><Relationship Id="rId4" Type="http://schemas.openxmlformats.org/officeDocument/2006/relationships/hyperlink" Target="https://docs.python.org/3/tutori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LjuN-OG5RF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3F794D0-2982-490E-88DA-93D4897508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D7F1DC7-BF5A-4BB8-B3B4-BE57AC76CDB9}"/>
              </a:ext>
            </a:extLst>
          </p:cNvPr>
          <p:cNvPicPr>
            <a:picLocks noChangeAspect="1"/>
          </p:cNvPicPr>
          <p:nvPr/>
        </p:nvPicPr>
        <p:blipFill rotWithShape="1">
          <a:blip r:embed="rId2"/>
          <a:srcRect t="15728" r="-2" b="-2"/>
          <a:stretch/>
        </p:blipFill>
        <p:spPr>
          <a:xfrm>
            <a:off x="-2" y="10"/>
            <a:ext cx="12192002" cy="6857990"/>
          </a:xfrm>
          <a:prstGeom prst="rect">
            <a:avLst/>
          </a:prstGeom>
        </p:spPr>
      </p:pic>
      <p:sp>
        <p:nvSpPr>
          <p:cNvPr id="11" name="Rectangle 10">
            <a:extLst>
              <a:ext uri="{FF2B5EF4-FFF2-40B4-BE49-F238E27FC236}">
                <a16:creationId xmlns:a16="http://schemas.microsoft.com/office/drawing/2014/main" xmlns="" id="{AFD24A3D-F07A-44A9-BE55-5576292E15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5071729"/>
            <a:ext cx="12192003" cy="1786490"/>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04441C9-FD2D-4031-B5C5-67478196CC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038600" y="5071729"/>
            <a:ext cx="8153401" cy="1786269"/>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3D9D3989-3E00-4727-914E-959DFE8FAC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76701" y="5071730"/>
            <a:ext cx="8115300" cy="1334505"/>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538E4E5-4047-480A-BB9B-9AB54E86D5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4834054">
            <a:off x="3120189" y="3385221"/>
            <a:ext cx="2497963" cy="4087997"/>
          </a:xfrm>
          <a:custGeom>
            <a:avLst/>
            <a:gdLst>
              <a:gd name="connsiteX0" fmla="*/ 2671045 w 2671045"/>
              <a:gd name="connsiteY0" fmla="*/ 8492 h 4371251"/>
              <a:gd name="connsiteX1" fmla="*/ 840176 w 2671045"/>
              <a:gd name="connsiteY1" fmla="*/ 4371251 h 4371251"/>
              <a:gd name="connsiteX2" fmla="*/ 650202 w 2671045"/>
              <a:gd name="connsiteY2" fmla="*/ 4185755 h 4371251"/>
              <a:gd name="connsiteX3" fmla="*/ 0 w 2671045"/>
              <a:gd name="connsiteY3" fmla="*/ 2502877 h 4371251"/>
              <a:gd name="connsiteX4" fmla="*/ 2502877 w 2671045"/>
              <a:gd name="connsiteY4" fmla="*/ 0 h 4371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1045" h="4371251">
                <a:moveTo>
                  <a:pt x="2671045" y="8492"/>
                </a:moveTo>
                <a:lnTo>
                  <a:pt x="840176" y="4371251"/>
                </a:lnTo>
                <a:lnTo>
                  <a:pt x="650202" y="4185755"/>
                </a:lnTo>
                <a:cubicBezTo>
                  <a:pt x="246220" y="3741276"/>
                  <a:pt x="0" y="3150831"/>
                  <a:pt x="0" y="2502877"/>
                </a:cubicBezTo>
                <a:cubicBezTo>
                  <a:pt x="0" y="1120576"/>
                  <a:pt x="1120576" y="0"/>
                  <a:pt x="2502877" y="0"/>
                </a:cubicBezTo>
                <a:close/>
              </a:path>
            </a:pathLst>
          </a:custGeom>
          <a:gradFill>
            <a:gsLst>
              <a:gs pos="0">
                <a:schemeClr val="accent6">
                  <a:alpha val="0"/>
                </a:schemeClr>
              </a:gs>
              <a:gs pos="100000">
                <a:schemeClr val="accent6">
                  <a:lumMod val="60000"/>
                  <a:lumOff val="40000"/>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92157" y="5200277"/>
            <a:ext cx="4823237" cy="715617"/>
          </a:xfrm>
        </p:spPr>
        <p:txBody>
          <a:bodyPr>
            <a:normAutofit/>
          </a:bodyPr>
          <a:lstStyle/>
          <a:p>
            <a:pPr algn="l"/>
            <a:r>
              <a:rPr lang="en-US" sz="4400" dirty="0" err="1">
                <a:solidFill>
                  <a:schemeClr val="bg1"/>
                </a:solidFill>
                <a:cs typeface="Calibri Light"/>
              </a:rPr>
              <a:t>MovMend</a:t>
            </a:r>
          </a:p>
        </p:txBody>
      </p:sp>
      <p:sp>
        <p:nvSpPr>
          <p:cNvPr id="3" name="TextBox 2">
            <a:extLst>
              <a:ext uri="{FF2B5EF4-FFF2-40B4-BE49-F238E27FC236}">
                <a16:creationId xmlns:a16="http://schemas.microsoft.com/office/drawing/2014/main" xmlns="" id="{DBEB54D3-AAFD-453E-B137-A8440C7737A6}"/>
              </a:ext>
            </a:extLst>
          </p:cNvPr>
          <p:cNvSpPr txBox="1"/>
          <p:nvPr/>
        </p:nvSpPr>
        <p:spPr>
          <a:xfrm>
            <a:off x="186519" y="6077802"/>
            <a:ext cx="36644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Submitted to:</a:t>
            </a:r>
          </a:p>
          <a:p>
            <a:r>
              <a:rPr lang="en-US" b="1" dirty="0"/>
              <a:t>Prof. Kalyani </a:t>
            </a:r>
            <a:r>
              <a:rPr lang="en-US" b="1" dirty="0" err="1"/>
              <a:t>Selvarajah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xmlns="" id="{E383CC5D-71E8-4CB2-8E4A-F1E4FF6DC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E2DA5AC1-43C5-4243-9028-07DBB80D0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8A4EDA1C-27A1-4C83-ACE4-6675EC9245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xmlns="" id="{1C2185E4-B584-4B9D-9440-DEA0FB9D9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xmlns="" id="{FF33EC8A-EE0A-4395-97E2-DAD467CF73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FF85DA95-16A4-404E-9BFF-27F8E4FC78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D46BB02-913F-45BD-B845-83A635650069}"/>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Acknowledgement</a:t>
            </a:r>
          </a:p>
        </p:txBody>
      </p:sp>
      <p:graphicFrame>
        <p:nvGraphicFramePr>
          <p:cNvPr id="42" name="Content Placeholder 2">
            <a:extLst>
              <a:ext uri="{FF2B5EF4-FFF2-40B4-BE49-F238E27FC236}">
                <a16:creationId xmlns:a16="http://schemas.microsoft.com/office/drawing/2014/main" xmlns="" id="{8E11C772-025D-437F-8CC9-1A3620E7DE02}"/>
              </a:ext>
            </a:extLst>
          </p:cNvPr>
          <p:cNvGraphicFramePr>
            <a:graphicFrameLocks noGrp="1"/>
          </p:cNvGraphicFramePr>
          <p:nvPr>
            <p:ph idx="1"/>
            <p:extLst>
              <p:ext uri="{D42A27DB-BD31-4B8C-83A1-F6EECF244321}">
                <p14:modId xmlns:p14="http://schemas.microsoft.com/office/powerpoint/2010/main" val="3483104303"/>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41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xmlns="" id="{8BEAC55E-FD3E-4A90-B4E2-D197D8038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FC6C56B-F053-4F89-86F2-5A8AE5D79645}"/>
              </a:ext>
            </a:extLst>
          </p:cNvPr>
          <p:cNvSpPr>
            <a:spLocks noGrp="1"/>
          </p:cNvSpPr>
          <p:nvPr>
            <p:ph type="title"/>
          </p:nvPr>
        </p:nvSpPr>
        <p:spPr>
          <a:xfrm>
            <a:off x="1371601" y="457199"/>
            <a:ext cx="9448800" cy="1061357"/>
          </a:xfrm>
        </p:spPr>
        <p:txBody>
          <a:bodyPr>
            <a:normAutofit/>
          </a:bodyPr>
          <a:lstStyle/>
          <a:p>
            <a:r>
              <a:rPr lang="en-US" sz="4000"/>
              <a:t>References</a:t>
            </a:r>
          </a:p>
        </p:txBody>
      </p:sp>
      <p:sp>
        <p:nvSpPr>
          <p:cNvPr id="3" name="Content Placeholder 2">
            <a:extLst>
              <a:ext uri="{FF2B5EF4-FFF2-40B4-BE49-F238E27FC236}">
                <a16:creationId xmlns:a16="http://schemas.microsoft.com/office/drawing/2014/main" xmlns="" id="{55780F37-730E-49AE-9A31-F615B17AFFA7}"/>
              </a:ext>
            </a:extLst>
          </p:cNvPr>
          <p:cNvSpPr>
            <a:spLocks noGrp="1"/>
          </p:cNvSpPr>
          <p:nvPr>
            <p:ph idx="1"/>
          </p:nvPr>
        </p:nvSpPr>
        <p:spPr>
          <a:xfrm>
            <a:off x="1371601" y="1887968"/>
            <a:ext cx="9448800" cy="3812746"/>
          </a:xfrm>
        </p:spPr>
        <p:txBody>
          <a:bodyPr vert="horz" lIns="0" tIns="0" rIns="0" bIns="0" rtlCol="0">
            <a:normAutofit/>
          </a:bodyPr>
          <a:lstStyle/>
          <a:p>
            <a:r>
              <a:rPr lang="en-US" sz="1800">
                <a:ea typeface="+mn-lt"/>
                <a:cs typeface="+mn-lt"/>
                <a:hlinkClick r:id="rId2">
                  <a:extLst>
                    <a:ext uri="{A12FA001-AC4F-418D-AE19-62706E023703}">
                      <ahyp:hlinkClr xmlns:ahyp="http://schemas.microsoft.com/office/drawing/2018/hyperlinkcolor" xmlns="" val="tx"/>
                    </a:ext>
                  </a:extLst>
                </a:hlinkClick>
              </a:rPr>
              <a:t>https://neo4j.com/graphacademy/online-training/v4/00-intro-neo4j-about/</a:t>
            </a:r>
            <a:endParaRPr lang="en-US" sz="1800">
              <a:ea typeface="+mn-lt"/>
              <a:cs typeface="+mn-lt"/>
            </a:endParaRPr>
          </a:p>
          <a:p>
            <a:r>
              <a:rPr lang="en-US" sz="1800">
                <a:ea typeface="+mn-lt"/>
                <a:cs typeface="+mn-lt"/>
                <a:hlinkClick r:id="rId3">
                  <a:extLst>
                    <a:ext uri="{A12FA001-AC4F-418D-AE19-62706E023703}">
                      <ahyp:hlinkClr xmlns:ahyp="http://schemas.microsoft.com/office/drawing/2018/hyperlinkcolor" xmlns="" val="tx"/>
                    </a:ext>
                  </a:extLst>
                </a:hlinkClick>
              </a:rPr>
              <a:t>https://neo4j.com/developer/get-started/</a:t>
            </a:r>
            <a:endParaRPr lang="en-US" sz="1800">
              <a:ea typeface="+mn-lt"/>
              <a:cs typeface="+mn-lt"/>
            </a:endParaRPr>
          </a:p>
          <a:p>
            <a:r>
              <a:rPr lang="en-US" sz="1800">
                <a:ea typeface="+mn-lt"/>
                <a:cs typeface="+mn-lt"/>
                <a:hlinkClick r:id="rId4">
                  <a:extLst>
                    <a:ext uri="{A12FA001-AC4F-418D-AE19-62706E023703}">
                      <ahyp:hlinkClr xmlns:ahyp="http://schemas.microsoft.com/office/drawing/2018/hyperlinkcolor" xmlns="" val="tx"/>
                    </a:ext>
                  </a:extLst>
                </a:hlinkClick>
              </a:rPr>
              <a:t>https://docs.python.org/3/tutorial/</a:t>
            </a:r>
            <a:endParaRPr lang="en-US" sz="1800">
              <a:ea typeface="+mn-lt"/>
              <a:cs typeface="+mn-lt"/>
            </a:endParaRPr>
          </a:p>
          <a:p>
            <a:r>
              <a:rPr lang="en-US" sz="1800">
                <a:ea typeface="+mn-lt"/>
                <a:cs typeface="+mn-lt"/>
                <a:hlinkClick r:id="rId5">
                  <a:extLst>
                    <a:ext uri="{A12FA001-AC4F-418D-AE19-62706E023703}">
                      <ahyp:hlinkClr xmlns:ahyp="http://schemas.microsoft.com/office/drawing/2018/hyperlinkcolor" xmlns="" val="tx"/>
                    </a:ext>
                  </a:extLst>
                </a:hlinkClick>
              </a:rPr>
              <a:t>https://neo4j.com/download/</a:t>
            </a:r>
            <a:endParaRPr lang="en-US" sz="1800"/>
          </a:p>
        </p:txBody>
      </p:sp>
      <p:sp>
        <p:nvSpPr>
          <p:cNvPr id="23" name="Rectangle 25">
            <a:extLst>
              <a:ext uri="{FF2B5EF4-FFF2-40B4-BE49-F238E27FC236}">
                <a16:creationId xmlns:a16="http://schemas.microsoft.com/office/drawing/2014/main" xmlns="" id="{282DCAD1-D7F2-4CA8-960C-526B7DB37A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7">
            <a:extLst>
              <a:ext uri="{FF2B5EF4-FFF2-40B4-BE49-F238E27FC236}">
                <a16:creationId xmlns:a16="http://schemas.microsoft.com/office/drawing/2014/main" xmlns="" id="{0009AC7F-1347-41C8-8BEB-47473A21A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17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3">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5">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37">
            <a:extLst>
              <a:ext uri="{FF2B5EF4-FFF2-40B4-BE49-F238E27FC236}">
                <a16:creationId xmlns:a16="http://schemas.microsoft.com/office/drawing/2014/main" xmlns="" id="{8F1DA978-2FF0-4E09-976F-91C6D4AA52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9">
            <a:extLst>
              <a:ext uri="{FF2B5EF4-FFF2-40B4-BE49-F238E27FC236}">
                <a16:creationId xmlns:a16="http://schemas.microsoft.com/office/drawing/2014/main" xmlns="" id="{0EC398C5-5C2E-4038-9DB3-DE2B5A9BEF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1">
            <a:extLst>
              <a:ext uri="{FF2B5EF4-FFF2-40B4-BE49-F238E27FC236}">
                <a16:creationId xmlns:a16="http://schemas.microsoft.com/office/drawing/2014/main" xmlns="" id="{A2F10B26-073B-4B10-8AAA-161242DD82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3">
            <a:extLst>
              <a:ext uri="{FF2B5EF4-FFF2-40B4-BE49-F238E27FC236}">
                <a16:creationId xmlns:a16="http://schemas.microsoft.com/office/drawing/2014/main" xmlns="" id="{610DBBC7-698F-4A54-B1CB-A99F9CC356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5">
            <a:extLst>
              <a:ext uri="{FF2B5EF4-FFF2-40B4-BE49-F238E27FC236}">
                <a16:creationId xmlns:a16="http://schemas.microsoft.com/office/drawing/2014/main" xmlns="" id="{579BBB12-9455-421B-86B2-0EA7752023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200274D-F944-4AD2-8290-19C41BA90684}"/>
              </a:ext>
            </a:extLst>
          </p:cNvPr>
          <p:cNvSpPr>
            <a:spLocks noGrp="1"/>
          </p:cNvSpPr>
          <p:nvPr>
            <p:ph type="title"/>
          </p:nvPr>
        </p:nvSpPr>
        <p:spPr>
          <a:xfrm>
            <a:off x="872556" y="740563"/>
            <a:ext cx="4688488" cy="3232560"/>
          </a:xfrm>
        </p:spPr>
        <p:txBody>
          <a:bodyPr vert="horz" lIns="0" tIns="0" rIns="0" bIns="0" rtlCol="0" anchor="b">
            <a:normAutofit/>
          </a:bodyPr>
          <a:lstStyle/>
          <a:p>
            <a:r>
              <a:rPr lang="en-US" sz="4000" spc="750">
                <a:solidFill>
                  <a:schemeClr val="bg1"/>
                </a:solidFill>
              </a:rPr>
              <a:t>Thank You</a:t>
            </a:r>
          </a:p>
        </p:txBody>
      </p:sp>
      <p:pic>
        <p:nvPicPr>
          <p:cNvPr id="29" name="Graphic 6" descr="Smiling Face with No Fill">
            <a:extLst>
              <a:ext uri="{FF2B5EF4-FFF2-40B4-BE49-F238E27FC236}">
                <a16:creationId xmlns:a16="http://schemas.microsoft.com/office/drawing/2014/main" xmlns="" id="{1FE735B5-C9A6-492C-A161-92127C1D7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19154" y="1199785"/>
            <a:ext cx="4449692" cy="4449692"/>
          </a:xfrm>
          <a:prstGeom prst="rect">
            <a:avLst/>
          </a:prstGeom>
        </p:spPr>
      </p:pic>
    </p:spTree>
    <p:extLst>
      <p:ext uri="{BB962C8B-B14F-4D97-AF65-F5344CB8AC3E}">
        <p14:creationId xmlns:p14="http://schemas.microsoft.com/office/powerpoint/2010/main" val="278620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xmlns="" id="{BCFF1867-CA5E-416C-80CB-68BE95CE2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5953A7-27DE-46A5-B423-9A7E0DD9368D}"/>
              </a:ext>
            </a:extLst>
          </p:cNvPr>
          <p:cNvSpPr>
            <a:spLocks noGrp="1"/>
          </p:cNvSpPr>
          <p:nvPr>
            <p:ph type="title"/>
          </p:nvPr>
        </p:nvSpPr>
        <p:spPr>
          <a:xfrm>
            <a:off x="859809" y="1290283"/>
            <a:ext cx="4372550" cy="2518436"/>
          </a:xfrm>
        </p:spPr>
        <p:txBody>
          <a:bodyPr vert="horz" lIns="0" tIns="0" rIns="0" bIns="0" rtlCol="0" anchor="b">
            <a:normAutofit/>
          </a:bodyPr>
          <a:lstStyle/>
          <a:p>
            <a:r>
              <a:rPr lang="en-US" sz="4000" spc="750"/>
              <a:t>Any Questions?</a:t>
            </a:r>
          </a:p>
        </p:txBody>
      </p:sp>
      <p:sp>
        <p:nvSpPr>
          <p:cNvPr id="16" name="Rectangle 15">
            <a:extLst>
              <a:ext uri="{FF2B5EF4-FFF2-40B4-BE49-F238E27FC236}">
                <a16:creationId xmlns:a16="http://schemas.microsoft.com/office/drawing/2014/main" xmlns="" id="{5EA2F639-83D8-42FB-805A-0AFD485B9E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4022220"/>
            <a:ext cx="12192002" cy="2838735"/>
          </a:xfrm>
          <a:prstGeom prst="rect">
            <a:avLst/>
          </a:prstGeom>
          <a:gradFill>
            <a:gsLst>
              <a:gs pos="8000">
                <a:schemeClr val="accent6"/>
              </a:gs>
              <a:gs pos="100000">
                <a:schemeClr val="accent5">
                  <a:alpha val="9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D8DB4E8D-D68B-4463-A009-8FAB6A115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038600" y="4022219"/>
            <a:ext cx="8153400" cy="2838736"/>
          </a:xfrm>
          <a:prstGeom prst="rect">
            <a:avLst/>
          </a:prstGeom>
          <a:gradFill>
            <a:gsLst>
              <a:gs pos="0">
                <a:schemeClr val="accent5">
                  <a:lumMod val="60000"/>
                  <a:lumOff val="40000"/>
                  <a:alpha val="0"/>
                </a:schemeClr>
              </a:gs>
              <a:gs pos="99000">
                <a:schemeClr val="accent2">
                  <a:alpha val="94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5C519481-97EE-45EB-B83B-AE5C46F3D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4016759"/>
            <a:ext cx="8441142" cy="2389939"/>
          </a:xfrm>
          <a:prstGeom prst="rect">
            <a:avLst/>
          </a:prstGeom>
          <a:gradFill>
            <a:gsLst>
              <a:gs pos="0">
                <a:schemeClr val="accent6">
                  <a:alpha val="43000"/>
                </a:schemeClr>
              </a:gs>
              <a:gs pos="72000">
                <a:schemeClr val="accent5">
                  <a:alpha val="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Help">
            <a:extLst>
              <a:ext uri="{FF2B5EF4-FFF2-40B4-BE49-F238E27FC236}">
                <a16:creationId xmlns:a16="http://schemas.microsoft.com/office/drawing/2014/main" xmlns="" id="{128BCB89-E2B9-418D-A9A0-A1096E46B5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534222" y="1028700"/>
            <a:ext cx="4617259" cy="4617259"/>
          </a:xfrm>
          <a:prstGeom prst="rect">
            <a:avLst/>
          </a:prstGeom>
        </p:spPr>
      </p:pic>
    </p:spTree>
    <p:extLst>
      <p:ext uri="{BB962C8B-B14F-4D97-AF65-F5344CB8AC3E}">
        <p14:creationId xmlns:p14="http://schemas.microsoft.com/office/powerpoint/2010/main" val="270089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E383CC5D-71E8-4CB2-8E4A-F1E4FF6DC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E2DA5AC1-43C5-4243-9028-07DBB80D0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8A4EDA1C-27A1-4C83-ACE4-6675EC9245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1C2185E4-B584-4B9D-9440-DEA0FB9D9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FF33EC8A-EE0A-4395-97E2-DAD467CF73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FF85DA95-16A4-404E-9BFF-27F8E4FC78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5BB426F-E7F0-481B-A771-32A550A4CA8F}"/>
              </a:ext>
            </a:extLst>
          </p:cNvPr>
          <p:cNvSpPr>
            <a:spLocks noGrp="1"/>
          </p:cNvSpPr>
          <p:nvPr>
            <p:ph type="title"/>
          </p:nvPr>
        </p:nvSpPr>
        <p:spPr>
          <a:xfrm>
            <a:off x="1157084" y="374427"/>
            <a:ext cx="10374517" cy="971512"/>
          </a:xfrm>
        </p:spPr>
        <p:txBody>
          <a:bodyPr anchor="ctr">
            <a:normAutofit/>
          </a:bodyPr>
          <a:lstStyle/>
          <a:p>
            <a:r>
              <a:rPr lang="en-US" sz="3200" dirty="0">
                <a:solidFill>
                  <a:schemeClr val="bg1"/>
                </a:solidFill>
              </a:rPr>
              <a:t>Group 11</a:t>
            </a:r>
          </a:p>
        </p:txBody>
      </p:sp>
      <p:graphicFrame>
        <p:nvGraphicFramePr>
          <p:cNvPr id="5" name="Content Placeholder 2">
            <a:extLst>
              <a:ext uri="{FF2B5EF4-FFF2-40B4-BE49-F238E27FC236}">
                <a16:creationId xmlns:a16="http://schemas.microsoft.com/office/drawing/2014/main" xmlns="" id="{47CF4A4A-F517-47C9-8C6F-4D866124B75D}"/>
              </a:ext>
            </a:extLst>
          </p:cNvPr>
          <p:cNvGraphicFramePr>
            <a:graphicFrameLocks noGrp="1"/>
          </p:cNvGraphicFramePr>
          <p:nvPr>
            <p:ph idx="1"/>
            <p:extLst>
              <p:ext uri="{D42A27DB-BD31-4B8C-83A1-F6EECF244321}">
                <p14:modId xmlns:p14="http://schemas.microsoft.com/office/powerpoint/2010/main" val="1020520299"/>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6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8EE025E-0441-48FE-8E83-F21595B7EA08}"/>
              </a:ext>
            </a:extLst>
          </p:cNvPr>
          <p:cNvSpPr>
            <a:spLocks noGrp="1"/>
          </p:cNvSpPr>
          <p:nvPr>
            <p:ph type="title"/>
          </p:nvPr>
        </p:nvSpPr>
        <p:spPr>
          <a:xfrm>
            <a:off x="1380236" y="286601"/>
            <a:ext cx="5929422" cy="1852976"/>
          </a:xfrm>
        </p:spPr>
        <p:txBody>
          <a:bodyPr>
            <a:normAutofit/>
          </a:bodyPr>
          <a:lstStyle/>
          <a:p>
            <a:r>
              <a:rPr lang="en-US" sz="4000"/>
              <a:t>Outline</a:t>
            </a:r>
          </a:p>
        </p:txBody>
      </p:sp>
      <p:sp>
        <p:nvSpPr>
          <p:cNvPr id="3" name="Content Placeholder 2">
            <a:extLst>
              <a:ext uri="{FF2B5EF4-FFF2-40B4-BE49-F238E27FC236}">
                <a16:creationId xmlns:a16="http://schemas.microsoft.com/office/drawing/2014/main" xmlns="" id="{59690145-2E8C-40BA-B0C0-D33992144D48}"/>
              </a:ext>
            </a:extLst>
          </p:cNvPr>
          <p:cNvSpPr>
            <a:spLocks noGrp="1"/>
          </p:cNvSpPr>
          <p:nvPr>
            <p:ph idx="1"/>
          </p:nvPr>
        </p:nvSpPr>
        <p:spPr>
          <a:xfrm>
            <a:off x="1380237" y="2621381"/>
            <a:ext cx="5929422" cy="3322219"/>
          </a:xfrm>
        </p:spPr>
        <p:txBody>
          <a:bodyPr vert="horz" lIns="0" tIns="0" rIns="0" bIns="0" rtlCol="0">
            <a:normAutofit/>
          </a:bodyPr>
          <a:lstStyle/>
          <a:p>
            <a:pPr>
              <a:lnSpc>
                <a:spcPct val="110000"/>
              </a:lnSpc>
            </a:pPr>
            <a:r>
              <a:rPr lang="en-US" sz="1800"/>
              <a:t>Introduction</a:t>
            </a:r>
          </a:p>
          <a:p>
            <a:pPr>
              <a:lnSpc>
                <a:spcPct val="110000"/>
              </a:lnSpc>
            </a:pPr>
            <a:r>
              <a:rPr lang="en-US" sz="1800"/>
              <a:t>About the project</a:t>
            </a:r>
          </a:p>
          <a:p>
            <a:pPr>
              <a:lnSpc>
                <a:spcPct val="110000"/>
              </a:lnSpc>
            </a:pPr>
            <a:r>
              <a:rPr lang="en-US" sz="1800"/>
              <a:t>Related work</a:t>
            </a:r>
          </a:p>
          <a:p>
            <a:pPr>
              <a:lnSpc>
                <a:spcPct val="110000"/>
              </a:lnSpc>
            </a:pPr>
            <a:r>
              <a:rPr lang="en-US" sz="1800"/>
              <a:t>Tools and Techniques</a:t>
            </a:r>
          </a:p>
          <a:p>
            <a:pPr>
              <a:lnSpc>
                <a:spcPct val="110000"/>
              </a:lnSpc>
            </a:pPr>
            <a:r>
              <a:rPr lang="en-US" sz="1800"/>
              <a:t>Demo</a:t>
            </a:r>
          </a:p>
          <a:p>
            <a:pPr>
              <a:lnSpc>
                <a:spcPct val="110000"/>
              </a:lnSpc>
            </a:pPr>
            <a:r>
              <a:rPr lang="en-US" sz="1800"/>
              <a:t>Conclusion</a:t>
            </a:r>
          </a:p>
          <a:p>
            <a:pPr>
              <a:lnSpc>
                <a:spcPct val="110000"/>
              </a:lnSpc>
            </a:pPr>
            <a:r>
              <a:rPr lang="en-US" sz="1800"/>
              <a:t>Acknowledgement</a:t>
            </a:r>
          </a:p>
          <a:p>
            <a:pPr>
              <a:lnSpc>
                <a:spcPct val="110000"/>
              </a:lnSpc>
            </a:pPr>
            <a:r>
              <a:rPr lang="en-US" sz="1800"/>
              <a:t>References</a:t>
            </a:r>
          </a:p>
        </p:txBody>
      </p:sp>
      <p:sp>
        <p:nvSpPr>
          <p:cNvPr id="11" name="Rectangle 10">
            <a:extLst>
              <a:ext uri="{FF2B5EF4-FFF2-40B4-BE49-F238E27FC236}">
                <a16:creationId xmlns:a16="http://schemas.microsoft.com/office/drawing/2014/main" xmlns="" id="{61707E60-CEC9-4661-AA82-69242EB4BD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F035CD8-AE30-4146-96F2-036B0CE5E4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6539E86F-3B4F-434A-BCDD-6D8C27CB15E7}"/>
              </a:ext>
            </a:extLst>
          </p:cNvPr>
          <p:cNvPicPr>
            <a:picLocks noChangeAspect="1"/>
          </p:cNvPicPr>
          <p:nvPr/>
        </p:nvPicPr>
        <p:blipFill rotWithShape="1">
          <a:blip r:embed="rId2"/>
          <a:srcRect l="57672" r="-6" b="-6"/>
          <a:stretch/>
        </p:blipFill>
        <p:spPr>
          <a:xfrm>
            <a:off x="8115300" y="-12515"/>
            <a:ext cx="4076700" cy="6418631"/>
          </a:xfrm>
          <a:prstGeom prst="rect">
            <a:avLst/>
          </a:prstGeom>
        </p:spPr>
      </p:pic>
    </p:spTree>
    <p:extLst>
      <p:ext uri="{BB962C8B-B14F-4D97-AF65-F5344CB8AC3E}">
        <p14:creationId xmlns:p14="http://schemas.microsoft.com/office/powerpoint/2010/main" val="177187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E383CC5D-71E8-4CB2-8E4A-F1E4FF6DC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E2DA5AC1-43C5-4243-9028-07DBB80D0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8A4EDA1C-27A1-4C83-ACE4-6675EC9245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1C2185E4-B584-4B9D-9440-DEA0FB9D9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xmlns="" id="{FF33EC8A-EE0A-4395-97E2-DAD467CF73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F85DA95-16A4-404E-9BFF-27F8E4FC78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CAC7ED5-955E-40DF-9546-5DAD62C33074}"/>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Introduction</a:t>
            </a:r>
          </a:p>
        </p:txBody>
      </p:sp>
      <p:graphicFrame>
        <p:nvGraphicFramePr>
          <p:cNvPr id="5" name="Content Placeholder 2">
            <a:extLst>
              <a:ext uri="{FF2B5EF4-FFF2-40B4-BE49-F238E27FC236}">
                <a16:creationId xmlns:a16="http://schemas.microsoft.com/office/drawing/2014/main" xmlns="" id="{D0F13EE3-38E9-4A51-96B1-286F0074C3D2}"/>
              </a:ext>
            </a:extLst>
          </p:cNvPr>
          <p:cNvGraphicFramePr>
            <a:graphicFrameLocks noGrp="1"/>
          </p:cNvGraphicFramePr>
          <p:nvPr>
            <p:ph idx="1"/>
            <p:extLst>
              <p:ext uri="{D42A27DB-BD31-4B8C-83A1-F6EECF244321}">
                <p14:modId xmlns:p14="http://schemas.microsoft.com/office/powerpoint/2010/main" val="2834556796"/>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986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xmlns="" id="{E383CC5D-71E8-4CB2-8E4A-F1E4FF6DC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xmlns="" id="{E2DA5AC1-43C5-4243-9028-07DBB80D0C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xmlns="" id="{8A4EDA1C-27A1-4C83-ACE4-6675EC9245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xmlns="" id="{1C2185E4-B584-4B9D-9440-DEA0FB9D94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xmlns="" id="{FF33EC8A-EE0A-4395-97E2-DAD467CF73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FF85DA95-16A4-404E-9BFF-27F8E4FC78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524E2C1-24C6-4C46-904C-C12E6BF615F8}"/>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About the project</a:t>
            </a:r>
          </a:p>
        </p:txBody>
      </p:sp>
      <p:graphicFrame>
        <p:nvGraphicFramePr>
          <p:cNvPr id="28" name="Content Placeholder 2">
            <a:extLst>
              <a:ext uri="{FF2B5EF4-FFF2-40B4-BE49-F238E27FC236}">
                <a16:creationId xmlns:a16="http://schemas.microsoft.com/office/drawing/2014/main" xmlns="" id="{1A5A490A-1904-451A-BBA3-FAC384622C8A}"/>
              </a:ext>
            </a:extLst>
          </p:cNvPr>
          <p:cNvGraphicFramePr>
            <a:graphicFrameLocks noGrp="1"/>
          </p:cNvGraphicFramePr>
          <p:nvPr>
            <p:ph idx="1"/>
            <p:extLst>
              <p:ext uri="{D42A27DB-BD31-4B8C-83A1-F6EECF244321}">
                <p14:modId xmlns:p14="http://schemas.microsoft.com/office/powerpoint/2010/main" val="3708116212"/>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63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xmlns="" id="{02F1E277-A59B-4122-B0A8-8D6146670E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233EFF45-C116-4D49-A894-F4A9B2DF88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5" y="854"/>
            <a:ext cx="12192005" cy="6857145"/>
          </a:xfrm>
          <a:prstGeom prst="rect">
            <a:avLst/>
          </a:prstGeom>
          <a:gradFill>
            <a:gsLst>
              <a:gs pos="16000">
                <a:schemeClr val="accent5">
                  <a:alpha val="83000"/>
                </a:schemeClr>
              </a:gs>
              <a:gs pos="100000">
                <a:schemeClr val="accent2">
                  <a:alpha val="9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AF3B4333-6DF4-492A-AA50-4B0FDF076E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6724222" y="1389369"/>
            <a:ext cx="6858855" cy="4076700"/>
          </a:xfrm>
          <a:prstGeom prst="rect">
            <a:avLst/>
          </a:prstGeom>
          <a:gradFill>
            <a:gsLst>
              <a:gs pos="8000">
                <a:schemeClr val="accent6">
                  <a:alpha val="11000"/>
                </a:schemeClr>
              </a:gs>
              <a:gs pos="10000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8EDB92F6-717C-4C09-9EC2-6BC052D275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5" y="2647666"/>
            <a:ext cx="8115303" cy="4210334"/>
          </a:xfrm>
          <a:prstGeom prst="rect">
            <a:avLst/>
          </a:prstGeom>
          <a:gradFill>
            <a:gsLst>
              <a:gs pos="2000">
                <a:schemeClr val="accent5">
                  <a:alpha val="59000"/>
                </a:schemeClr>
              </a:gs>
              <a:gs pos="42000">
                <a:schemeClr val="accent4">
                  <a:alpha val="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CAC7ED5-955E-40DF-9546-5DAD62C33074}"/>
              </a:ext>
            </a:extLst>
          </p:cNvPr>
          <p:cNvSpPr>
            <a:spLocks noGrp="1"/>
          </p:cNvSpPr>
          <p:nvPr>
            <p:ph type="title"/>
          </p:nvPr>
        </p:nvSpPr>
        <p:spPr>
          <a:xfrm>
            <a:off x="906995" y="403417"/>
            <a:ext cx="4540157" cy="3518960"/>
          </a:xfrm>
        </p:spPr>
        <p:txBody>
          <a:bodyPr vert="horz" lIns="0" tIns="0" rIns="0" bIns="0" rtlCol="0" anchor="b">
            <a:normAutofit/>
          </a:bodyPr>
          <a:lstStyle/>
          <a:p>
            <a:r>
              <a:rPr lang="en-US" sz="4000" spc="750">
                <a:solidFill>
                  <a:schemeClr val="bg1"/>
                </a:solidFill>
              </a:rPr>
              <a:t>Related Work</a:t>
            </a:r>
          </a:p>
        </p:txBody>
      </p:sp>
      <p:graphicFrame>
        <p:nvGraphicFramePr>
          <p:cNvPr id="5" name="Content Placeholder 2">
            <a:extLst>
              <a:ext uri="{FF2B5EF4-FFF2-40B4-BE49-F238E27FC236}">
                <a16:creationId xmlns:a16="http://schemas.microsoft.com/office/drawing/2014/main" xmlns="" id="{D0F13EE3-38E9-4A51-96B1-286F0074C3D2}"/>
              </a:ext>
            </a:extLst>
          </p:cNvPr>
          <p:cNvGraphicFramePr>
            <a:graphicFrameLocks noGrp="1"/>
          </p:cNvGraphicFramePr>
          <p:nvPr>
            <p:ph idx="1"/>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7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E6C0C3-A448-4D8B-86C7-3C83B7E4A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1F9DB63-A793-4F82-939A-CC71FBDD2A47}"/>
              </a:ext>
            </a:extLst>
          </p:cNvPr>
          <p:cNvSpPr>
            <a:spLocks noGrp="1"/>
          </p:cNvSpPr>
          <p:nvPr>
            <p:ph type="title"/>
          </p:nvPr>
        </p:nvSpPr>
        <p:spPr>
          <a:xfrm>
            <a:off x="1353190" y="1028700"/>
            <a:ext cx="3330452" cy="4472690"/>
          </a:xfrm>
        </p:spPr>
        <p:txBody>
          <a:bodyPr anchor="ctr">
            <a:normAutofit/>
          </a:bodyPr>
          <a:lstStyle/>
          <a:p>
            <a:r>
              <a:rPr lang="en-US" sz="2700"/>
              <a:t>Tools and Techniques</a:t>
            </a:r>
          </a:p>
        </p:txBody>
      </p:sp>
      <p:sp>
        <p:nvSpPr>
          <p:cNvPr id="11" name="Rectangle 10">
            <a:extLst>
              <a:ext uri="{FF2B5EF4-FFF2-40B4-BE49-F238E27FC236}">
                <a16:creationId xmlns:a16="http://schemas.microsoft.com/office/drawing/2014/main" xmlns="" id="{EF1326A3-CBDD-4503-8C40-806B4ABF4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5910698D-E436-464E-9DE4-F9FB349FD9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B45E03EF-66C8-42AD-8006-D8F28432F111}"/>
              </a:ext>
            </a:extLst>
          </p:cNvPr>
          <p:cNvGraphicFramePr>
            <a:graphicFrameLocks noGrp="1"/>
          </p:cNvGraphicFramePr>
          <p:nvPr>
            <p:ph idx="1"/>
            <p:extLst>
              <p:ext uri="{D42A27DB-BD31-4B8C-83A1-F6EECF244321}">
                <p14:modId xmlns:p14="http://schemas.microsoft.com/office/powerpoint/2010/main" val="1531676364"/>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26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7404E292-5FAB-47E8-A663-A07530CED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D80FF8ED-64CE-400C-A4D5-9F943FC264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68868AD-100D-45F3-B11E-8A2936712B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714742CC-05F9-44AC-AF98-AB6EF810E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xmlns="" id="{853C77DB-C7E3-4B1F-9AD0-1EB2982A8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D989BD-AEAA-435F-9DE4-FD7AFEB4FFBF}"/>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dirty="0" smtClean="0">
                <a:solidFill>
                  <a:schemeClr val="bg1"/>
                </a:solidFill>
              </a:rPr>
              <a:t>Demo</a:t>
            </a:r>
            <a:br>
              <a:rPr lang="en-US" sz="4400" spc="750" dirty="0" smtClean="0">
                <a:solidFill>
                  <a:schemeClr val="bg1"/>
                </a:solidFill>
              </a:rPr>
            </a:br>
            <a:r>
              <a:rPr lang="en-US" sz="4400" spc="750" dirty="0" smtClean="0">
                <a:solidFill>
                  <a:schemeClr val="bg1"/>
                </a:solidFill>
              </a:rPr>
              <a:t/>
            </a:r>
            <a:br>
              <a:rPr lang="en-US" sz="4400" spc="750" dirty="0" smtClean="0">
                <a:solidFill>
                  <a:schemeClr val="bg1"/>
                </a:solidFill>
              </a:rPr>
            </a:br>
            <a:r>
              <a:rPr lang="en-US" sz="1600" spc="750" dirty="0" smtClean="0">
                <a:solidFill>
                  <a:schemeClr val="bg1"/>
                </a:solidFill>
                <a:hlinkClick r:id="rId2" tooltip="https://youtu.be/LjuN-OG5RFE"/>
              </a:rPr>
              <a:t>https://youtu.be/LjuN-OG5RFE</a:t>
            </a:r>
            <a:endParaRPr lang="en-US" sz="1600" spc="750" dirty="0">
              <a:solidFill>
                <a:schemeClr val="bg1"/>
              </a:solidFill>
            </a:endParaRPr>
          </a:p>
        </p:txBody>
      </p:sp>
    </p:spTree>
    <p:extLst>
      <p:ext uri="{BB962C8B-B14F-4D97-AF65-F5344CB8AC3E}">
        <p14:creationId xmlns:p14="http://schemas.microsoft.com/office/powerpoint/2010/main" val="176842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xmlns="" id="{06E6C0C3-A448-4D8B-86C7-3C83B7E4A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3671A6-B3A4-40A9-A80F-E038FC8A5698}"/>
              </a:ext>
            </a:extLst>
          </p:cNvPr>
          <p:cNvSpPr>
            <a:spLocks noGrp="1"/>
          </p:cNvSpPr>
          <p:nvPr>
            <p:ph type="title"/>
          </p:nvPr>
        </p:nvSpPr>
        <p:spPr>
          <a:xfrm>
            <a:off x="1353190" y="1028700"/>
            <a:ext cx="3330452" cy="4472690"/>
          </a:xfrm>
        </p:spPr>
        <p:txBody>
          <a:bodyPr anchor="ctr">
            <a:normAutofit/>
          </a:bodyPr>
          <a:lstStyle/>
          <a:p>
            <a:r>
              <a:rPr lang="en-US" sz="2700"/>
              <a:t>Conclusion</a:t>
            </a:r>
          </a:p>
        </p:txBody>
      </p:sp>
      <p:sp>
        <p:nvSpPr>
          <p:cNvPr id="24" name="Rectangle 10">
            <a:extLst>
              <a:ext uri="{FF2B5EF4-FFF2-40B4-BE49-F238E27FC236}">
                <a16:creationId xmlns:a16="http://schemas.microsoft.com/office/drawing/2014/main" xmlns="" id="{EF1326A3-CBDD-4503-8C40-806B4ABF4F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xmlns="" id="{5910698D-E436-464E-9DE4-F9FB349FD9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xmlns="" id="{7E28DF5F-52C0-4D37-A655-560AE38933EF}"/>
              </a:ext>
            </a:extLst>
          </p:cNvPr>
          <p:cNvGraphicFramePr>
            <a:graphicFrameLocks noGrp="1"/>
          </p:cNvGraphicFramePr>
          <p:nvPr>
            <p:ph idx="1"/>
            <p:extLst>
              <p:ext uri="{D42A27DB-BD31-4B8C-83A1-F6EECF244321}">
                <p14:modId xmlns:p14="http://schemas.microsoft.com/office/powerpoint/2010/main" val="674047074"/>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624289"/>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231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Calibri Light</vt:lpstr>
      <vt:lpstr>GradientRiseVTI</vt:lpstr>
      <vt:lpstr>MovMend</vt:lpstr>
      <vt:lpstr>Group 11</vt:lpstr>
      <vt:lpstr>Outline</vt:lpstr>
      <vt:lpstr>Introduction</vt:lpstr>
      <vt:lpstr>About the project</vt:lpstr>
      <vt:lpstr>Related Work</vt:lpstr>
      <vt:lpstr>Tools and Techniques</vt:lpstr>
      <vt:lpstr>Demo  https://youtu.be/LjuN-OG5RFE</vt:lpstr>
      <vt:lpstr>Conclusion</vt:lpstr>
      <vt:lpstr>Acknowledgement</vt:lpstr>
      <vt:lpstr>References</vt:lpstr>
      <vt:lpstr>Thank You</vt:lpstr>
      <vt:lpstr>Any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Saloni Goyal</cp:lastModifiedBy>
  <cp:revision>588</cp:revision>
  <dcterms:created xsi:type="dcterms:W3CDTF">2020-08-09T00:37:17Z</dcterms:created>
  <dcterms:modified xsi:type="dcterms:W3CDTF">2020-08-10T00:22:39Z</dcterms:modified>
</cp:coreProperties>
</file>