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7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Bunnyfi </a:t>
            </a:r>
            <a:r>
              <a:rPr lang="en-US" altLang="zh-CN" dirty="0">
                <a:effectLst/>
              </a:rPr>
              <a:t>Labs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Powering modular DApp construction with advanced AI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ISCG </a:t>
            </a:r>
            <a:r>
              <a:rPr lang="zh-CN" altLang="en-US"/>
              <a:t>传输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7700" y="1741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</a:t>
            </a:r>
            <a:r>
              <a:rPr lang="zh-CN" altLang="en-US"/>
              <a:t>传输确认时间</a:t>
            </a:r>
            <a:r>
              <a:rPr lang="zh-CN" altLang="en-US"/>
              <a:t>短</a:t>
            </a:r>
            <a:endParaRPr lang="zh-CN" altLang="en-US"/>
          </a:p>
        </p:txBody>
      </p:sp>
      <p:pic>
        <p:nvPicPr>
          <p:cNvPr id="10" name="内容占位符 9" descr="清新配色流程图标准样式模板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90645" y="171450"/>
            <a:ext cx="8143240" cy="668655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647700" y="22821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</a:t>
            </a:r>
            <a:r>
              <a:rPr lang="zh-CN" altLang="en-US"/>
              <a:t>传输成本</a:t>
            </a:r>
            <a:r>
              <a:rPr lang="zh-CN" altLang="en-US"/>
              <a:t>低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16280" y="28225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</a:t>
            </a:r>
            <a:r>
              <a:rPr lang="zh-CN" altLang="en-US"/>
              <a:t>高</a:t>
            </a:r>
            <a:r>
              <a:rPr lang="zh-CN" altLang="en-US"/>
              <a:t>可定制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打造通用</a:t>
            </a:r>
            <a:r>
              <a:rPr lang="zh-CN" altLang="en-US"/>
              <a:t>助手</a:t>
            </a:r>
            <a:endParaRPr lang="zh-CN" altLang="en-US"/>
          </a:p>
        </p:txBody>
      </p:sp>
      <p:pic>
        <p:nvPicPr>
          <p:cNvPr id="4" name="内容占位符 3" descr="未命名文件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81065" y="1366520"/>
            <a:ext cx="4171950" cy="4124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700" y="1584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</a:t>
            </a:r>
            <a:r>
              <a:rPr lang="zh-CN" altLang="en-US"/>
              <a:t>将</a:t>
            </a:r>
            <a:r>
              <a:rPr lang="en-US" altLang="zh-CN"/>
              <a:t>LLM</a:t>
            </a:r>
            <a:r>
              <a:rPr lang="zh-CN" altLang="en-US"/>
              <a:t>大模型的进行</a:t>
            </a:r>
            <a:r>
              <a:rPr lang="zh-CN" altLang="en-US"/>
              <a:t>微调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47700" y="220662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</a:t>
            </a:r>
            <a:r>
              <a:rPr lang="zh-CN" altLang="en-US"/>
              <a:t>将预训练好的大模型进行冻结，加入额外的网络层，并只训练这些新增的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47700" y="34582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</a:t>
            </a:r>
            <a:r>
              <a:rPr lang="zh-CN" altLang="en-US"/>
              <a:t>每个线性层增加一个旁路，由降维矩阵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构成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647700" y="44627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</a:t>
            </a:r>
            <a:r>
              <a:rPr lang="zh-CN" altLang="en-US"/>
              <a:t>相加后因为，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的秩低，所以并不会增加推理</a:t>
            </a:r>
            <a:r>
              <a:rPr lang="zh-CN" altLang="en-US"/>
              <a:t>延迟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774700" y="56089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</a:t>
            </a:r>
            <a:r>
              <a:rPr lang="zh-CN" altLang="en-US"/>
              <a:t>通过</a:t>
            </a:r>
            <a:r>
              <a:rPr lang="en-US" altLang="zh-CN"/>
              <a:t>API</a:t>
            </a:r>
            <a:r>
              <a:rPr lang="zh-CN" altLang="en-US"/>
              <a:t>，各个项目可以生</a:t>
            </a:r>
            <a:r>
              <a:rPr lang="zh-CN" altLang="en-US"/>
              <a:t>成他们的通用</a:t>
            </a:r>
            <a:r>
              <a:rPr lang="zh-CN" altLang="en-US"/>
              <a:t>助手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自定义生成</a:t>
            </a:r>
            <a:r>
              <a:rPr lang="zh-CN" altLang="en-US"/>
              <a:t>助手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18510" y="1584325"/>
            <a:ext cx="873252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700" y="17964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</a:t>
            </a:r>
            <a:r>
              <a:rPr lang="zh-CN" altLang="en-US"/>
              <a:t>提供详细语料，可以</a:t>
            </a:r>
            <a:endParaRPr lang="zh-CN" altLang="en-US"/>
          </a:p>
          <a:p>
            <a:r>
              <a:rPr lang="zh-CN" altLang="en-US"/>
              <a:t>生成自定义</a:t>
            </a:r>
            <a:r>
              <a:rPr lang="zh-CN" altLang="en-US"/>
              <a:t>助手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47700" y="290766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</a:t>
            </a:r>
            <a:r>
              <a:rPr lang="zh-CN" altLang="en-US"/>
              <a:t>提供开放</a:t>
            </a:r>
            <a:r>
              <a:rPr lang="en-US" altLang="zh-CN"/>
              <a:t>API</a:t>
            </a:r>
            <a:r>
              <a:rPr lang="zh-CN" altLang="en-US"/>
              <a:t>，帮助</a:t>
            </a:r>
            <a:endParaRPr lang="zh-CN" altLang="en-US"/>
          </a:p>
          <a:p>
            <a:r>
              <a:rPr lang="zh-CN" altLang="en-US"/>
              <a:t>项目方降低运营</a:t>
            </a:r>
            <a:r>
              <a:rPr lang="zh-CN" altLang="en-US"/>
              <a:t>门槛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WPS 演示</Application>
  <PresentationFormat>宽屏</PresentationFormat>
  <Paragraphs>32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Bunnyfi Labs</vt:lpstr>
      <vt:lpstr>ISCG 传输模块</vt:lpstr>
      <vt:lpstr> 打造通用助手</vt:lpstr>
      <vt:lpstr>自定义生成助手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乔大叶</cp:lastModifiedBy>
  <cp:revision>10</cp:revision>
  <dcterms:created xsi:type="dcterms:W3CDTF">2024-03-30T15:01:53Z</dcterms:created>
  <dcterms:modified xsi:type="dcterms:W3CDTF">2024-03-30T15:01:53Z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2052-6.6.0.8801</vt:lpwstr>
  </property>
  <property fmtid="{D5CDD505-2E9C-101B-9397-08002B2CF9AE}" pid="3" name="ICV">
    <vt:lpwstr>E33E26ACC8756E810E2E0666DC1DEAE3_41</vt:lpwstr>
  </property>
</Properties>
</file>