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024/03/2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2024/03/27</a:t>
            </a:r>
          </a:p>
        </p:txBody>
      </p:sp>
      <p:sp>
        <p:nvSpPr>
          <p:cNvPr id="172" name="NFT 版权交易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NFT 版权交易</a:t>
            </a:r>
          </a:p>
        </p:txBody>
      </p:sp>
      <p:sp>
        <p:nvSpPr>
          <p:cNvPr id="173" name="曹洋、孙嘉威、Jasp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曹洋、孙嘉威、Jasper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44" y="2716"/>
            <a:ext cx="24216312" cy="13710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990" y="-21165"/>
            <a:ext cx="21628020" cy="1375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291" y="-46236"/>
            <a:ext cx="20997418" cy="1380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现阶段的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现阶段的的问题</a:t>
            </a:r>
          </a:p>
        </p:txBody>
      </p:sp>
      <p:sp>
        <p:nvSpPr>
          <p:cNvPr id="182" name="合约的结构设计问题，导致无法完整使用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合约的结构设计问题，导致无法完整使用。</a:t>
            </a:r>
          </a:p>
          <a:p>
            <a:pPr/>
            <a:r>
              <a:t>协作的问题，整个设计和编码均由个人完成，导致实现效果不理性。</a:t>
            </a:r>
          </a:p>
        </p:txBody>
      </p:sp>
      <p:sp>
        <p:nvSpPr>
          <p:cNvPr id="183" name="目前没有完全使用合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4225">
              <a:defRPr spc="-41" sz="4180"/>
            </a:lvl1pPr>
          </a:lstStyle>
          <a:p>
            <a:pPr/>
            <a:r>
              <a:t>目前没有完全使用合约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