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c7c62beb3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c7c62beb3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c7c62beb3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c7c62beb3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c7c62beb3e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c7c62beb3e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c7c62beb3e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c7c62beb3e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c7cefb818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c7cefb818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google.com/document/d/1CO5WP-11K6els_2vaWnVbmOJMMWfo1eyP_mpjL_2TUs/edit?usp=shari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qubitco.netlify.ap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QubitCo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 D</a:t>
            </a:r>
            <a:r>
              <a:rPr lang="zh-CN"/>
              <a:t>ecentralized</a:t>
            </a:r>
            <a:r>
              <a:rPr lang="zh-CN"/>
              <a:t> Governance Platform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5741300" y="3663675"/>
            <a:ext cx="1821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/>
              <a:t>Uzan 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/>
              <a:t>Kyo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256650" y="60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rgbClr val="E8EAED"/>
                </a:solidFill>
                <a:highlight>
                  <a:srgbClr val="202124"/>
                </a:highlight>
              </a:rPr>
              <a:t>Minimum Viable Product for Hackathon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500" y="475675"/>
            <a:ext cx="7558252" cy="4579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4654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Aptos randomness: voting weight adjustment strategy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ECECEC"/>
                </a:solidFill>
                <a:highlight>
                  <a:schemeClr val="lt1"/>
                </a:highlight>
              </a:rPr>
              <a:t>A very simple mathematical model, only for demonstration purposes</a:t>
            </a:r>
            <a:endParaRPr sz="1400">
              <a:solidFill>
                <a:srgbClr val="ECECEC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ECECEC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ECECEC"/>
                </a:solidFill>
                <a:highlight>
                  <a:schemeClr val="lt1"/>
                </a:highlight>
              </a:rPr>
              <a:t>max_adjustment_ratio=51% x log2(stake/supply+1) </a:t>
            </a:r>
            <a:endParaRPr sz="1400">
              <a:solidFill>
                <a:srgbClr val="ECECEC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100">
                <a:highlight>
                  <a:schemeClr val="lt1"/>
                </a:highlight>
              </a:rPr>
              <a:t>note: </a:t>
            </a:r>
            <a:r>
              <a:rPr lang="zh-CN" sz="1100">
                <a:highlight>
                  <a:schemeClr val="lt1"/>
                </a:highlight>
              </a:rPr>
              <a:t>if you stake the number of total supply, your staking coul be reduced by 51% at most</a:t>
            </a:r>
            <a:endParaRPr sz="11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CECEC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ECECEC"/>
                </a:solidFill>
                <a:highlight>
                  <a:schemeClr val="lt1"/>
                </a:highlight>
              </a:rPr>
              <a:t>final_staking= staking- random[0,1]*max_adjustment_ratio</a:t>
            </a:r>
            <a:endParaRPr sz="1400">
              <a:solidFill>
                <a:srgbClr val="ECECEC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sz="1100">
                <a:highlight>
                  <a:schemeClr val="lt1"/>
                </a:highlight>
              </a:rPr>
              <a:t>note: in move coding, float number = one nominator integer + one denominator integer, log2(float)=lookup table</a:t>
            </a:r>
            <a:endParaRPr sz="11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Demo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webpage: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https://qubitco.netlify.app/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Test report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u="sng">
                <a:solidFill>
                  <a:schemeClr val="hlink"/>
                </a:solidFill>
                <a:hlinkClick r:id="rId3"/>
              </a:rPr>
              <a:t>https://docs.google.com/document/d/1CO5WP-11K6els_2vaWnVbmOJMMWfo1eyP_mpjL_2TUs/edit?usp=sharing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Business Value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138750" y="1152475"/>
            <a:ext cx="8866500" cy="36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CN" sz="3500"/>
              <a:t>Assist web3 teams in </a:t>
            </a:r>
            <a:r>
              <a:rPr lang="zh-CN" sz="3500"/>
              <a:t>rapidly launching a DAO. More focus on market trends rather than technical details</a:t>
            </a:r>
            <a:endParaRPr sz="35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CN" sz="3500"/>
              <a:t>Modularization of voting strategy and more in future</a:t>
            </a:r>
            <a:endParaRPr sz="35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CN" sz="3500"/>
              <a:t>More transparent decision-making process</a:t>
            </a:r>
            <a:endParaRPr sz="3500"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zh-CN" sz="3500"/>
              <a:t>Data on-chain</a:t>
            </a:r>
            <a:endParaRPr sz="3500"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zh-CN" sz="3500"/>
              <a:t>Process on-chain</a:t>
            </a:r>
            <a:endParaRPr sz="35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CN" sz="3500"/>
              <a:t>Potential low-code web3 platform</a:t>
            </a:r>
            <a:endParaRPr sz="3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Thank you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DApp page: </a:t>
            </a:r>
            <a:r>
              <a:rPr lang="zh-CN" u="sng">
                <a:solidFill>
                  <a:schemeClr val="hlink"/>
                </a:solidFill>
                <a:hlinkClick r:id="rId3"/>
              </a:rPr>
              <a:t>https://qubitco.netlify.app/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/>
              <a:t>Code repo: https://github.com/uzan-uz18/QubitCo-Hackathon-Shenzhen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