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8"/>
  </p:normalViewPr>
  <p:slideViewPr>
    <p:cSldViewPr snapToGrid="0">
      <p:cViewPr varScale="1">
        <p:scale>
          <a:sx n="120" d="100"/>
          <a:sy n="120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F8A16-48CA-FA03-3491-742F4D845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AB60CD-8623-ED0F-0E7F-7D03AED41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1532B-BA60-37A3-9CA8-CA288EC94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B0B5D1-D1EA-F317-72D4-308314AE5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1E199-0379-E3DD-6154-39C4E7AD1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14826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10529-D3BA-D070-9EC9-4F5CA685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F5411C-AE64-09D2-80D5-11F7F2B83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E8067-B0EF-5826-6868-160C623A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35AD2-C48E-CA9B-D621-AE9B369A8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FC0B16-C3A8-C916-BF70-2F1A665F5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708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62C59E-7150-D69D-4846-01830B7AC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772928-F2EF-AC19-EAC2-9620651C0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083F8F-8951-9CB8-4AD9-214C8853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57484D-2701-55B7-BD78-0EB4F329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16316-E6CD-EEB6-6FD2-6684F2FA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3107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04184-FE82-9CCF-4367-1E782410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9ED16A-C057-670E-0235-B3C263A4E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D695FE-BDC4-56AC-D61F-C75AC644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46C0C1-F8EA-4259-C3E1-1B11A70D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B7A56A-1813-0BAA-4E4D-E0A1A579C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265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532F89-40FD-98FF-5670-7C03B0DF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E0A6B-A4B1-0F8F-FF5E-1055FA0CA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4FC4A-0AB0-3D66-E089-A5AF7F70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2796B-AC52-E2DC-2C58-929E19F04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B13E82-F394-EF13-8A1B-D145409B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427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2508D4-3790-4B71-B7CF-D96B4131A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269B7-9E9D-7E05-1F24-0F5ACD093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1ACD9A8-8654-77AF-FC2B-D4399F3F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054CE0-C4DA-3CF7-0A31-0F588D4C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D9B834-B816-F2B4-46DF-79C1158E3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CE4ED4-8E8B-8615-7833-54FBECF5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95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C80795-E55A-D987-AD1D-EA5A296F1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CE052-F0AB-EF05-F727-D350F4526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3C974A-B2B2-7133-8195-38B56318F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9F6EBA-3BFF-14FE-2FF9-4DA6657AF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433E1D-B074-9DD6-748F-6D6C7CBCD9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CB7948-8D2D-8658-699B-3FF7A6A5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3CA8C1-08A3-2E16-01AF-573D4EDB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D00A92-133A-4FE7-D1E0-8086FB563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277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80E9A-6458-AD74-C09A-2FB4273F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6E39CA-3D82-3EA7-8946-EEC6560D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AB4371-B833-8CC5-7C0C-CFBD61330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636F03-0F24-17F5-A85E-ADBADA12F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561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A69FA8-268F-92C4-CCFF-68E9A09B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D1D3E2-5524-9B52-E133-BBD756A5D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4A9F65-2403-78F2-3540-66FFA7E15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790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8B4CE-A0C1-C64F-4FB1-40565D85B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7AE12-4982-1BCA-D080-4EB29FE41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D72679-8AE3-C79E-9591-EED83D23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670069-BAE4-7A45-2BB0-52217801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C47B2F-E921-1BC4-8426-672DDBE1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C137C9-7316-DDB1-FCFF-5F0B612D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6018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3C9CB-1DA3-D99B-D778-842ACE74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7242DBA-51C7-B679-9671-316F1BDC9D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F2606B-D9A8-A37F-6B01-EDC5EDD4E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EA064E-C7ED-85AB-9F78-53AFD1C44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2074B7-326A-EEF3-092E-FC2676B5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BCD03E-DBD3-343B-DC5C-7E1C815C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5498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EADFC3-99A3-270F-A2FE-027578B4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B2C8B8-D0E1-A0CA-A68E-1425023D0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3336C3-7C84-953B-19F5-A014F13DA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2DE7E-1887-6F40-BF43-6F399F1CBCE6}" type="datetimeFigureOut">
              <a:rPr kumimoji="1" lang="zh-CN" altLang="en-US" smtClean="0"/>
              <a:t>2025/4/2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A3DB8-E296-B4C7-1D05-4F70BC047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99E29B-23B5-000E-0039-14AAFA6D9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0F8B4-6ACF-044C-8791-A44CE8E8008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9684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E06AF2-6A38-F8E3-3BA2-21FF892AA0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2B93A8-D65A-378B-C36D-AB8930463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62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piper</dc:creator>
  <cp:lastModifiedBy>piper</cp:lastModifiedBy>
  <cp:revision>1</cp:revision>
  <dcterms:created xsi:type="dcterms:W3CDTF">2025-04-02T10:17:53Z</dcterms:created>
  <dcterms:modified xsi:type="dcterms:W3CDTF">2025-04-02T10:18:09Z</dcterms:modified>
</cp:coreProperties>
</file>