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6" y="1788"/>
      </p:cViewPr>
      <p:guideLst>
        <p:guide orient="horz" pos="10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0264"/>
            <a:ext cx="91440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96"/>
            <a:ext cx="91440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07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8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2505"/>
            <a:ext cx="2628900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05"/>
            <a:ext cx="7734300" cy="27458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31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69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7773"/>
            <a:ext cx="1051560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8309"/>
            <a:ext cx="1051560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2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523"/>
            <a:ext cx="5181600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523"/>
            <a:ext cx="5181600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8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05"/>
            <a:ext cx="1051560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72"/>
            <a:ext cx="515778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532"/>
            <a:ext cx="5157787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272"/>
            <a:ext cx="51831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3532"/>
            <a:ext cx="5183188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56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513"/>
            <a:ext cx="617220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26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513"/>
            <a:ext cx="617220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3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05"/>
            <a:ext cx="1051560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523"/>
            <a:ext cx="105156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79DC-3274-43EE-99B0-FD1299F5764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3082"/>
            <a:ext cx="41148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49A7-C592-496A-8F8C-EB1974AC5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6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853B8D-DEB9-4D44-9DEC-28B44F23D49C}"/>
              </a:ext>
            </a:extLst>
          </p:cNvPr>
          <p:cNvSpPr txBox="1"/>
          <p:nvPr/>
        </p:nvSpPr>
        <p:spPr>
          <a:xfrm>
            <a:off x="142291" y="-292751"/>
            <a:ext cx="13028646" cy="246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402" dirty="0">
                <a:latin typeface="Proxima Nova Alt Rg" panose="02000506030000020004" pitchFamily="2" charset="0"/>
              </a:rPr>
              <a:t>movenet.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22D1C-3051-4CCF-8099-98A8CF133901}"/>
              </a:ext>
            </a:extLst>
          </p:cNvPr>
          <p:cNvSpPr txBox="1"/>
          <p:nvPr/>
        </p:nvSpPr>
        <p:spPr>
          <a:xfrm>
            <a:off x="142291" y="1793676"/>
            <a:ext cx="13028646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1" dirty="0">
                <a:latin typeface="Proxima Nova Alt Rg" panose="02000506030000020004" pitchFamily="2" charset="0"/>
              </a:rPr>
              <a:t>The world’s timetable.</a:t>
            </a: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460C7091-CBF6-43E5-9CBB-4C6263945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289" y="250048"/>
            <a:ext cx="2702012" cy="27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 Alt Rg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Doe</dc:creator>
  <cp:lastModifiedBy>Sebastian Doe</cp:lastModifiedBy>
  <cp:revision>3</cp:revision>
  <dcterms:created xsi:type="dcterms:W3CDTF">2018-12-05T20:30:23Z</dcterms:created>
  <dcterms:modified xsi:type="dcterms:W3CDTF">2018-12-05T21:37:47Z</dcterms:modified>
</cp:coreProperties>
</file>