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6BAE-E943-49D2-9AEC-69D2D5384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62420-BFEB-4A45-B7E2-F10E50DA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5BF0-E0BF-4DC9-8381-8D61CF73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E19E-768E-42B7-96CF-54E2F212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BD0C-CC41-410A-A436-05252281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F4FC-315D-455C-94F3-62641FEE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CBB90-D901-4746-B102-4EBDC7AFB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FCBF-D5A4-431B-9F39-73597A40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5305-78CF-4BBD-BAA7-D9A8134F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27A7-70F0-44F4-89A8-899B40D7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15EF4-36A6-48DC-86C7-990B1C60A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178A0-687F-4F58-9AAE-419097F5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8353-CDD6-4F73-9DD2-9B6B0CBD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D457-6D82-4E60-9B3C-86E21B88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32E3-D192-4107-9AAB-EDECB263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1191-E71D-4182-B41C-8441C417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024-5AF3-4469-B30A-1558C6ED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DE65-4D5E-48AE-AF82-31DDC69A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46FF-4F38-4707-AAB8-96F8A7EF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5A4A-9943-4E4A-B4F8-97EA5D8A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2008-7426-42BA-8C4E-DD52E3D2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26FC-B986-46D7-83E7-BD347F6B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E797-019E-4E6C-BA26-B99158EE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6F64-56EB-47F5-9F88-ADEEC427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34EE-83AD-4A34-BC20-020FD57A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7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0922-19AB-4857-A9A8-66A22073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7E92-F920-4F8C-8910-42BF983F0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16196-C52E-408C-ABFE-DC00B3A7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0B67-3218-4AF9-8C20-3D2B1DDF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89F5-F4EA-49CA-86CF-202C226C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D10A-A594-4CC9-B072-79280551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FDD-F13F-4F9D-9554-DF5EEB6E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4FC4-479E-4852-9B27-DAF497D1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30EC-CD77-4D9C-B8CC-5C97089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B68C9-FCEE-4CAE-9A5D-61DC6668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804F7-E9B4-4B71-8E09-64CE03F54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FFC0A-A606-4400-9048-40BF75E1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05167-07C3-49E5-AF85-C905E7F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E4908-D501-4B9C-BA14-14E8FF6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46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49C4-37A5-441A-BECE-FD1C5FD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4E911-2A19-4D67-B8AB-589B454C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9C5D-EF03-4647-9010-7369C0A5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10105-BC2F-4E57-AF83-C98AEB8F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4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92071-8FBB-45A1-94D5-CB9E49A2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ECD3B-170F-4430-8CC3-8D58780C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D362A-00B1-4CB2-81FC-5F842888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A9B1-0BFC-4B07-B18F-B59E7876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2E90-31DD-4C75-92B8-015F50B9B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BBCD3-0A2C-4FC2-AD4E-51CA88AD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3D63-7F71-4DB5-B975-87E9D419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6701-5626-4228-A10E-79C177CC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65142-0FBB-48A0-B9DB-D6DCAD78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1D8F-869B-413C-9AC5-5C0F15DC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4C1C8-8E03-4BFF-820B-0E760DD9A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720B1-A40D-4EDE-9C42-9AB2781C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04CC3-ECD8-4951-AE52-97F2DEED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3C000-9576-42F5-87D2-37801775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D1C63-C87E-44E6-8765-8EC3D2D3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8774D-D779-47EE-A64C-80D57D00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F3CE-76F4-411A-90A0-762A55BA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5F05-5308-4044-85AC-E4F37B311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EB4E-3AA0-4C7C-8223-95997044DE3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BBCD-D3D1-4687-A80E-701C78D64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85E7-1BCE-44E1-9957-1389EC4AF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A7AE-573E-4BD4-9CAD-DB5555975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59717E-C26A-4D7E-9BC1-4C0D0A72433B}"/>
              </a:ext>
            </a:extLst>
          </p:cNvPr>
          <p:cNvSpPr txBox="1"/>
          <p:nvPr/>
        </p:nvSpPr>
        <p:spPr>
          <a:xfrm>
            <a:off x="476250" y="2270760"/>
            <a:ext cx="116357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Proxima Nova Alt Rg" panose="02000506030000020004" pitchFamily="2" charset="0"/>
              </a:rPr>
              <a:t>Instructions:</a:t>
            </a:r>
          </a:p>
          <a:p>
            <a:endParaRPr lang="en-GB" sz="3600" dirty="0">
              <a:latin typeface="Proxima Nova Alt Rg" panose="020005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E80D2-AF02-458C-BB85-4B32B7CF9F62}"/>
              </a:ext>
            </a:extLst>
          </p:cNvPr>
          <p:cNvSpPr txBox="1"/>
          <p:nvPr/>
        </p:nvSpPr>
        <p:spPr>
          <a:xfrm>
            <a:off x="323850" y="190500"/>
            <a:ext cx="11746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Proxima Nova Alt Rg" panose="02000506030000020004" pitchFamily="2" charset="0"/>
              </a:rPr>
              <a:t>Welcome to the Movenet example test.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C6B3A-15A8-4827-98E2-D00500B24E73}"/>
              </a:ext>
            </a:extLst>
          </p:cNvPr>
          <p:cNvSpPr txBox="1"/>
          <p:nvPr/>
        </p:nvSpPr>
        <p:spPr>
          <a:xfrm>
            <a:off x="323850" y="1112520"/>
            <a:ext cx="1163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Proxima Nova Alt Rg" panose="02000506030000020004" pitchFamily="2" charset="0"/>
              </a:rPr>
              <a:t>Go Full Screen for the best experience.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99FAE-48DA-4AEC-AEC9-986B15F41B06}"/>
              </a:ext>
            </a:extLst>
          </p:cNvPr>
          <p:cNvSpPr txBox="1"/>
          <p:nvPr/>
        </p:nvSpPr>
        <p:spPr>
          <a:xfrm>
            <a:off x="476250" y="2901702"/>
            <a:ext cx="1163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Proxima Nova Alt Rg" panose="02000506030000020004" pitchFamily="2" charset="0"/>
              </a:rPr>
              <a:t>Click on any button like you would on the site, and it would do what it would normally 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Proxima Nova Alt Rg" panose="02000506030000020004" pitchFamily="2" charset="0"/>
              </a:rPr>
              <a:t>Note that text-boxes don’t work and only one menu can be open at once</a:t>
            </a:r>
          </a:p>
        </p:txBody>
      </p:sp>
    </p:spTree>
    <p:extLst>
      <p:ext uri="{BB962C8B-B14F-4D97-AF65-F5344CB8AC3E}">
        <p14:creationId xmlns:p14="http://schemas.microsoft.com/office/powerpoint/2010/main" val="4398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FB14C1D-4856-4C4C-8D0D-F454953C7A7E}"/>
              </a:ext>
            </a:extLst>
          </p:cNvPr>
          <p:cNvSpPr txBox="1"/>
          <p:nvPr/>
        </p:nvSpPr>
        <p:spPr>
          <a:xfrm>
            <a:off x="3786690" y="2672513"/>
            <a:ext cx="302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Proxima Nova Alt Rg" panose="02000506030000020004" pitchFamily="2" charset="0"/>
              </a:rPr>
              <a:t>Revise Results:</a:t>
            </a:r>
            <a:endParaRPr lang="en-GB" dirty="0">
              <a:solidFill>
                <a:schemeClr val="bg1"/>
              </a:solidFill>
              <a:latin typeface="Proxima Nova Alt Rg" panose="0200050603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C4922-DE0A-4C4E-A3DD-374B15C818A7}"/>
              </a:ext>
            </a:extLst>
          </p:cNvPr>
          <p:cNvSpPr txBox="1"/>
          <p:nvPr/>
        </p:nvSpPr>
        <p:spPr>
          <a:xfrm>
            <a:off x="646666" y="127822"/>
            <a:ext cx="167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Proxima Nova Alt Rg" panose="02000506030000020004" pitchFamily="2" charset="0"/>
              </a:rPr>
              <a:t>Movenet</a:t>
            </a:r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EB657AF-7F88-43CF-BCB6-913CF24D0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" y="102082"/>
            <a:ext cx="445330" cy="451590"/>
          </a:xfrm>
          <a:prstGeom prst="rect">
            <a:avLst/>
          </a:prstGeom>
        </p:spPr>
      </p:pic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F44297EB-F79B-4186-A145-244C08F2CE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12125-9919-49FA-8E2F-BE2FBEB2938A}"/>
              </a:ext>
            </a:extLst>
          </p:cNvPr>
          <p:cNvSpPr/>
          <p:nvPr/>
        </p:nvSpPr>
        <p:spPr>
          <a:xfrm>
            <a:off x="3842857" y="1300293"/>
            <a:ext cx="4506286" cy="545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EB6C2-6135-4218-8AF1-0E9348822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82" y="1422705"/>
            <a:ext cx="300460" cy="300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0ED9A-B1EE-4A93-97BC-42F6E38FE198}"/>
              </a:ext>
            </a:extLst>
          </p:cNvPr>
          <p:cNvSpPr txBox="1"/>
          <p:nvPr/>
        </p:nvSpPr>
        <p:spPr>
          <a:xfrm>
            <a:off x="3917659" y="1388269"/>
            <a:ext cx="38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roxima Nova Alt Rg" panose="02000506030000020004" pitchFamily="2" charset="0"/>
              </a:rPr>
              <a:t>England (Auto Detected)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E18363-672E-4E5D-A2AD-60C2BDF904AA}"/>
              </a:ext>
            </a:extLst>
          </p:cNvPr>
          <p:cNvSpPr/>
          <p:nvPr/>
        </p:nvSpPr>
        <p:spPr>
          <a:xfrm>
            <a:off x="3842857" y="1981345"/>
            <a:ext cx="4506286" cy="545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4053EA-18C9-4C67-9CE1-3AD3523C0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82" y="2103757"/>
            <a:ext cx="300460" cy="3004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236C6B-94F1-4BD7-84B5-0730D9E7333D}"/>
              </a:ext>
            </a:extLst>
          </p:cNvPr>
          <p:cNvSpPr txBox="1"/>
          <p:nvPr/>
        </p:nvSpPr>
        <p:spPr>
          <a:xfrm>
            <a:off x="3917659" y="2069321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roxima Nova Alt Rg" panose="02000506030000020004" pitchFamily="2" charset="0"/>
              </a:rPr>
              <a:t>Norfolk (Auto Detected)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315355-775B-4B0D-8700-1E41AAD37E84}"/>
              </a:ext>
            </a:extLst>
          </p:cNvPr>
          <p:cNvSpPr/>
          <p:nvPr/>
        </p:nvSpPr>
        <p:spPr>
          <a:xfrm>
            <a:off x="3842857" y="3232703"/>
            <a:ext cx="4506286" cy="545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97197-5155-4A69-9BB4-ACE6EBA6174E}"/>
              </a:ext>
            </a:extLst>
          </p:cNvPr>
          <p:cNvSpPr txBox="1"/>
          <p:nvPr/>
        </p:nvSpPr>
        <p:spPr>
          <a:xfrm>
            <a:off x="3917659" y="3320679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roxima Nova Alt Rg" panose="02000506030000020004" pitchFamily="2" charset="0"/>
              </a:rPr>
              <a:t>Click here for stops near you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3CB0F9-6C93-4C2E-8419-FC9DCC4D713A}"/>
              </a:ext>
            </a:extLst>
          </p:cNvPr>
          <p:cNvSpPr/>
          <p:nvPr/>
        </p:nvSpPr>
        <p:spPr>
          <a:xfrm>
            <a:off x="3842857" y="2947631"/>
            <a:ext cx="967268" cy="1503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9A1A5-6B20-4F86-A2CE-BCFC07778CEA}"/>
              </a:ext>
            </a:extLst>
          </p:cNvPr>
          <p:cNvSpPr txBox="1"/>
          <p:nvPr/>
        </p:nvSpPr>
        <p:spPr>
          <a:xfrm>
            <a:off x="3786690" y="2930485"/>
            <a:ext cx="10020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Proxima Nova Alt Rg" panose="02000506030000020004" pitchFamily="2" charset="0"/>
              </a:rPr>
              <a:t>By Transportation Type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FD41CE2-C998-44BA-9EBC-A6C0EE57D324}"/>
              </a:ext>
            </a:extLst>
          </p:cNvPr>
          <p:cNvSpPr/>
          <p:nvPr/>
        </p:nvSpPr>
        <p:spPr>
          <a:xfrm rot="10800000">
            <a:off x="4710113" y="3001471"/>
            <a:ext cx="59531" cy="487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C806B2-F268-4360-8EEE-AFF48EE7292D}"/>
              </a:ext>
            </a:extLst>
          </p:cNvPr>
          <p:cNvSpPr/>
          <p:nvPr/>
        </p:nvSpPr>
        <p:spPr>
          <a:xfrm>
            <a:off x="3815112" y="2871372"/>
            <a:ext cx="1022758" cy="30895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213414-24BD-4793-A787-5FB11434DFF8}"/>
              </a:ext>
            </a:extLst>
          </p:cNvPr>
          <p:cNvSpPr/>
          <p:nvPr/>
        </p:nvSpPr>
        <p:spPr>
          <a:xfrm>
            <a:off x="3842857" y="3972806"/>
            <a:ext cx="4506286" cy="545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4521CF-5584-4652-B732-D222EBFCB503}"/>
              </a:ext>
            </a:extLst>
          </p:cNvPr>
          <p:cNvSpPr txBox="1"/>
          <p:nvPr/>
        </p:nvSpPr>
        <p:spPr>
          <a:xfrm>
            <a:off x="3917659" y="4060782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Proxima Nova Alt Rg" panose="02000506030000020004" pitchFamily="2" charset="0"/>
              </a:rPr>
              <a:t>Search stops near you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65460D-DFFF-4144-999B-EE9A3F775F88}"/>
              </a:ext>
            </a:extLst>
          </p:cNvPr>
          <p:cNvSpPr/>
          <p:nvPr/>
        </p:nvSpPr>
        <p:spPr>
          <a:xfrm>
            <a:off x="11267127" y="102082"/>
            <a:ext cx="824205" cy="2726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Proxima Nova Alt Rg" panose="02000506030000020004" pitchFamily="2" charset="0"/>
              </a:rPr>
              <a:t>Sign In</a:t>
            </a:r>
            <a:endParaRPr lang="en-GB" dirty="0">
              <a:solidFill>
                <a:schemeClr val="tx1"/>
              </a:solidFill>
              <a:latin typeface="Proxima Nova Alt Rg" panose="02000506030000020004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1B7D2B-385D-4792-86E2-6A231302E9F4}"/>
              </a:ext>
            </a:extLst>
          </p:cNvPr>
          <p:cNvSpPr/>
          <p:nvPr/>
        </p:nvSpPr>
        <p:spPr>
          <a:xfrm>
            <a:off x="10251348" y="97777"/>
            <a:ext cx="915112" cy="2726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Proxima Nova Alt Rg" panose="02000506030000020004" pitchFamily="2" charset="0"/>
              </a:rPr>
              <a:t>Sign Up</a:t>
            </a:r>
            <a:endParaRPr lang="en-GB" dirty="0">
              <a:solidFill>
                <a:schemeClr val="tx1"/>
              </a:solidFill>
              <a:latin typeface="Proxima Nova Alt Rg" panose="02000506030000020004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AA69A1-AADF-4CFB-AD48-51AD2C7CCA2E}"/>
              </a:ext>
            </a:extLst>
          </p:cNvPr>
          <p:cNvSpPr/>
          <p:nvPr/>
        </p:nvSpPr>
        <p:spPr>
          <a:xfrm>
            <a:off x="8509000" y="97776"/>
            <a:ext cx="1641680" cy="2726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Proxima Nova Alt Rg" panose="02000506030000020004" pitchFamily="2" charset="0"/>
              </a:rPr>
              <a:t>What is Movenet?</a:t>
            </a:r>
            <a:endParaRPr lang="en-GB" dirty="0">
              <a:solidFill>
                <a:schemeClr val="tx1"/>
              </a:solidFill>
              <a:latin typeface="Proxima Nova Alt Rg" panose="0200050603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F32FEE-74D5-45C0-92CC-A090B8BE3ECD}"/>
              </a:ext>
            </a:extLst>
          </p:cNvPr>
          <p:cNvSpPr/>
          <p:nvPr/>
        </p:nvSpPr>
        <p:spPr>
          <a:xfrm>
            <a:off x="8465902" y="79620"/>
            <a:ext cx="1684777" cy="30895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DED6A1-ED7E-4331-89F4-C3E5F94B0DD7}"/>
              </a:ext>
            </a:extLst>
          </p:cNvPr>
          <p:cNvSpPr/>
          <p:nvPr/>
        </p:nvSpPr>
        <p:spPr>
          <a:xfrm>
            <a:off x="10244368" y="84542"/>
            <a:ext cx="926970" cy="30895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A855B9-73B4-44EB-91B2-C2EB70CCAB0E}"/>
              </a:ext>
            </a:extLst>
          </p:cNvPr>
          <p:cNvSpPr/>
          <p:nvPr/>
        </p:nvSpPr>
        <p:spPr>
          <a:xfrm>
            <a:off x="11218184" y="79620"/>
            <a:ext cx="926970" cy="30895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C1C99-D1AB-43CE-90FF-9BA53119C3EA}"/>
              </a:ext>
            </a:extLst>
          </p:cNvPr>
          <p:cNvSpPr/>
          <p:nvPr/>
        </p:nvSpPr>
        <p:spPr>
          <a:xfrm>
            <a:off x="3842856" y="3233152"/>
            <a:ext cx="4506285" cy="54483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C0E995-05A4-486A-AFEE-AD10C928DF76}"/>
              </a:ext>
            </a:extLst>
          </p:cNvPr>
          <p:cNvSpPr/>
          <p:nvPr/>
        </p:nvSpPr>
        <p:spPr>
          <a:xfrm>
            <a:off x="3842857" y="3973256"/>
            <a:ext cx="4506285" cy="54483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39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Proxima Nova Alt Rg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5</cp:revision>
  <dcterms:created xsi:type="dcterms:W3CDTF">2018-12-09T08:39:56Z</dcterms:created>
  <dcterms:modified xsi:type="dcterms:W3CDTF">2018-12-09T09:31:03Z</dcterms:modified>
</cp:coreProperties>
</file>