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F121-AA70-481D-AE83-DF5BE9CA3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353" y="2386387"/>
            <a:ext cx="8791575" cy="1172602"/>
          </a:xfrm>
        </p:spPr>
        <p:txBody>
          <a:bodyPr>
            <a:normAutofit fontScale="90000"/>
          </a:bodyPr>
          <a:lstStyle/>
          <a:p>
            <a:r>
              <a:rPr lang="en-US" dirty="0"/>
              <a:t>Global Economic and Demographic Trends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93C16-A189-4BBB-95CA-96B7587D3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7436" y="4677805"/>
            <a:ext cx="1485341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9F25BE-F4E0-4B9E-8D0C-DD0938750537}"/>
              </a:ext>
            </a:extLst>
          </p:cNvPr>
          <p:cNvSpPr txBox="1">
            <a:spLocks/>
          </p:cNvSpPr>
          <p:nvPr/>
        </p:nvSpPr>
        <p:spPr>
          <a:xfrm>
            <a:off x="3812801" y="4677805"/>
            <a:ext cx="281211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Moviraj d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Da-ds may[rp-36]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10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9CAE-807C-4AE8-A22B-14DA26980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459" y="2689715"/>
            <a:ext cx="3305081" cy="147857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1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9783-0FF2-40C4-BBE1-D9D745E2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884" y="788847"/>
            <a:ext cx="9905998" cy="1102706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A5F0230-D93E-4896-ACE3-F95DC22615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2972" y="2506407"/>
            <a:ext cx="6666056" cy="184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global population, GDP, literacy &amp; health indicators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Identify trends, disparities, and correlations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Deliver insights via interactive Power BI dashboard</a:t>
            </a:r>
          </a:p>
        </p:txBody>
      </p:sp>
    </p:spTree>
    <p:extLst>
      <p:ext uri="{BB962C8B-B14F-4D97-AF65-F5344CB8AC3E}">
        <p14:creationId xmlns:p14="http://schemas.microsoft.com/office/powerpoint/2010/main" val="400258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6246-AEFF-4CBD-BC21-32903743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C7AD05E-25CB-4A12-9A60-6CE8BDBB2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70964" y="2300175"/>
            <a:ext cx="7915372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CountriesWorld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(SQL):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GDP, Literacy, Infant Mortality, Demographics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PopulationPerCountry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(Excel):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Population 1960–2017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 by Country (Excel):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GDP 1960–2016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(Excel):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Region &amp; Income Groups</a:t>
            </a:r>
          </a:p>
        </p:txBody>
      </p:sp>
    </p:spTree>
    <p:extLst>
      <p:ext uri="{BB962C8B-B14F-4D97-AF65-F5344CB8AC3E}">
        <p14:creationId xmlns:p14="http://schemas.microsoft.com/office/powerpoint/2010/main" val="225718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1B4E2-066E-4327-B324-99F69907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Transformation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FAFE9-1217-4885-90DE-7C81DA975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94330" y="2444444"/>
            <a:ext cx="4650632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&amp; duplicates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country codes/names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Converted time-series into yearly records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relationships using Country Code</a:t>
            </a:r>
          </a:p>
        </p:txBody>
      </p:sp>
    </p:spTree>
    <p:extLst>
      <p:ext uri="{BB962C8B-B14F-4D97-AF65-F5344CB8AC3E}">
        <p14:creationId xmlns:p14="http://schemas.microsoft.com/office/powerpoint/2010/main" val="129108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7BBDC-B15C-4DD9-B501-A04F6719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5C6EF7-65B6-4BDF-9F8B-678BDB2C2D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1767" y="2097088"/>
            <a:ext cx="4748398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Population: Mean, Median, Std Dev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GDP: Avg GDP per capita, Highest &amp; Lowest GDP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Infant Mortality: Min, Max, Range, Std Dev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Literacy: Average rates by country &amp; region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F56CC6-EB1D-4EFA-880E-562B02484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97088"/>
            <a:ext cx="5135189" cy="326698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94536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7920-E860-4C65-AD58-FCD0A26DE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</a:t>
            </a:r>
            <a:r>
              <a:rPr lang="en-I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8674BE-58BE-47A6-A8DB-30B26BF5EC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1766" y="1917273"/>
            <a:ext cx="4398775" cy="3691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Rate (%)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 Growth Rate (%)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(calculated column)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&amp; GDP aggregated by Region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Literacy ↔ GDP correlation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3FB13B-3EAC-418F-9633-83286829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87" y="2097088"/>
            <a:ext cx="5364578" cy="321833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29581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0465-3B62-4DB7-BCD1-741D4515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120635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9C7D17F-2396-4D8F-9E64-3EA63DA57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3319" y="1505417"/>
            <a:ext cx="5543364" cy="327277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24C00-7C5A-432B-8BDC-DA56D2A9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683" y="1505417"/>
            <a:ext cx="5543363" cy="327277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8D92BB7D-4509-451D-A2D4-43CB888B2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330" y="4942790"/>
            <a:ext cx="81101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Cards: Population | GDP | Literacy | Mortality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Maps: Population &amp; GDP per capita distribution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Charts: Growth trends (1960–2017)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Charts: Literacy &amp; GDP by Region</a:t>
            </a:r>
          </a:p>
        </p:txBody>
      </p:sp>
    </p:spTree>
    <p:extLst>
      <p:ext uri="{BB962C8B-B14F-4D97-AF65-F5344CB8AC3E}">
        <p14:creationId xmlns:p14="http://schemas.microsoft.com/office/powerpoint/2010/main" val="2622095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3B4-5B0E-4BB7-8D04-59F58F66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78588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4ACBB8-F6F4-4C66-B557-0860638BFB18}"/>
              </a:ext>
            </a:extLst>
          </p:cNvPr>
          <p:cNvSpPr txBox="1">
            <a:spLocks/>
          </p:cNvSpPr>
          <p:nvPr/>
        </p:nvSpPr>
        <p:spPr>
          <a:xfrm>
            <a:off x="1141413" y="3637813"/>
            <a:ext cx="9905998" cy="878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E1450EA-7CB2-42BA-9D16-A0984959C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2086" y="1177075"/>
            <a:ext cx="6729727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Developing regions → High population, Low GDP per capita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Literacy ↔ Higher GDP correlation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Infant mortality ↓ globally but high in low-income areas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Asia &amp; Africa drive most global population growth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73057B8A-03B0-4995-A414-EBBF00C9AA2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72086" y="4394297"/>
            <a:ext cx="5943600" cy="184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Invest in Education to boost GDP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Strengthen Healthcare to cut infant mortality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Sustainable &amp; Inclusive Growth</a:t>
            </a:r>
          </a:p>
        </p:txBody>
      </p:sp>
    </p:spTree>
    <p:extLst>
      <p:ext uri="{BB962C8B-B14F-4D97-AF65-F5344CB8AC3E}">
        <p14:creationId xmlns:p14="http://schemas.microsoft.com/office/powerpoint/2010/main" val="3092399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3A54-3B55-459D-94F6-B2729870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E07FF7-2DB8-41AC-9D87-61BF5B824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01271" y="2198631"/>
            <a:ext cx="5891356" cy="2460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doubled since 1960 → uneven progress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healthcare = key drivers of prosperity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Inclusive policies needed to reduce disparities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Long-term focus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human capital &amp; sustainability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106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{2B1C57C3-3EE8-4142-A16B-87BA62E17E14}TF6d5feb1e-e145-43f1-b745-cb4b54c5ee975d365c52-ce22229b0e48</Template>
  <TotalTime>47</TotalTime>
  <Words>287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Tw Cen MT</vt:lpstr>
      <vt:lpstr>Wingdings</vt:lpstr>
      <vt:lpstr>Circuit</vt:lpstr>
      <vt:lpstr>Global Economic and Demographic Trends Analysis</vt:lpstr>
      <vt:lpstr>Introduction</vt:lpstr>
      <vt:lpstr>Dataset Overview</vt:lpstr>
      <vt:lpstr>Data Cleaning &amp; Transformation</vt:lpstr>
      <vt:lpstr>Statistics aNALYSIS</vt:lpstr>
      <vt:lpstr>DAX fUNCTIONS</vt:lpstr>
      <vt:lpstr>Dashboard</vt:lpstr>
      <vt:lpstr>Key Insights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Economic and Demographic Trends Analysis</dc:title>
  <dc:creator>movirajmoviraj@gmail.com</dc:creator>
  <cp:lastModifiedBy>movirajmoviraj@gmail.com</cp:lastModifiedBy>
  <cp:revision>3</cp:revision>
  <dcterms:created xsi:type="dcterms:W3CDTF">2025-08-27T14:42:33Z</dcterms:created>
  <dcterms:modified xsi:type="dcterms:W3CDTF">2025-08-27T15:29:51Z</dcterms:modified>
</cp:coreProperties>
</file>