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FC905-E234-FFAD-409A-7F371DB82795}" v="742" dt="2025-10-16T14:18:5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244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1203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06455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87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577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837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3436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387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61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07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3998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ABAE3-D89C-4001-9AEC-5083F82B749C}" type="datetimeFigureOut">
              <a:rPr lang="fi-FI" smtClean="0"/>
              <a:t>16.10.2025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4AEF5D-7FAC-4949-84D2-DA5A9BB3D225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5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Group 5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4000" dirty="0"/>
              <a:t>Movie </a:t>
            </a:r>
            <a:r>
              <a:rPr lang="fi-FI" sz="4000" err="1"/>
              <a:t>App</a:t>
            </a:r>
            <a:endParaRPr lang="fi-FI" sz="4000" dirty="0"/>
          </a:p>
        </p:txBody>
      </p:sp>
    </p:spTree>
    <p:extLst>
      <p:ext uri="{BB962C8B-B14F-4D97-AF65-F5344CB8AC3E}">
        <p14:creationId xmlns:p14="http://schemas.microsoft.com/office/powerpoint/2010/main" val="78238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2451918-1E36-367C-94F5-2172D9A8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                                Team &amp; </a:t>
            </a:r>
            <a:r>
              <a:rPr lang="fi-FI" dirty="0" err="1"/>
              <a:t>Worktime</a:t>
            </a:r>
            <a:endParaRPr lang="fi-FI" err="1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76FBC14-CD5D-24A2-FC31-951B82D23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i-FI" dirty="0"/>
          </a:p>
          <a:p>
            <a:endParaRPr lang="fi-FI"/>
          </a:p>
          <a:p>
            <a:r>
              <a:rPr lang="fi-FI" dirty="0" err="1"/>
              <a:t>Members</a:t>
            </a:r>
            <a:r>
              <a:rPr lang="fi-FI" dirty="0"/>
              <a:t> 2</a:t>
            </a:r>
          </a:p>
          <a:p>
            <a:r>
              <a:rPr lang="fi-FI" dirty="0"/>
              <a:t>No </a:t>
            </a:r>
            <a:r>
              <a:rPr lang="fi-FI" dirty="0" err="1"/>
              <a:t>assigned</a:t>
            </a:r>
            <a:r>
              <a:rPr lang="fi-FI" dirty="0"/>
              <a:t> </a:t>
            </a:r>
            <a:r>
              <a:rPr lang="fi-FI" dirty="0" err="1"/>
              <a:t>roles</a:t>
            </a:r>
            <a:endParaRPr lang="fi-FI"/>
          </a:p>
          <a:p>
            <a:r>
              <a:rPr lang="fi-FI" dirty="0" err="1"/>
              <a:t>Approximately</a:t>
            </a:r>
            <a:r>
              <a:rPr lang="fi-FI" dirty="0"/>
              <a:t> 200 </a:t>
            </a:r>
            <a:r>
              <a:rPr lang="fi-FI" dirty="0" err="1"/>
              <a:t>hours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474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E5D7007-0DEC-35F5-665E-7684E7E3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Successes</a:t>
            </a:r>
            <a:r>
              <a:rPr lang="fi-FI" dirty="0"/>
              <a:t> and </a:t>
            </a:r>
            <a:r>
              <a:rPr lang="fi-FI" dirty="0" err="1"/>
              <a:t>Challenges</a:t>
            </a:r>
            <a:r>
              <a:rPr lang="fi-FI" dirty="0"/>
              <a:t> 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E1FE19-54F7-302E-3899-6AA6BD94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Todo</a:t>
            </a:r>
            <a:r>
              <a:rPr lang="fi-FI" dirty="0"/>
              <a:t> </a:t>
            </a:r>
            <a:r>
              <a:rPr lang="fi-FI" dirty="0" err="1"/>
              <a:t>assignments</a:t>
            </a:r>
            <a:r>
              <a:rPr lang="fi-FI" dirty="0"/>
              <a:t> </a:t>
            </a:r>
          </a:p>
          <a:p>
            <a:r>
              <a:rPr lang="fi-FI" dirty="0"/>
              <a:t>15/15 </a:t>
            </a:r>
            <a:r>
              <a:rPr lang="fi-FI" dirty="0" err="1"/>
              <a:t>functionalities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 err="1"/>
              <a:t>Inactive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and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left</a:t>
            </a:r>
            <a:r>
              <a:rPr lang="fi-FI" dirty="0"/>
              <a:t> </a:t>
            </a:r>
            <a:r>
              <a:rPr lang="fi-FI" dirty="0" err="1"/>
              <a:t>mid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 </a:t>
            </a:r>
          </a:p>
          <a:p>
            <a:endParaRPr lang="fi-FI" dirty="0"/>
          </a:p>
          <a:p>
            <a:r>
              <a:rPr lang="fi-FI" dirty="0" err="1"/>
              <a:t>Poor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39735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6451E1-23EA-C416-1CDE-D6707CEB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err="1"/>
              <a:t>Lessons</a:t>
            </a:r>
            <a:r>
              <a:rPr lang="fi-FI" dirty="0"/>
              <a:t> </a:t>
            </a:r>
            <a:r>
              <a:rPr lang="fi-FI" err="1"/>
              <a:t>learned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174047C-F504-5D26-46D5-0FC6ED43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 err="1"/>
              <a:t>Importants</a:t>
            </a:r>
            <a:r>
              <a:rPr lang="fi-FI" dirty="0"/>
              <a:t> of </a:t>
            </a:r>
            <a:r>
              <a:rPr lang="fi-FI" dirty="0" err="1"/>
              <a:t>communication</a:t>
            </a:r>
            <a:endParaRPr lang="fi-FI"/>
          </a:p>
          <a:p>
            <a:r>
              <a:rPr lang="fi-FI" dirty="0"/>
              <a:t>It </a:t>
            </a:r>
            <a:r>
              <a:rPr lang="fi-FI" dirty="0" err="1"/>
              <a:t>doesent</a:t>
            </a:r>
            <a:r>
              <a:rPr lang="fi-FI" dirty="0"/>
              <a:t> </a:t>
            </a:r>
            <a:r>
              <a:rPr lang="fi-FI" dirty="0" err="1"/>
              <a:t>matter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in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err="1"/>
              <a:t>isnt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71318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10FFEE-7F40-A9C9-9227-F250D564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 err="1"/>
              <a:t>Functionalities</a:t>
            </a:r>
            <a:r>
              <a:rPr lang="fi-FI" dirty="0"/>
              <a:t> 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AF32F55-BAA0-5F4D-5233-356A3ECA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fi-FI" dirty="0"/>
              <a:t>15/15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4" name="Kuva 3" descr="Kuva, joka sisältää kohteen teksti, kuvakaappaus, numero, Fontti&#10;&#10;Tekoälyllä luotu sisältö saattaa olla virheellistä.">
            <a:extLst>
              <a:ext uri="{FF2B5EF4-FFF2-40B4-BE49-F238E27FC236}">
                <a16:creationId xmlns:a16="http://schemas.microsoft.com/office/drawing/2014/main" id="{26871F98-8E2C-3249-228C-4252B3A6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9" y="2442984"/>
            <a:ext cx="12193438" cy="41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3C1469-8E33-1931-6358-F071F8B6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err="1"/>
              <a:t>Thank</a:t>
            </a:r>
            <a:r>
              <a:rPr lang="fi-FI" dirty="0"/>
              <a:t> </a:t>
            </a:r>
            <a:r>
              <a:rPr lang="fi-FI" err="1"/>
              <a:t>you</a:t>
            </a:r>
            <a:r>
              <a:rPr lang="fi-FI" dirty="0"/>
              <a:t> 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F365C83-8249-034E-243A-13ACAD2A2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dirty="0"/>
              <a:t>    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-Topias Halonen</a:t>
            </a:r>
          </a:p>
        </p:txBody>
      </p:sp>
    </p:spTree>
    <p:extLst>
      <p:ext uri="{BB962C8B-B14F-4D97-AF65-F5344CB8AC3E}">
        <p14:creationId xmlns:p14="http://schemas.microsoft.com/office/powerpoint/2010/main" val="3019101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Laajakuva</PresentationFormat>
  <Paragraphs>0</Paragraphs>
  <Slides>6</Slides>
  <Notes>0</Notes>
  <HiddenSlides>0</HiddenSlides>
  <MMClips>0</MMClip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7" baseType="lpstr">
      <vt:lpstr>Office-teema</vt:lpstr>
      <vt:lpstr>Group 5</vt:lpstr>
      <vt:lpstr>                                Team &amp; Worktime</vt:lpstr>
      <vt:lpstr>Successes and Challenges </vt:lpstr>
      <vt:lpstr>Lessons learned</vt:lpstr>
      <vt:lpstr>Functionalities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190</cp:revision>
  <dcterms:created xsi:type="dcterms:W3CDTF">2025-10-14T09:38:08Z</dcterms:created>
  <dcterms:modified xsi:type="dcterms:W3CDTF">2025-10-16T14:59:26Z</dcterms:modified>
</cp:coreProperties>
</file>