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27" r:id="rId3"/>
    <p:sldId id="42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42529FC-F515-6341-89CE-0CFCCBD9B441}" type="datetimeFigureOut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E4F7DEDE-A9CC-CB4B-ACD1-6F30D7C705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7A3FC8FC-79C5-DE40-A61E-DCEBC4848D1B}" type="datetimeFigureOut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D3882F00-F0E0-C346-AAAE-5C8BC34B9BB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0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061F3-EE7E-BF43-BF6F-C00E5B4780FB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F5C1-962C-AB4A-BF86-B49D25D52E17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4B151-6EA7-B845-8A8B-5347255F2E3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6C332-88C6-4142-AFB9-A45FDFDD667C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BFBD8-F0FE-D647-83F1-FF5F547E8E9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67F80-4A2C-6141-98D8-BE7629EA8CAA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5B0F-2C77-1446-A600-38F89B7FF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0FB47-D63A-4645-B843-AE8EC51CB9A0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F5A94-A2DD-8947-B7D8-22F36CCD0E8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20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B877C9-4C4F-A44E-8CC6-BE59462C4AA9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4B17FE75-5855-554F-9B4E-5D5236E90C9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8B921-B207-7542-B729-A6E74B3111AA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4D5B1-0B8D-744D-BE77-7667F7AD681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3FBEE-F285-3C4A-BD06-E27EEB99E0E4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75FC4-99A1-4F4F-B028-59839927BD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D4DC8-7BF5-A948-91E6-9AF2D943BE81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FC1C3-9250-CA42-B630-A9ED31CB29E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874D7-1709-854C-8F25-628703276120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4879-468E-CE41-AC04-E249156616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AD1FA-096C-624E-BEE3-66666FDDA303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45C84-8E8A-B248-BD76-1D2EC667311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EC80C-AFA6-1643-AE37-75C8F4A058FB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57519-A32D-AD40-95D0-2D99EB9806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97A3-2918-EA44-BDD9-25E099440EB0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AFBDA-CED7-8F4F-B673-664C2DEAA3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C8C80F74-8F7E-4D43-9CAD-6BA474446166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AFE7CB-3A83-834D-B6EF-B93879DA029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10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8B3B8A-1811-5B41-B1EC-DA299EC08EEB}" type="slidenum">
              <a:rPr lang="en-US" sz="1600" b="1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n-US" sz="1600" b="1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/>
            </a:r>
            <a:br>
              <a:rPr lang="en-US" sz="32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Final Project</a:t>
            </a:r>
            <a:r>
              <a:rPr lang="en-US" sz="3200" dirty="0">
                <a:latin typeface="Calibri" charset="0"/>
              </a:rPr>
              <a:t/>
            </a:r>
            <a:br>
              <a:rPr lang="en-US" sz="3200" dirty="0">
                <a:latin typeface="Calibri" charset="0"/>
              </a:rPr>
            </a:br>
            <a:r>
              <a:rPr lang="en-US" sz="3200" dirty="0">
                <a:latin typeface="Calibri" charset="0"/>
              </a:rPr>
              <a:t> </a:t>
            </a:r>
            <a:r>
              <a:rPr lang="en-US" sz="3200" b="1" dirty="0">
                <a:latin typeface="Calibri" charset="0"/>
              </a:rPr>
              <a:t>Big Data Case Study in Social Media</a:t>
            </a:r>
            <a:br>
              <a:rPr lang="en-US" sz="3200" b="1" dirty="0">
                <a:latin typeface="Calibri" charset="0"/>
              </a:rPr>
            </a:br>
            <a:r>
              <a:rPr lang="en-US" sz="3200" b="1" dirty="0">
                <a:latin typeface="Calibri" charset="0"/>
              </a:rPr>
              <a:t/>
            </a:r>
            <a:br>
              <a:rPr lang="en-US" sz="3200" b="1" dirty="0">
                <a:latin typeface="Calibri" charset="0"/>
              </a:rPr>
            </a:br>
            <a:endParaRPr lang="en-US" sz="3200" b="1" dirty="0">
              <a:latin typeface="Calibri" charset="0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981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17375E"/>
                </a:solidFill>
                <a:latin typeface="Calibri" charset="0"/>
              </a:rPr>
              <a:t>Del Pino Ruiz, Vicente Rubén</a:t>
            </a:r>
          </a:p>
          <a:p>
            <a:pPr eaLnBrk="1" hangingPunct="1"/>
            <a:r>
              <a:rPr lang="en-US" b="1">
                <a:solidFill>
                  <a:srgbClr val="4A452A"/>
                </a:solidFill>
                <a:latin typeface="Calibri" charset="0"/>
              </a:rPr>
              <a:t>csci e63 Big Data Analytics, 2014</a:t>
            </a:r>
          </a:p>
          <a:p>
            <a:pPr eaLnBrk="1" hangingPunct="1"/>
            <a:r>
              <a:rPr lang="en-US" sz="2400" b="1">
                <a:solidFill>
                  <a:srgbClr val="4A452A"/>
                </a:solidFill>
                <a:latin typeface="Calibri" charset="0"/>
              </a:rPr>
              <a:t>Harvard Extension School</a:t>
            </a:r>
          </a:p>
          <a:p>
            <a:pPr eaLnBrk="1" hangingPunct="1"/>
            <a:r>
              <a:rPr lang="en-US" sz="1800">
                <a:solidFill>
                  <a:srgbClr val="4A452A"/>
                </a:solidFill>
                <a:latin typeface="Calibri" charset="0"/>
              </a:rPr>
              <a:t>Professor: Zoran B. Djordjević</a:t>
            </a: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@Vicente Rubén Del Pino Ruiz</a:t>
            </a:r>
          </a:p>
        </p:txBody>
      </p:sp>
      <p:pic>
        <p:nvPicPr>
          <p:cNvPr id="163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4505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Movie Trender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The goal of this project is to analyze in near real time information from Twitter related to movies.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This information will help me to see and compare relevance between </a:t>
            </a:r>
            <a:r>
              <a:rPr lang="en-US" dirty="0" smtClean="0">
                <a:cs typeface="+mn-cs"/>
              </a:rPr>
              <a:t>them</a:t>
            </a:r>
            <a:r>
              <a:rPr lang="en-US" dirty="0" smtClean="0">
                <a:cs typeface="+mn-cs"/>
              </a:rPr>
              <a:t>.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7652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122833-EBBD-D040-8EC5-2C5784778104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Movie Trender </a:t>
            </a:r>
            <a:r>
              <a:rPr lang="es-ES">
                <a:latin typeface="Calibri" charset="0"/>
              </a:rPr>
              <a:t>(II)</a:t>
            </a:r>
          </a:p>
        </p:txBody>
      </p:sp>
      <p:sp>
        <p:nvSpPr>
          <p:cNvPr id="28674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Design</a:t>
            </a: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8676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DA3071-C97F-D743-84D1-E6B2C725A07F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7" name="Imagen 5" descr="De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9342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9601</TotalTime>
  <Words>84</Words>
  <Application>Microsoft Macintosh PowerPoint</Application>
  <PresentationFormat>Presentación en pantalla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 Final Project  Big Data Case Study in Social Media  </vt:lpstr>
      <vt:lpstr>Movie Trender</vt:lpstr>
      <vt:lpstr>Movie Trender (II)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Vicente Ruben Del Pino Ruiz</cp:lastModifiedBy>
  <cp:revision>941</cp:revision>
  <cp:lastPrinted>2012-11-30T20:59:45Z</cp:lastPrinted>
  <dcterms:created xsi:type="dcterms:W3CDTF">2006-08-16T00:00:00Z</dcterms:created>
  <dcterms:modified xsi:type="dcterms:W3CDTF">2014-05-13T17:38:55Z</dcterms:modified>
</cp:coreProperties>
</file>