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86" r:id="rId2"/>
  </p:sldMasterIdLst>
  <p:notesMasterIdLst>
    <p:notesMasterId r:id="rId24"/>
  </p:notesMasterIdLst>
  <p:sldIdLst>
    <p:sldId id="256" r:id="rId3"/>
    <p:sldId id="257" r:id="rId4"/>
    <p:sldId id="259" r:id="rId5"/>
    <p:sldId id="261" r:id="rId6"/>
    <p:sldId id="263" r:id="rId7"/>
    <p:sldId id="267" r:id="rId8"/>
    <p:sldId id="285" r:id="rId9"/>
    <p:sldId id="268" r:id="rId10"/>
    <p:sldId id="269" r:id="rId11"/>
    <p:sldId id="270" r:id="rId12"/>
    <p:sldId id="273" r:id="rId13"/>
    <p:sldId id="274" r:id="rId14"/>
    <p:sldId id="275" r:id="rId15"/>
    <p:sldId id="276" r:id="rId16"/>
    <p:sldId id="277" r:id="rId17"/>
    <p:sldId id="279" r:id="rId18"/>
    <p:sldId id="280" r:id="rId19"/>
    <p:sldId id="287" r:id="rId20"/>
    <p:sldId id="288" r:id="rId21"/>
    <p:sldId id="284" r:id="rId22"/>
    <p:sldId id="286" r:id="rId23"/>
  </p:sldIdLst>
  <p:sldSz cx="6858000" cy="5143500"/>
  <p:notesSz cx="6858000" cy="9144000"/>
  <p:embeddedFontLst>
    <p:embeddedFont>
      <p:font typeface="Corbel" panose="020B0503020204020204" pitchFamily="34" charset="0"/>
      <p:regular r:id="rId25"/>
      <p:bold r:id="rId26"/>
      <p:italic r:id="rId27"/>
      <p:boldItalic r:id="rId28"/>
    </p:embeddedFont>
    <p:embeddedFont>
      <p:font typeface="Garamond" panose="02020404030301010803" pitchFamily="18" charset="0"/>
      <p:regular r:id="rId29"/>
      <p:bold r:id="rId30"/>
      <p:italic r:id="rId31"/>
    </p:embeddedFont>
    <p:embeddedFont>
      <p:font typeface="Roboto" panose="02000000000000000000" pitchFamily="2" charset="0"/>
      <p:regular r:id="rId32"/>
      <p:bold r:id="rId33"/>
      <p:italic r:id="rId34"/>
      <p:boldItalic r:id="rId35"/>
    </p:embeddedFont>
    <p:embeddedFont>
      <p:font typeface="Verdana" panose="020B060403050404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11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00" y="52"/>
      </p:cViewPr>
      <p:guideLst>
        <p:guide orient="horz" pos="162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19.xml"/><Relationship Id="rId34" Type="http://schemas.openxmlformats.org/officeDocument/2006/relationships/font" Target="fonts/font10.fntdata"/><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6f9e470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502b9f1ae4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502b9f1ae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502b9f1ae4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502b9f1ae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502b9f1ae4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502b9f1ae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502b9f1ae4_0_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502b9f1ae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502b9f1ae4_0_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502b9f1ae4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51bc36e6f4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51bc36e6f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51bc36e6f4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51bc36e6f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51bc36e6f4_0_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51bc36e6f4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012b73b04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012b73b0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012b73b04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012b73b0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5012b73b0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g5012b73b04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c6f9e470d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51bc36e6f4_0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51bc36e6f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502b9f1ae4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502b9f1a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502b9f1ae4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502b9f1ae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502b9f1ae4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02b9f1ae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89"/>
        <p:cNvGrpSpPr/>
        <p:nvPr/>
      </p:nvGrpSpPr>
      <p:grpSpPr>
        <a:xfrm>
          <a:off x="0" y="0"/>
          <a:ext cx="0" cy="0"/>
          <a:chOff x="0" y="0"/>
          <a:chExt cx="0" cy="0"/>
        </a:xfrm>
      </p:grpSpPr>
      <p:sp>
        <p:nvSpPr>
          <p:cNvPr id="90" name="Google Shape;90;p14"/>
          <p:cNvSpPr/>
          <p:nvPr/>
        </p:nvSpPr>
        <p:spPr>
          <a:xfrm>
            <a:off x="0" y="571499"/>
            <a:ext cx="5142150" cy="4000500"/>
          </a:xfrm>
          <a:prstGeom prst="rect">
            <a:avLst/>
          </a:prstGeom>
          <a:solidFill>
            <a:schemeClr val="accent1"/>
          </a:solidFill>
          <a:ln>
            <a:noFill/>
          </a:ln>
        </p:spPr>
        <p:txBody>
          <a:bodyPr spcFirstLastPara="1" wrap="square" lIns="51431" tIns="51431" rIns="51431" bIns="51431" anchor="ctr" anchorCtr="0">
            <a:noAutofit/>
          </a:bodyPr>
          <a:lstStyle/>
          <a:p>
            <a:pPr marL="0" lvl="0" indent="0" algn="l" rtl="0">
              <a:spcBef>
                <a:spcPts val="0"/>
              </a:spcBef>
              <a:spcAft>
                <a:spcPts val="0"/>
              </a:spcAft>
              <a:buNone/>
            </a:pPr>
            <a:endParaRPr sz="1050"/>
          </a:p>
        </p:txBody>
      </p:sp>
      <p:sp>
        <p:nvSpPr>
          <p:cNvPr id="91" name="Google Shape;91;p14"/>
          <p:cNvSpPr/>
          <p:nvPr/>
        </p:nvSpPr>
        <p:spPr>
          <a:xfrm>
            <a:off x="5214523" y="571499"/>
            <a:ext cx="1645425" cy="4000500"/>
          </a:xfrm>
          <a:prstGeom prst="rect">
            <a:avLst/>
          </a:prstGeom>
          <a:solidFill>
            <a:srgbClr val="C8C8C8">
              <a:alpha val="49800"/>
            </a:srgbClr>
          </a:solidFill>
          <a:ln>
            <a:noFill/>
          </a:ln>
        </p:spPr>
        <p:txBody>
          <a:bodyPr spcFirstLastPara="1" wrap="square" lIns="51431" tIns="51431" rIns="51431" bIns="51431" anchor="ctr" anchorCtr="0">
            <a:noAutofit/>
          </a:bodyPr>
          <a:lstStyle/>
          <a:p>
            <a:pPr marL="0" lvl="0" indent="0" algn="l" rtl="0">
              <a:spcBef>
                <a:spcPts val="0"/>
              </a:spcBef>
              <a:spcAft>
                <a:spcPts val="0"/>
              </a:spcAft>
              <a:buNone/>
            </a:pPr>
            <a:endParaRPr sz="1050"/>
          </a:p>
        </p:txBody>
      </p:sp>
      <p:sp>
        <p:nvSpPr>
          <p:cNvPr id="92" name="Google Shape;92;p14"/>
          <p:cNvSpPr txBox="1">
            <a:spLocks noGrp="1"/>
          </p:cNvSpPr>
          <p:nvPr>
            <p:ph type="ctrTitle"/>
          </p:nvPr>
        </p:nvSpPr>
        <p:spPr>
          <a:xfrm>
            <a:off x="601790" y="973836"/>
            <a:ext cx="4114800" cy="2441400"/>
          </a:xfrm>
          <a:prstGeom prst="rect">
            <a:avLst/>
          </a:prstGeom>
          <a:noFill/>
          <a:ln>
            <a:noFill/>
          </a:ln>
        </p:spPr>
        <p:txBody>
          <a:bodyPr spcFirstLastPara="1" wrap="square" lIns="68575" tIns="34275" rIns="68575" bIns="34275" anchor="b" anchorCtr="0"/>
          <a:lstStyle>
            <a:lvl1pPr lvl="0" algn="l" rtl="0">
              <a:lnSpc>
                <a:spcPct val="90000"/>
              </a:lnSpc>
              <a:spcBef>
                <a:spcPts val="0"/>
              </a:spcBef>
              <a:spcAft>
                <a:spcPts val="0"/>
              </a:spcAft>
              <a:buClr>
                <a:srgbClr val="FFFFFF"/>
              </a:buClr>
              <a:buSzPts val="4400"/>
              <a:buFont typeface="Corbel"/>
              <a:buNone/>
              <a:defRPr sz="3300">
                <a:solidFill>
                  <a:srgbClr val="FFFFFF"/>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3" name="Google Shape;93;p14"/>
          <p:cNvSpPr txBox="1">
            <a:spLocks noGrp="1"/>
          </p:cNvSpPr>
          <p:nvPr>
            <p:ph type="subTitle" idx="1"/>
          </p:nvPr>
        </p:nvSpPr>
        <p:spPr>
          <a:xfrm>
            <a:off x="618758" y="3502685"/>
            <a:ext cx="4114800" cy="685800"/>
          </a:xfrm>
          <a:prstGeom prst="rect">
            <a:avLst/>
          </a:prstGeom>
          <a:noFill/>
          <a:ln>
            <a:noFill/>
          </a:ln>
        </p:spPr>
        <p:txBody>
          <a:bodyPr spcFirstLastPara="1" wrap="square" lIns="68575" tIns="34275" rIns="68575" bIns="34275" anchor="t" anchorCtr="0"/>
          <a:lstStyle>
            <a:lvl1pPr lvl="0" algn="l" rtl="0">
              <a:lnSpc>
                <a:spcPct val="90000"/>
              </a:lnSpc>
              <a:spcBef>
                <a:spcPts val="675"/>
              </a:spcBef>
              <a:spcAft>
                <a:spcPts val="0"/>
              </a:spcAft>
              <a:buSzPts val="1700"/>
              <a:buNone/>
              <a:defRPr sz="1275" cap="none">
                <a:solidFill>
                  <a:srgbClr val="D7F0F6"/>
                </a:solidFill>
              </a:defRPr>
            </a:lvl1pPr>
            <a:lvl2pPr lvl="1" algn="ctr" rtl="0">
              <a:lnSpc>
                <a:spcPct val="90000"/>
              </a:lnSpc>
              <a:spcBef>
                <a:spcPts val="150"/>
              </a:spcBef>
              <a:spcAft>
                <a:spcPts val="0"/>
              </a:spcAft>
              <a:buSzPts val="1700"/>
              <a:buNone/>
              <a:defRPr sz="1275"/>
            </a:lvl2pPr>
            <a:lvl3pPr lvl="2" algn="ctr" rtl="0">
              <a:lnSpc>
                <a:spcPct val="90000"/>
              </a:lnSpc>
              <a:spcBef>
                <a:spcPts val="150"/>
              </a:spcBef>
              <a:spcAft>
                <a:spcPts val="0"/>
              </a:spcAft>
              <a:buSzPts val="1700"/>
              <a:buNone/>
              <a:defRPr sz="1275"/>
            </a:lvl3pPr>
            <a:lvl4pPr lvl="3" algn="ctr" rtl="0">
              <a:lnSpc>
                <a:spcPct val="90000"/>
              </a:lnSpc>
              <a:spcBef>
                <a:spcPts val="150"/>
              </a:spcBef>
              <a:spcAft>
                <a:spcPts val="0"/>
              </a:spcAft>
              <a:buSzPts val="1500"/>
              <a:buNone/>
              <a:defRPr sz="1125"/>
            </a:lvl4pPr>
            <a:lvl5pPr lvl="4" algn="ctr" rtl="0">
              <a:lnSpc>
                <a:spcPct val="90000"/>
              </a:lnSpc>
              <a:spcBef>
                <a:spcPts val="150"/>
              </a:spcBef>
              <a:spcAft>
                <a:spcPts val="0"/>
              </a:spcAft>
              <a:buSzPts val="1500"/>
              <a:buNone/>
              <a:defRPr sz="1125"/>
            </a:lvl5pPr>
            <a:lvl6pPr lvl="5" algn="ctr" rtl="0">
              <a:lnSpc>
                <a:spcPct val="90000"/>
              </a:lnSpc>
              <a:spcBef>
                <a:spcPts val="150"/>
              </a:spcBef>
              <a:spcAft>
                <a:spcPts val="0"/>
              </a:spcAft>
              <a:buSzPts val="1500"/>
              <a:buNone/>
              <a:defRPr sz="1125"/>
            </a:lvl6pPr>
            <a:lvl7pPr lvl="6" algn="ctr" rtl="0">
              <a:lnSpc>
                <a:spcPct val="90000"/>
              </a:lnSpc>
              <a:spcBef>
                <a:spcPts val="150"/>
              </a:spcBef>
              <a:spcAft>
                <a:spcPts val="0"/>
              </a:spcAft>
              <a:buSzPts val="1500"/>
              <a:buNone/>
              <a:defRPr sz="1125"/>
            </a:lvl7pPr>
            <a:lvl8pPr lvl="7" algn="ctr" rtl="0">
              <a:lnSpc>
                <a:spcPct val="90000"/>
              </a:lnSpc>
              <a:spcBef>
                <a:spcPts val="150"/>
              </a:spcBef>
              <a:spcAft>
                <a:spcPts val="0"/>
              </a:spcAft>
              <a:buSzPts val="1500"/>
              <a:buNone/>
              <a:defRPr sz="1125"/>
            </a:lvl8pPr>
            <a:lvl9pPr lvl="8" algn="ctr" rtl="0">
              <a:lnSpc>
                <a:spcPct val="90000"/>
              </a:lnSpc>
              <a:spcBef>
                <a:spcPts val="150"/>
              </a:spcBef>
              <a:spcAft>
                <a:spcPts val="150"/>
              </a:spcAft>
              <a:buSzPts val="1500"/>
              <a:buNone/>
              <a:defRPr sz="1125"/>
            </a:lvl9pPr>
          </a:lstStyle>
          <a:p>
            <a:endParaRPr/>
          </a:p>
        </p:txBody>
      </p:sp>
      <p:sp>
        <p:nvSpPr>
          <p:cNvPr id="94" name="Google Shape;94;p14"/>
          <p:cNvSpPr txBox="1">
            <a:spLocks noGrp="1"/>
          </p:cNvSpPr>
          <p:nvPr>
            <p:ph type="dt" idx="10"/>
          </p:nvPr>
        </p:nvSpPr>
        <p:spPr>
          <a:xfrm>
            <a:off x="147637" y="4767263"/>
            <a:ext cx="154305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5" name="Google Shape;95;p14"/>
          <p:cNvSpPr txBox="1">
            <a:spLocks noGrp="1"/>
          </p:cNvSpPr>
          <p:nvPr>
            <p:ph type="ftr" idx="11"/>
          </p:nvPr>
        </p:nvSpPr>
        <p:spPr>
          <a:xfrm>
            <a:off x="2176463" y="4767263"/>
            <a:ext cx="3325275"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6" name="Google Shape;96;p14"/>
          <p:cNvSpPr txBox="1">
            <a:spLocks noGrp="1"/>
          </p:cNvSpPr>
          <p:nvPr>
            <p:ph type="sldNum" idx="12"/>
          </p:nvPr>
        </p:nvSpPr>
        <p:spPr>
          <a:xfrm>
            <a:off x="5981701" y="4767263"/>
            <a:ext cx="861075"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142267" y="842878"/>
            <a:ext cx="1658025"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50" name="Google Shape;150;p23"/>
          <p:cNvSpPr txBox="1">
            <a:spLocks noGrp="1"/>
          </p:cNvSpPr>
          <p:nvPr>
            <p:ph type="body" idx="1"/>
          </p:nvPr>
        </p:nvSpPr>
        <p:spPr>
          <a:xfrm rot="5400000">
            <a:off x="2313563" y="510981"/>
            <a:ext cx="3840600" cy="4114800"/>
          </a:xfrm>
          <a:prstGeom prst="rect">
            <a:avLst/>
          </a:prstGeom>
          <a:noFill/>
          <a:ln>
            <a:noFill/>
          </a:ln>
        </p:spPr>
        <p:txBody>
          <a:bodyPr spcFirstLastPara="1" wrap="square" lIns="68575" tIns="34275" rIns="68575" bIns="34275" anchor="t" anchorCtr="0"/>
          <a:lstStyle>
            <a:lvl1pPr marL="342900" lvl="0" indent="-238125" algn="l" rtl="0">
              <a:lnSpc>
                <a:spcPct val="90000"/>
              </a:lnSpc>
              <a:spcBef>
                <a:spcPts val="675"/>
              </a:spcBef>
              <a:spcAft>
                <a:spcPts val="0"/>
              </a:spcAft>
              <a:buSzPts val="1400"/>
              <a:buChar char="⚫"/>
              <a:defRPr/>
            </a:lvl1pPr>
            <a:lvl2pPr marL="685800" lvl="1" indent="-238125" algn="l" rtl="0">
              <a:lnSpc>
                <a:spcPct val="90000"/>
              </a:lnSpc>
              <a:spcBef>
                <a:spcPts val="150"/>
              </a:spcBef>
              <a:spcAft>
                <a:spcPts val="0"/>
              </a:spcAft>
              <a:buSzPts val="1400"/>
              <a:buChar char="⚫"/>
              <a:defRPr/>
            </a:lvl2pPr>
            <a:lvl3pPr marL="1028700" lvl="2" indent="-238125" algn="l" rtl="0">
              <a:lnSpc>
                <a:spcPct val="90000"/>
              </a:lnSpc>
              <a:spcBef>
                <a:spcPts val="150"/>
              </a:spcBef>
              <a:spcAft>
                <a:spcPts val="0"/>
              </a:spcAft>
              <a:buSzPts val="1400"/>
              <a:buChar char="⚫"/>
              <a:defRPr/>
            </a:lvl3pPr>
            <a:lvl4pPr marL="1371600" lvl="3" indent="-238125" algn="l" rtl="0">
              <a:lnSpc>
                <a:spcPct val="90000"/>
              </a:lnSpc>
              <a:spcBef>
                <a:spcPts val="150"/>
              </a:spcBef>
              <a:spcAft>
                <a:spcPts val="0"/>
              </a:spcAft>
              <a:buSzPts val="1400"/>
              <a:buChar char="⚫"/>
              <a:defRPr/>
            </a:lvl4pPr>
            <a:lvl5pPr marL="1714500" lvl="4" indent="-238125" algn="l" rtl="0">
              <a:lnSpc>
                <a:spcPct val="90000"/>
              </a:lnSpc>
              <a:spcBef>
                <a:spcPts val="150"/>
              </a:spcBef>
              <a:spcAft>
                <a:spcPts val="0"/>
              </a:spcAft>
              <a:buSzPts val="1400"/>
              <a:buChar char="⚫"/>
              <a:defRPr/>
            </a:lvl5pPr>
            <a:lvl6pPr marL="2057400" lvl="5" indent="-238125" algn="l" rtl="0">
              <a:lnSpc>
                <a:spcPct val="90000"/>
              </a:lnSpc>
              <a:spcBef>
                <a:spcPts val="150"/>
              </a:spcBef>
              <a:spcAft>
                <a:spcPts val="0"/>
              </a:spcAft>
              <a:buSzPts val="1400"/>
              <a:buChar char="⚫"/>
              <a:defRPr/>
            </a:lvl6pPr>
            <a:lvl7pPr marL="2400300" lvl="6" indent="-238125" algn="l" rtl="0">
              <a:lnSpc>
                <a:spcPct val="90000"/>
              </a:lnSpc>
              <a:spcBef>
                <a:spcPts val="150"/>
              </a:spcBef>
              <a:spcAft>
                <a:spcPts val="0"/>
              </a:spcAft>
              <a:buSzPts val="1400"/>
              <a:buChar char="⚫"/>
              <a:defRPr/>
            </a:lvl7pPr>
            <a:lvl8pPr marL="2743200" lvl="7" indent="-238125" algn="l" rtl="0">
              <a:lnSpc>
                <a:spcPct val="90000"/>
              </a:lnSpc>
              <a:spcBef>
                <a:spcPts val="150"/>
              </a:spcBef>
              <a:spcAft>
                <a:spcPts val="0"/>
              </a:spcAft>
              <a:buSzPts val="1400"/>
              <a:buChar char="⚫"/>
              <a:defRPr/>
            </a:lvl8pPr>
            <a:lvl9pPr marL="3086100" lvl="8" indent="-238125" algn="l" rtl="0">
              <a:lnSpc>
                <a:spcPct val="90000"/>
              </a:lnSpc>
              <a:spcBef>
                <a:spcPts val="150"/>
              </a:spcBef>
              <a:spcAft>
                <a:spcPts val="150"/>
              </a:spcAft>
              <a:buSzPts val="1400"/>
              <a:buChar char="⚫"/>
              <a:defRPr/>
            </a:lvl9pPr>
          </a:lstStyle>
          <a:p>
            <a:endParaRPr/>
          </a:p>
        </p:txBody>
      </p:sp>
      <p:sp>
        <p:nvSpPr>
          <p:cNvPr id="151" name="Google Shape;151;p23"/>
          <p:cNvSpPr txBox="1">
            <a:spLocks noGrp="1"/>
          </p:cNvSpPr>
          <p:nvPr>
            <p:ph type="dt" idx="10"/>
          </p:nvPr>
        </p:nvSpPr>
        <p:spPr>
          <a:xfrm>
            <a:off x="147637" y="4767263"/>
            <a:ext cx="154305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2" name="Google Shape;152;p23"/>
          <p:cNvSpPr txBox="1">
            <a:spLocks noGrp="1"/>
          </p:cNvSpPr>
          <p:nvPr>
            <p:ph type="ftr" idx="11"/>
          </p:nvPr>
        </p:nvSpPr>
        <p:spPr>
          <a:xfrm>
            <a:off x="2176463" y="4767263"/>
            <a:ext cx="3325275"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3" name="Google Shape;153;p23"/>
          <p:cNvSpPr txBox="1">
            <a:spLocks noGrp="1"/>
          </p:cNvSpPr>
          <p:nvPr>
            <p:ph type="sldNum" idx="12"/>
          </p:nvPr>
        </p:nvSpPr>
        <p:spPr>
          <a:xfrm>
            <a:off x="5981701" y="4767263"/>
            <a:ext cx="861075"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rot="5400000">
            <a:off x="-850125" y="1807500"/>
            <a:ext cx="3714900" cy="15858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56" name="Google Shape;156;p24"/>
          <p:cNvSpPr txBox="1">
            <a:spLocks noGrp="1"/>
          </p:cNvSpPr>
          <p:nvPr>
            <p:ph type="body" idx="1"/>
          </p:nvPr>
        </p:nvSpPr>
        <p:spPr>
          <a:xfrm rot="5400000">
            <a:off x="2312801" y="514410"/>
            <a:ext cx="3840600" cy="4114800"/>
          </a:xfrm>
          <a:prstGeom prst="rect">
            <a:avLst/>
          </a:prstGeom>
          <a:noFill/>
          <a:ln>
            <a:noFill/>
          </a:ln>
        </p:spPr>
        <p:txBody>
          <a:bodyPr spcFirstLastPara="1" wrap="square" lIns="68575" tIns="34275" rIns="68575" bIns="34275" anchor="t" anchorCtr="0"/>
          <a:lstStyle>
            <a:lvl1pPr marL="342900" lvl="0" indent="-238125" algn="l" rtl="0">
              <a:lnSpc>
                <a:spcPct val="90000"/>
              </a:lnSpc>
              <a:spcBef>
                <a:spcPts val="675"/>
              </a:spcBef>
              <a:spcAft>
                <a:spcPts val="0"/>
              </a:spcAft>
              <a:buSzPts val="1400"/>
              <a:buChar char="⚫"/>
              <a:defRPr/>
            </a:lvl1pPr>
            <a:lvl2pPr marL="685800" lvl="1" indent="-238125" algn="l" rtl="0">
              <a:lnSpc>
                <a:spcPct val="90000"/>
              </a:lnSpc>
              <a:spcBef>
                <a:spcPts val="150"/>
              </a:spcBef>
              <a:spcAft>
                <a:spcPts val="0"/>
              </a:spcAft>
              <a:buSzPts val="1400"/>
              <a:buChar char="⚫"/>
              <a:defRPr/>
            </a:lvl2pPr>
            <a:lvl3pPr marL="1028700" lvl="2" indent="-238125" algn="l" rtl="0">
              <a:lnSpc>
                <a:spcPct val="90000"/>
              </a:lnSpc>
              <a:spcBef>
                <a:spcPts val="150"/>
              </a:spcBef>
              <a:spcAft>
                <a:spcPts val="0"/>
              </a:spcAft>
              <a:buSzPts val="1400"/>
              <a:buChar char="⚫"/>
              <a:defRPr/>
            </a:lvl3pPr>
            <a:lvl4pPr marL="1371600" lvl="3" indent="-238125" algn="l" rtl="0">
              <a:lnSpc>
                <a:spcPct val="90000"/>
              </a:lnSpc>
              <a:spcBef>
                <a:spcPts val="150"/>
              </a:spcBef>
              <a:spcAft>
                <a:spcPts val="0"/>
              </a:spcAft>
              <a:buSzPts val="1400"/>
              <a:buChar char="⚫"/>
              <a:defRPr/>
            </a:lvl4pPr>
            <a:lvl5pPr marL="1714500" lvl="4" indent="-238125" algn="l" rtl="0">
              <a:lnSpc>
                <a:spcPct val="90000"/>
              </a:lnSpc>
              <a:spcBef>
                <a:spcPts val="150"/>
              </a:spcBef>
              <a:spcAft>
                <a:spcPts val="0"/>
              </a:spcAft>
              <a:buSzPts val="1400"/>
              <a:buChar char="⚫"/>
              <a:defRPr/>
            </a:lvl5pPr>
            <a:lvl6pPr marL="2057400" lvl="5" indent="-238125" algn="l" rtl="0">
              <a:lnSpc>
                <a:spcPct val="90000"/>
              </a:lnSpc>
              <a:spcBef>
                <a:spcPts val="150"/>
              </a:spcBef>
              <a:spcAft>
                <a:spcPts val="0"/>
              </a:spcAft>
              <a:buSzPts val="1400"/>
              <a:buChar char="⚫"/>
              <a:defRPr/>
            </a:lvl6pPr>
            <a:lvl7pPr marL="2400300" lvl="6" indent="-238125" algn="l" rtl="0">
              <a:lnSpc>
                <a:spcPct val="90000"/>
              </a:lnSpc>
              <a:spcBef>
                <a:spcPts val="150"/>
              </a:spcBef>
              <a:spcAft>
                <a:spcPts val="0"/>
              </a:spcAft>
              <a:buSzPts val="1400"/>
              <a:buChar char="⚫"/>
              <a:defRPr/>
            </a:lvl7pPr>
            <a:lvl8pPr marL="2743200" lvl="7" indent="-238125" algn="l" rtl="0">
              <a:lnSpc>
                <a:spcPct val="90000"/>
              </a:lnSpc>
              <a:spcBef>
                <a:spcPts val="150"/>
              </a:spcBef>
              <a:spcAft>
                <a:spcPts val="0"/>
              </a:spcAft>
              <a:buSzPts val="1400"/>
              <a:buChar char="⚫"/>
              <a:defRPr/>
            </a:lvl8pPr>
            <a:lvl9pPr marL="3086100" lvl="8" indent="-238125" algn="l" rtl="0">
              <a:lnSpc>
                <a:spcPct val="90000"/>
              </a:lnSpc>
              <a:spcBef>
                <a:spcPts val="150"/>
              </a:spcBef>
              <a:spcAft>
                <a:spcPts val="150"/>
              </a:spcAft>
              <a:buSzPts val="1400"/>
              <a:buChar char="⚫"/>
              <a:defRPr/>
            </a:lvl9pPr>
          </a:lstStyle>
          <a:p>
            <a:endParaRPr/>
          </a:p>
        </p:txBody>
      </p:sp>
      <p:sp>
        <p:nvSpPr>
          <p:cNvPr id="157" name="Google Shape;157;p24"/>
          <p:cNvSpPr txBox="1">
            <a:spLocks noGrp="1"/>
          </p:cNvSpPr>
          <p:nvPr>
            <p:ph type="dt" idx="10"/>
          </p:nvPr>
        </p:nvSpPr>
        <p:spPr>
          <a:xfrm>
            <a:off x="147637" y="4767263"/>
            <a:ext cx="154305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8" name="Google Shape;158;p24"/>
          <p:cNvSpPr txBox="1">
            <a:spLocks noGrp="1"/>
          </p:cNvSpPr>
          <p:nvPr>
            <p:ph type="ftr" idx="11"/>
          </p:nvPr>
        </p:nvSpPr>
        <p:spPr>
          <a:xfrm>
            <a:off x="2176463" y="4767263"/>
            <a:ext cx="3325275"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9" name="Google Shape;159;p24"/>
          <p:cNvSpPr txBox="1">
            <a:spLocks noGrp="1"/>
          </p:cNvSpPr>
          <p:nvPr>
            <p:ph type="sldNum" idx="12"/>
          </p:nvPr>
        </p:nvSpPr>
        <p:spPr>
          <a:xfrm>
            <a:off x="5981701" y="4767263"/>
            <a:ext cx="861075"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6858508" cy="51435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441450" y="1358898"/>
            <a:ext cx="3981650" cy="1136650"/>
          </a:xfrm>
        </p:spPr>
        <p:txBody>
          <a:bodyPr anchor="b">
            <a:noAutofit/>
          </a:bodyPr>
          <a:lstStyle>
            <a:lvl1pPr algn="ctr">
              <a:defRPr sz="3600">
                <a:effectLst/>
              </a:defRPr>
            </a:lvl1pPr>
          </a:lstStyle>
          <a:p>
            <a:r>
              <a:rPr lang="en-US"/>
              <a:t>Click to edit Master title style</a:t>
            </a:r>
            <a:endParaRPr lang="en-US" dirty="0"/>
          </a:p>
        </p:txBody>
      </p:sp>
      <p:sp>
        <p:nvSpPr>
          <p:cNvPr id="3" name="Subtitle 2"/>
          <p:cNvSpPr>
            <a:spLocks noGrp="1"/>
          </p:cNvSpPr>
          <p:nvPr>
            <p:ph type="subTitle" idx="1"/>
          </p:nvPr>
        </p:nvSpPr>
        <p:spPr>
          <a:xfrm>
            <a:off x="1441450" y="2698746"/>
            <a:ext cx="3981650" cy="1033238"/>
          </a:xfrm>
        </p:spPr>
        <p:txBody>
          <a:bodyPr anchor="t">
            <a:normAutofit/>
          </a:bodyPr>
          <a:lstStyle>
            <a:lvl1pPr marL="0" indent="0" algn="ctr">
              <a:buNone/>
              <a:defRPr sz="150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4549063" y="3790952"/>
            <a:ext cx="504957" cy="209550"/>
          </a:xfrm>
        </p:spPr>
        <p:txBody>
          <a:bodyPr/>
          <a:lstStyle/>
          <a:p>
            <a:fld id="{48A87A34-81AB-432B-8DAE-1953F412C126}" type="datetimeFigureOut">
              <a:rPr lang="en-US" smtClean="0"/>
              <a:t>10/18/2022</a:t>
            </a:fld>
            <a:endParaRPr lang="en-US" dirty="0"/>
          </a:p>
        </p:txBody>
      </p:sp>
      <p:sp>
        <p:nvSpPr>
          <p:cNvPr id="5" name="Footer Placeholder 4"/>
          <p:cNvSpPr>
            <a:spLocks noGrp="1"/>
          </p:cNvSpPr>
          <p:nvPr>
            <p:ph type="ftr" sz="quarter" idx="11"/>
          </p:nvPr>
        </p:nvSpPr>
        <p:spPr>
          <a:xfrm>
            <a:off x="1441451" y="3790952"/>
            <a:ext cx="3048645" cy="209550"/>
          </a:xfrm>
        </p:spPr>
        <p:txBody>
          <a:bodyPr/>
          <a:lstStyle/>
          <a:p>
            <a:endParaRPr lang="en-US" dirty="0"/>
          </a:p>
        </p:txBody>
      </p:sp>
      <p:sp>
        <p:nvSpPr>
          <p:cNvPr id="6" name="Slide Number Placeholder 5"/>
          <p:cNvSpPr>
            <a:spLocks noGrp="1"/>
          </p:cNvSpPr>
          <p:nvPr>
            <p:ph type="sldNum" sz="quarter" idx="12"/>
          </p:nvPr>
        </p:nvSpPr>
        <p:spPr>
          <a:xfrm>
            <a:off x="5112988" y="3790952"/>
            <a:ext cx="310112" cy="209550"/>
          </a:xfrm>
        </p:spPr>
        <p:txBody>
          <a:bodyPr/>
          <a:lstStyle/>
          <a:p>
            <a:fld id="{00000000-1234-1234-1234-123412341234}" type="slidenum">
              <a:rPr lang="en" smtClean="0"/>
              <a:pPr/>
              <a:t>‹#›</a:t>
            </a:fld>
            <a:endParaRPr lang="en"/>
          </a:p>
        </p:txBody>
      </p:sp>
      <p:cxnSp>
        <p:nvCxnSpPr>
          <p:cNvPr id="15" name="Straight Connector 14"/>
          <p:cNvCxnSpPr/>
          <p:nvPr/>
        </p:nvCxnSpPr>
        <p:spPr>
          <a:xfrm>
            <a:off x="1514869" y="2603497"/>
            <a:ext cx="3834812"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582227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958849" y="1767195"/>
            <a:ext cx="494665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21541847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58849" y="1231060"/>
            <a:ext cx="4946651" cy="1366886"/>
          </a:xfrm>
        </p:spPr>
        <p:txBody>
          <a:bodyPr anchor="b">
            <a:normAutofit/>
          </a:bodyPr>
          <a:lstStyle>
            <a:lvl1pPr algn="ct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958849" y="2801145"/>
            <a:ext cx="4946651" cy="817511"/>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cxnSp>
        <p:nvCxnSpPr>
          <p:cNvPr id="31" name="Straight Connector 30"/>
          <p:cNvCxnSpPr/>
          <p:nvPr/>
        </p:nvCxnSpPr>
        <p:spPr>
          <a:xfrm>
            <a:off x="958850" y="2699544"/>
            <a:ext cx="494665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859669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958849" y="1767195"/>
            <a:ext cx="494665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82649" y="686503"/>
            <a:ext cx="5099051" cy="9779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82650" y="1865376"/>
            <a:ext cx="2503170" cy="25854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83864" y="1865376"/>
            <a:ext cx="2503170" cy="25854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86384323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2651" y="1993900"/>
            <a:ext cx="2503170"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82651" y="2432447"/>
            <a:ext cx="2503170" cy="202996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81374" y="1993900"/>
            <a:ext cx="2503170"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81374" y="2432447"/>
            <a:ext cx="2503170" cy="202996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0000000-1234-1234-1234-123412341234}" type="slidenum">
              <a:rPr lang="en" smtClean="0"/>
              <a:pPr/>
              <a:t>‹#›</a:t>
            </a:fld>
            <a:endParaRPr lang="en"/>
          </a:p>
        </p:txBody>
      </p:sp>
      <p:cxnSp>
        <p:nvCxnSpPr>
          <p:cNvPr id="41" name="Straight Connector 40"/>
          <p:cNvCxnSpPr/>
          <p:nvPr/>
        </p:nvCxnSpPr>
        <p:spPr>
          <a:xfrm>
            <a:off x="958849" y="1766002"/>
            <a:ext cx="494665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837132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82649" y="686503"/>
            <a:ext cx="5099051" cy="9779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en" smtClean="0"/>
              <a:pPr/>
              <a:t>‹#›</a:t>
            </a:fld>
            <a:endParaRPr lang="en"/>
          </a:p>
        </p:txBody>
      </p:sp>
      <p:cxnSp>
        <p:nvCxnSpPr>
          <p:cNvPr id="14" name="Straight Connector 13"/>
          <p:cNvCxnSpPr/>
          <p:nvPr/>
        </p:nvCxnSpPr>
        <p:spPr>
          <a:xfrm>
            <a:off x="958849" y="1766002"/>
            <a:ext cx="494665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118071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964924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2648" y="1041401"/>
            <a:ext cx="1902599"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090047" y="736600"/>
            <a:ext cx="2891654" cy="3670301"/>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2648" y="2273299"/>
            <a:ext cx="1902599"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cxnSp>
        <p:nvCxnSpPr>
          <p:cNvPr id="16" name="Straight Connector 15"/>
          <p:cNvCxnSpPr/>
          <p:nvPr/>
        </p:nvCxnSpPr>
        <p:spPr>
          <a:xfrm>
            <a:off x="958849" y="2184400"/>
            <a:ext cx="175019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890204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142267" y="842878"/>
            <a:ext cx="1658025"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9" name="Google Shape;99;p15"/>
          <p:cNvSpPr txBox="1">
            <a:spLocks noGrp="1"/>
          </p:cNvSpPr>
          <p:nvPr>
            <p:ph type="body" idx="1"/>
          </p:nvPr>
        </p:nvSpPr>
        <p:spPr>
          <a:xfrm>
            <a:off x="2175701" y="651510"/>
            <a:ext cx="1954350" cy="3840600"/>
          </a:xfrm>
          <a:prstGeom prst="rect">
            <a:avLst/>
          </a:prstGeom>
          <a:noFill/>
          <a:ln>
            <a:noFill/>
          </a:ln>
        </p:spPr>
        <p:txBody>
          <a:bodyPr spcFirstLastPara="1" wrap="square" lIns="68575" tIns="34275" rIns="68575" bIns="34275" anchor="ctr" anchorCtr="0"/>
          <a:lstStyle>
            <a:lvl1pPr marL="342900" lvl="0" indent="-242888" algn="l" rtl="0">
              <a:lnSpc>
                <a:spcPct val="90000"/>
              </a:lnSpc>
              <a:spcBef>
                <a:spcPts val="675"/>
              </a:spcBef>
              <a:spcAft>
                <a:spcPts val="0"/>
              </a:spcAft>
              <a:buSzPts val="1500"/>
              <a:buChar char="⚫"/>
              <a:defRPr sz="1125"/>
            </a:lvl1pPr>
            <a:lvl2pPr marL="685800" lvl="1" indent="-238125" algn="l" rtl="0">
              <a:lnSpc>
                <a:spcPct val="90000"/>
              </a:lnSpc>
              <a:spcBef>
                <a:spcPts val="150"/>
              </a:spcBef>
              <a:spcAft>
                <a:spcPts val="0"/>
              </a:spcAft>
              <a:buSzPts val="1400"/>
              <a:buChar char="⚫"/>
              <a:defRPr sz="1050"/>
            </a:lvl2pPr>
            <a:lvl3pPr marL="1028700" lvl="2" indent="-228600" algn="l" rtl="0">
              <a:lnSpc>
                <a:spcPct val="90000"/>
              </a:lnSpc>
              <a:spcBef>
                <a:spcPts val="150"/>
              </a:spcBef>
              <a:spcAft>
                <a:spcPts val="0"/>
              </a:spcAft>
              <a:buSzPts val="1200"/>
              <a:buChar char="⚫"/>
              <a:defRPr sz="900"/>
            </a:lvl3pPr>
            <a:lvl4pPr marL="1371600" lvl="3" indent="-223838" algn="l" rtl="0">
              <a:lnSpc>
                <a:spcPct val="90000"/>
              </a:lnSpc>
              <a:spcBef>
                <a:spcPts val="150"/>
              </a:spcBef>
              <a:spcAft>
                <a:spcPts val="0"/>
              </a:spcAft>
              <a:buSzPts val="1100"/>
              <a:buChar char="⚫"/>
              <a:defRPr sz="825"/>
            </a:lvl4pPr>
            <a:lvl5pPr marL="1714500" lvl="4" indent="-223838" algn="l" rtl="0">
              <a:lnSpc>
                <a:spcPct val="90000"/>
              </a:lnSpc>
              <a:spcBef>
                <a:spcPts val="150"/>
              </a:spcBef>
              <a:spcAft>
                <a:spcPts val="0"/>
              </a:spcAft>
              <a:buSzPts val="1100"/>
              <a:buChar char="⚫"/>
              <a:defRPr sz="825"/>
            </a:lvl5pPr>
            <a:lvl6pPr marL="2057400" lvl="5" indent="-223838" algn="l" rtl="0">
              <a:lnSpc>
                <a:spcPct val="90000"/>
              </a:lnSpc>
              <a:spcBef>
                <a:spcPts val="150"/>
              </a:spcBef>
              <a:spcAft>
                <a:spcPts val="0"/>
              </a:spcAft>
              <a:buSzPts val="1100"/>
              <a:buChar char="⚫"/>
              <a:defRPr sz="825"/>
            </a:lvl6pPr>
            <a:lvl7pPr marL="2400300" lvl="6" indent="-223838" algn="l" rtl="0">
              <a:lnSpc>
                <a:spcPct val="90000"/>
              </a:lnSpc>
              <a:spcBef>
                <a:spcPts val="150"/>
              </a:spcBef>
              <a:spcAft>
                <a:spcPts val="0"/>
              </a:spcAft>
              <a:buSzPts val="1100"/>
              <a:buChar char="⚫"/>
              <a:defRPr sz="825"/>
            </a:lvl7pPr>
            <a:lvl8pPr marL="2743200" lvl="7" indent="-223838" algn="l" rtl="0">
              <a:lnSpc>
                <a:spcPct val="90000"/>
              </a:lnSpc>
              <a:spcBef>
                <a:spcPts val="150"/>
              </a:spcBef>
              <a:spcAft>
                <a:spcPts val="0"/>
              </a:spcAft>
              <a:buSzPts val="1100"/>
              <a:buChar char="⚫"/>
              <a:defRPr sz="825"/>
            </a:lvl8pPr>
            <a:lvl9pPr marL="3086100" lvl="8" indent="-223838" algn="l" rtl="0">
              <a:lnSpc>
                <a:spcPct val="90000"/>
              </a:lnSpc>
              <a:spcBef>
                <a:spcPts val="150"/>
              </a:spcBef>
              <a:spcAft>
                <a:spcPts val="150"/>
              </a:spcAft>
              <a:buSzPts val="1100"/>
              <a:buChar char="⚫"/>
              <a:defRPr sz="825"/>
            </a:lvl9pPr>
          </a:lstStyle>
          <a:p>
            <a:endParaRPr/>
          </a:p>
        </p:txBody>
      </p:sp>
      <p:sp>
        <p:nvSpPr>
          <p:cNvPr id="100" name="Google Shape;100;p15"/>
          <p:cNvSpPr txBox="1">
            <a:spLocks noGrp="1"/>
          </p:cNvSpPr>
          <p:nvPr>
            <p:ph type="body" idx="2"/>
          </p:nvPr>
        </p:nvSpPr>
        <p:spPr>
          <a:xfrm>
            <a:off x="4397693" y="651510"/>
            <a:ext cx="1954350" cy="3840600"/>
          </a:xfrm>
          <a:prstGeom prst="rect">
            <a:avLst/>
          </a:prstGeom>
          <a:noFill/>
          <a:ln>
            <a:noFill/>
          </a:ln>
        </p:spPr>
        <p:txBody>
          <a:bodyPr spcFirstLastPara="1" wrap="square" lIns="68575" tIns="34275" rIns="68575" bIns="34275" anchor="ctr" anchorCtr="0"/>
          <a:lstStyle>
            <a:lvl1pPr marL="342900" lvl="0" indent="-242888" algn="l" rtl="0">
              <a:lnSpc>
                <a:spcPct val="90000"/>
              </a:lnSpc>
              <a:spcBef>
                <a:spcPts val="675"/>
              </a:spcBef>
              <a:spcAft>
                <a:spcPts val="0"/>
              </a:spcAft>
              <a:buSzPts val="1500"/>
              <a:buChar char="⚫"/>
              <a:defRPr sz="1125"/>
            </a:lvl1pPr>
            <a:lvl2pPr marL="685800" lvl="1" indent="-238125" algn="l" rtl="0">
              <a:lnSpc>
                <a:spcPct val="90000"/>
              </a:lnSpc>
              <a:spcBef>
                <a:spcPts val="150"/>
              </a:spcBef>
              <a:spcAft>
                <a:spcPts val="0"/>
              </a:spcAft>
              <a:buSzPts val="1400"/>
              <a:buChar char="⚫"/>
              <a:defRPr sz="1050"/>
            </a:lvl2pPr>
            <a:lvl3pPr marL="1028700" lvl="2" indent="-228600" algn="l" rtl="0">
              <a:lnSpc>
                <a:spcPct val="90000"/>
              </a:lnSpc>
              <a:spcBef>
                <a:spcPts val="150"/>
              </a:spcBef>
              <a:spcAft>
                <a:spcPts val="0"/>
              </a:spcAft>
              <a:buSzPts val="1200"/>
              <a:buChar char="⚫"/>
              <a:defRPr sz="900"/>
            </a:lvl3pPr>
            <a:lvl4pPr marL="1371600" lvl="3" indent="-223838" algn="l" rtl="0">
              <a:lnSpc>
                <a:spcPct val="90000"/>
              </a:lnSpc>
              <a:spcBef>
                <a:spcPts val="150"/>
              </a:spcBef>
              <a:spcAft>
                <a:spcPts val="0"/>
              </a:spcAft>
              <a:buSzPts val="1100"/>
              <a:buChar char="⚫"/>
              <a:defRPr sz="825"/>
            </a:lvl4pPr>
            <a:lvl5pPr marL="1714500" lvl="4" indent="-223838" algn="l" rtl="0">
              <a:lnSpc>
                <a:spcPct val="90000"/>
              </a:lnSpc>
              <a:spcBef>
                <a:spcPts val="150"/>
              </a:spcBef>
              <a:spcAft>
                <a:spcPts val="0"/>
              </a:spcAft>
              <a:buSzPts val="1100"/>
              <a:buChar char="⚫"/>
              <a:defRPr sz="825"/>
            </a:lvl5pPr>
            <a:lvl6pPr marL="2057400" lvl="5" indent="-223838" algn="l" rtl="0">
              <a:lnSpc>
                <a:spcPct val="90000"/>
              </a:lnSpc>
              <a:spcBef>
                <a:spcPts val="150"/>
              </a:spcBef>
              <a:spcAft>
                <a:spcPts val="0"/>
              </a:spcAft>
              <a:buSzPts val="1100"/>
              <a:buChar char="⚫"/>
              <a:defRPr sz="825"/>
            </a:lvl6pPr>
            <a:lvl7pPr marL="2400300" lvl="6" indent="-223838" algn="l" rtl="0">
              <a:lnSpc>
                <a:spcPct val="90000"/>
              </a:lnSpc>
              <a:spcBef>
                <a:spcPts val="150"/>
              </a:spcBef>
              <a:spcAft>
                <a:spcPts val="0"/>
              </a:spcAft>
              <a:buSzPts val="1100"/>
              <a:buChar char="⚫"/>
              <a:defRPr sz="825"/>
            </a:lvl7pPr>
            <a:lvl8pPr marL="2743200" lvl="7" indent="-223838" algn="l" rtl="0">
              <a:lnSpc>
                <a:spcPct val="90000"/>
              </a:lnSpc>
              <a:spcBef>
                <a:spcPts val="150"/>
              </a:spcBef>
              <a:spcAft>
                <a:spcPts val="0"/>
              </a:spcAft>
              <a:buSzPts val="1100"/>
              <a:buChar char="⚫"/>
              <a:defRPr sz="825"/>
            </a:lvl8pPr>
            <a:lvl9pPr marL="3086100" lvl="8" indent="-223838" algn="l" rtl="0">
              <a:lnSpc>
                <a:spcPct val="90000"/>
              </a:lnSpc>
              <a:spcBef>
                <a:spcPts val="150"/>
              </a:spcBef>
              <a:spcAft>
                <a:spcPts val="150"/>
              </a:spcAft>
              <a:buSzPts val="1100"/>
              <a:buChar char="⚫"/>
              <a:defRPr sz="825"/>
            </a:lvl9pPr>
          </a:lstStyle>
          <a:p>
            <a:endParaRPr/>
          </a:p>
        </p:txBody>
      </p:sp>
      <p:sp>
        <p:nvSpPr>
          <p:cNvPr id="101" name="Google Shape;101;p15"/>
          <p:cNvSpPr txBox="1">
            <a:spLocks noGrp="1"/>
          </p:cNvSpPr>
          <p:nvPr>
            <p:ph type="dt" idx="10"/>
          </p:nvPr>
        </p:nvSpPr>
        <p:spPr>
          <a:xfrm>
            <a:off x="147637" y="4767263"/>
            <a:ext cx="154305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2" name="Google Shape;102;p15"/>
          <p:cNvSpPr txBox="1">
            <a:spLocks noGrp="1"/>
          </p:cNvSpPr>
          <p:nvPr>
            <p:ph type="ftr" idx="11"/>
          </p:nvPr>
        </p:nvSpPr>
        <p:spPr>
          <a:xfrm>
            <a:off x="2176463" y="4767263"/>
            <a:ext cx="3325275"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3" name="Google Shape;103;p15"/>
          <p:cNvSpPr txBox="1">
            <a:spLocks noGrp="1"/>
          </p:cNvSpPr>
          <p:nvPr>
            <p:ph type="sldNum" idx="12"/>
          </p:nvPr>
        </p:nvSpPr>
        <p:spPr>
          <a:xfrm>
            <a:off x="5981701" y="4767263"/>
            <a:ext cx="861075"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2649" y="1412874"/>
            <a:ext cx="2724152" cy="1028700"/>
          </a:xfrm>
        </p:spPr>
        <p:txBody>
          <a:bodyPr anchor="b">
            <a:normAutofit/>
          </a:bodyPr>
          <a:lstStyle>
            <a:lvl1pPr algn="ctr">
              <a:defRPr sz="1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3887302" y="774700"/>
            <a:ext cx="2197097" cy="3594102"/>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82649" y="2441574"/>
            <a:ext cx="2724151" cy="1371600"/>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127863828"/>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2649" y="3611561"/>
            <a:ext cx="5099051"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69695" y="774700"/>
            <a:ext cx="5318612" cy="2520952"/>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82649" y="4036615"/>
            <a:ext cx="5099051" cy="370284"/>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154325266"/>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82649" y="680155"/>
            <a:ext cx="5099051" cy="2323395"/>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882649" y="3206749"/>
            <a:ext cx="5099052" cy="1200152"/>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cxnSp>
        <p:nvCxnSpPr>
          <p:cNvPr id="15" name="Straight Connector 14"/>
          <p:cNvCxnSpPr/>
          <p:nvPr/>
        </p:nvCxnSpPr>
        <p:spPr>
          <a:xfrm>
            <a:off x="958849" y="3105149"/>
            <a:ext cx="495481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7401335"/>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0750" y="736599"/>
            <a:ext cx="4800188" cy="177800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00150" y="2514600"/>
            <a:ext cx="4419599" cy="488950"/>
          </a:xfrm>
        </p:spPr>
        <p:txBody>
          <a:bodyPr anchor="ctr">
            <a:normAutofit/>
          </a:bodyPr>
          <a:lstStyle>
            <a:lvl1pPr marL="0" indent="0" algn="r">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882647" y="3257551"/>
            <a:ext cx="5099054"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
        <p:nvSpPr>
          <p:cNvPr id="14" name="TextBox 13"/>
          <p:cNvSpPr txBox="1"/>
          <p:nvPr/>
        </p:nvSpPr>
        <p:spPr>
          <a:xfrm>
            <a:off x="637477" y="679022"/>
            <a:ext cx="342989" cy="438582"/>
          </a:xfrm>
          <a:prstGeom prst="rect">
            <a:avLst/>
          </a:prstGeom>
        </p:spPr>
        <p:txBody>
          <a:bodyPr vert="horz" lIns="68580" tIns="34290" rIns="68580" bIns="34290" rtlCol="0" anchor="ctr">
            <a:noAutofit/>
          </a:bodyPr>
          <a:lstStyle/>
          <a:p>
            <a:pPr lvl="0"/>
            <a:r>
              <a:rPr lang="en-US" sz="5400" dirty="0">
                <a:solidFill>
                  <a:schemeClr val="tx1"/>
                </a:solidFill>
                <a:effectLst/>
              </a:rPr>
              <a:t>“</a:t>
            </a:r>
          </a:p>
        </p:txBody>
      </p:sp>
      <p:sp>
        <p:nvSpPr>
          <p:cNvPr id="15" name="TextBox 14"/>
          <p:cNvSpPr txBox="1"/>
          <p:nvPr/>
        </p:nvSpPr>
        <p:spPr>
          <a:xfrm>
            <a:off x="5725128" y="2120903"/>
            <a:ext cx="342989" cy="438582"/>
          </a:xfrm>
          <a:prstGeom prst="rect">
            <a:avLst/>
          </a:prstGeom>
        </p:spPr>
        <p:txBody>
          <a:bodyPr vert="horz" lIns="68580" tIns="34290" rIns="68580" bIns="34290" rtlCol="0" anchor="ctr">
            <a:noAutofit/>
          </a:bodyPr>
          <a:lstStyle/>
          <a:p>
            <a:pPr lvl="0" algn="r"/>
            <a:r>
              <a:rPr lang="en-US" sz="5400" dirty="0">
                <a:solidFill>
                  <a:schemeClr val="tx1"/>
                </a:solidFill>
                <a:effectLst/>
              </a:rPr>
              <a:t>”</a:t>
            </a:r>
          </a:p>
        </p:txBody>
      </p:sp>
      <p:cxnSp>
        <p:nvCxnSpPr>
          <p:cNvPr id="19" name="Straight Connector 18"/>
          <p:cNvCxnSpPr/>
          <p:nvPr/>
        </p:nvCxnSpPr>
        <p:spPr>
          <a:xfrm>
            <a:off x="958849" y="3105149"/>
            <a:ext cx="494665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7601827"/>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82652" y="2481436"/>
            <a:ext cx="5099046"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882651" y="3583036"/>
            <a:ext cx="5099048" cy="6453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950331485"/>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57062" y="736599"/>
            <a:ext cx="4743876" cy="168275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882651" y="2729484"/>
            <a:ext cx="5099048" cy="665226"/>
          </a:xfrm>
        </p:spPr>
        <p:txBody>
          <a:bodyPr anchor="b">
            <a:normAutofit/>
          </a:bodyPr>
          <a:lstStyle>
            <a:lvl1pPr marL="0" indent="0" algn="l">
              <a:spcBef>
                <a:spcPts val="0"/>
              </a:spcBef>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882649" y="3397250"/>
            <a:ext cx="5099052" cy="1009650"/>
          </a:xfrm>
        </p:spPr>
        <p:txBody>
          <a:bodyPr anchor="t">
            <a:normAutofit/>
          </a:bodyPr>
          <a:lstStyle>
            <a:lvl1pPr marL="0" indent="0" algn="l">
              <a:buNone/>
              <a:defRPr sz="1200">
                <a:solidFill>
                  <a:schemeClr val="tx1"/>
                </a:solidFill>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
        <p:nvSpPr>
          <p:cNvPr id="12" name="TextBox 11"/>
          <p:cNvSpPr txBox="1"/>
          <p:nvPr/>
        </p:nvSpPr>
        <p:spPr>
          <a:xfrm>
            <a:off x="658546" y="672671"/>
            <a:ext cx="342989"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5737348" y="1955796"/>
            <a:ext cx="342989"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958849" y="2571750"/>
            <a:ext cx="494665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8767697"/>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82649" y="736599"/>
            <a:ext cx="5099051" cy="1720850"/>
          </a:xfrm>
        </p:spPr>
        <p:txBody>
          <a:bodyPr vert="horz" lIns="91440" tIns="45720" rIns="91440" bIns="45720" rtlCol="0" anchor="ctr">
            <a:normAutofit/>
          </a:bodyPr>
          <a:lstStyle>
            <a:lvl1pPr>
              <a:defRPr lang="en-US" sz="24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882651" y="2674620"/>
            <a:ext cx="5099048" cy="678942"/>
          </a:xfrm>
        </p:spPr>
        <p:txBody>
          <a:bodyPr anchor="b">
            <a:normAutofit/>
          </a:bodyPr>
          <a:lstStyle>
            <a:lvl1pPr marL="0" indent="0" algn="l">
              <a:spcBef>
                <a:spcPts val="0"/>
              </a:spcBef>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882649" y="3352801"/>
            <a:ext cx="5099051" cy="1054100"/>
          </a:xfrm>
        </p:spPr>
        <p:txBody>
          <a:bodyPr anchor="t">
            <a:normAutofit/>
          </a:bodyPr>
          <a:lstStyle>
            <a:lvl1pPr marL="0" indent="0" algn="l">
              <a:buNone/>
              <a:defRPr sz="1200">
                <a:solidFill>
                  <a:schemeClr val="tx1"/>
                </a:solidFill>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cxnSp>
        <p:nvCxnSpPr>
          <p:cNvPr id="15" name="Straight Connector 14"/>
          <p:cNvCxnSpPr/>
          <p:nvPr/>
        </p:nvCxnSpPr>
        <p:spPr>
          <a:xfrm>
            <a:off x="958852" y="2571750"/>
            <a:ext cx="495481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5506900"/>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82649" y="1867602"/>
            <a:ext cx="5099052" cy="25393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cxnSp>
        <p:nvCxnSpPr>
          <p:cNvPr id="14" name="Straight Connector 13"/>
          <p:cNvCxnSpPr/>
          <p:nvPr/>
        </p:nvCxnSpPr>
        <p:spPr>
          <a:xfrm>
            <a:off x="958850" y="1766002"/>
            <a:ext cx="495481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9307321"/>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767500" y="680155"/>
            <a:ext cx="1214198" cy="37267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2651" y="680155"/>
            <a:ext cx="3686632" cy="372674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cxnSp>
        <p:nvCxnSpPr>
          <p:cNvPr id="14" name="Straight Connector 13"/>
          <p:cNvCxnSpPr/>
          <p:nvPr/>
        </p:nvCxnSpPr>
        <p:spPr>
          <a:xfrm>
            <a:off x="4684134" y="680155"/>
            <a:ext cx="0" cy="3726745"/>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333900"/>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9"/>
        <p:cNvGrpSpPr/>
        <p:nvPr/>
      </p:nvGrpSpPr>
      <p:grpSpPr>
        <a:xfrm>
          <a:off x="0" y="0"/>
          <a:ext cx="0" cy="0"/>
          <a:chOff x="0" y="0"/>
          <a:chExt cx="0" cy="0"/>
        </a:xfrm>
      </p:grpSpPr>
      <p:sp>
        <p:nvSpPr>
          <p:cNvPr id="62" name="Google Shape;62;p9"/>
          <p:cNvSpPr txBox="1">
            <a:spLocks noGrp="1"/>
          </p:cNvSpPr>
          <p:nvPr>
            <p:ph type="title"/>
          </p:nvPr>
        </p:nvSpPr>
        <p:spPr>
          <a:xfrm>
            <a:off x="199125" y="1151100"/>
            <a:ext cx="3033900" cy="15645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3150"/>
            </a:lvl1pPr>
            <a:lvl2pPr lvl="1" algn="ctr">
              <a:spcBef>
                <a:spcPts val="0"/>
              </a:spcBef>
              <a:spcAft>
                <a:spcPts val="0"/>
              </a:spcAft>
              <a:buSzPts val="4200"/>
              <a:buNone/>
              <a:defRPr sz="3150"/>
            </a:lvl2pPr>
            <a:lvl3pPr lvl="2" algn="ctr">
              <a:spcBef>
                <a:spcPts val="0"/>
              </a:spcBef>
              <a:spcAft>
                <a:spcPts val="0"/>
              </a:spcAft>
              <a:buSzPts val="4200"/>
              <a:buNone/>
              <a:defRPr sz="3150"/>
            </a:lvl3pPr>
            <a:lvl4pPr lvl="3" algn="ctr">
              <a:spcBef>
                <a:spcPts val="0"/>
              </a:spcBef>
              <a:spcAft>
                <a:spcPts val="0"/>
              </a:spcAft>
              <a:buSzPts val="4200"/>
              <a:buNone/>
              <a:defRPr sz="3150"/>
            </a:lvl4pPr>
            <a:lvl5pPr lvl="4" algn="ctr">
              <a:spcBef>
                <a:spcPts val="0"/>
              </a:spcBef>
              <a:spcAft>
                <a:spcPts val="0"/>
              </a:spcAft>
              <a:buSzPts val="4200"/>
              <a:buNone/>
              <a:defRPr sz="3150"/>
            </a:lvl5pPr>
            <a:lvl6pPr lvl="5" algn="ctr">
              <a:spcBef>
                <a:spcPts val="0"/>
              </a:spcBef>
              <a:spcAft>
                <a:spcPts val="0"/>
              </a:spcAft>
              <a:buSzPts val="4200"/>
              <a:buNone/>
              <a:defRPr sz="3150"/>
            </a:lvl6pPr>
            <a:lvl7pPr lvl="6" algn="ctr">
              <a:spcBef>
                <a:spcPts val="0"/>
              </a:spcBef>
              <a:spcAft>
                <a:spcPts val="0"/>
              </a:spcAft>
              <a:buSzPts val="4200"/>
              <a:buNone/>
              <a:defRPr sz="3150"/>
            </a:lvl7pPr>
            <a:lvl8pPr lvl="7" algn="ctr">
              <a:spcBef>
                <a:spcPts val="0"/>
              </a:spcBef>
              <a:spcAft>
                <a:spcPts val="0"/>
              </a:spcAft>
              <a:buSzPts val="4200"/>
              <a:buNone/>
              <a:defRPr sz="3150"/>
            </a:lvl8pPr>
            <a:lvl9pPr lvl="8" algn="ctr">
              <a:spcBef>
                <a:spcPts val="0"/>
              </a:spcBef>
              <a:spcAft>
                <a:spcPts val="0"/>
              </a:spcAft>
              <a:buSzPts val="4200"/>
              <a:buNone/>
              <a:defRPr sz="3150"/>
            </a:lvl9pPr>
          </a:lstStyle>
          <a:p>
            <a:endParaRPr/>
          </a:p>
        </p:txBody>
      </p:sp>
      <p:sp>
        <p:nvSpPr>
          <p:cNvPr id="63" name="Google Shape;63;p9"/>
          <p:cNvSpPr txBox="1">
            <a:spLocks noGrp="1"/>
          </p:cNvSpPr>
          <p:nvPr>
            <p:ph type="subTitle" idx="1"/>
          </p:nvPr>
        </p:nvSpPr>
        <p:spPr>
          <a:xfrm>
            <a:off x="199125" y="2769001"/>
            <a:ext cx="3033900" cy="1269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1575"/>
            </a:lvl1pPr>
            <a:lvl2pPr lvl="1" algn="ctr">
              <a:lnSpc>
                <a:spcPct val="100000"/>
              </a:lnSpc>
              <a:spcBef>
                <a:spcPts val="0"/>
              </a:spcBef>
              <a:spcAft>
                <a:spcPts val="0"/>
              </a:spcAft>
              <a:buSzPts val="2100"/>
              <a:buNone/>
              <a:defRPr sz="1575"/>
            </a:lvl2pPr>
            <a:lvl3pPr lvl="2" algn="ctr">
              <a:lnSpc>
                <a:spcPct val="100000"/>
              </a:lnSpc>
              <a:spcBef>
                <a:spcPts val="0"/>
              </a:spcBef>
              <a:spcAft>
                <a:spcPts val="0"/>
              </a:spcAft>
              <a:buSzPts val="2100"/>
              <a:buNone/>
              <a:defRPr sz="1575"/>
            </a:lvl3pPr>
            <a:lvl4pPr lvl="3" algn="ctr">
              <a:lnSpc>
                <a:spcPct val="100000"/>
              </a:lnSpc>
              <a:spcBef>
                <a:spcPts val="0"/>
              </a:spcBef>
              <a:spcAft>
                <a:spcPts val="0"/>
              </a:spcAft>
              <a:buSzPts val="2100"/>
              <a:buNone/>
              <a:defRPr sz="1575"/>
            </a:lvl4pPr>
            <a:lvl5pPr lvl="4" algn="ctr">
              <a:lnSpc>
                <a:spcPct val="100000"/>
              </a:lnSpc>
              <a:spcBef>
                <a:spcPts val="0"/>
              </a:spcBef>
              <a:spcAft>
                <a:spcPts val="0"/>
              </a:spcAft>
              <a:buSzPts val="2100"/>
              <a:buNone/>
              <a:defRPr sz="1575"/>
            </a:lvl5pPr>
            <a:lvl6pPr lvl="5" algn="ctr">
              <a:lnSpc>
                <a:spcPct val="100000"/>
              </a:lnSpc>
              <a:spcBef>
                <a:spcPts val="0"/>
              </a:spcBef>
              <a:spcAft>
                <a:spcPts val="0"/>
              </a:spcAft>
              <a:buSzPts val="2100"/>
              <a:buNone/>
              <a:defRPr sz="1575"/>
            </a:lvl6pPr>
            <a:lvl7pPr lvl="6" algn="ctr">
              <a:lnSpc>
                <a:spcPct val="100000"/>
              </a:lnSpc>
              <a:spcBef>
                <a:spcPts val="0"/>
              </a:spcBef>
              <a:spcAft>
                <a:spcPts val="0"/>
              </a:spcAft>
              <a:buSzPts val="2100"/>
              <a:buNone/>
              <a:defRPr sz="1575"/>
            </a:lvl7pPr>
            <a:lvl8pPr lvl="7" algn="ctr">
              <a:lnSpc>
                <a:spcPct val="100000"/>
              </a:lnSpc>
              <a:spcBef>
                <a:spcPts val="0"/>
              </a:spcBef>
              <a:spcAft>
                <a:spcPts val="0"/>
              </a:spcAft>
              <a:buSzPts val="2100"/>
              <a:buNone/>
              <a:defRPr sz="1575"/>
            </a:lvl8pPr>
            <a:lvl9pPr lvl="8" algn="ctr">
              <a:lnSpc>
                <a:spcPct val="100000"/>
              </a:lnSpc>
              <a:spcBef>
                <a:spcPts val="0"/>
              </a:spcBef>
              <a:spcAft>
                <a:spcPts val="0"/>
              </a:spcAft>
              <a:buSzPts val="2100"/>
              <a:buNone/>
              <a:defRPr sz="1575"/>
            </a:lvl9pPr>
          </a:lstStyle>
          <a:p>
            <a:endParaRPr/>
          </a:p>
        </p:txBody>
      </p:sp>
      <p:sp>
        <p:nvSpPr>
          <p:cNvPr id="64" name="Google Shape;64;p9"/>
          <p:cNvSpPr txBox="1">
            <a:spLocks noGrp="1"/>
          </p:cNvSpPr>
          <p:nvPr>
            <p:ph type="body" idx="2"/>
          </p:nvPr>
        </p:nvSpPr>
        <p:spPr>
          <a:xfrm>
            <a:off x="3704625" y="724200"/>
            <a:ext cx="2877750" cy="3695100"/>
          </a:xfrm>
          <a:prstGeom prst="rect">
            <a:avLst/>
          </a:prstGeom>
        </p:spPr>
        <p:txBody>
          <a:bodyPr spcFirstLastPara="1" wrap="square" lIns="91425" tIns="91425" rIns="91425" bIns="91425" anchor="ctr" anchorCtr="0"/>
          <a:lstStyle>
            <a:lvl1pPr marL="342900" lvl="0" indent="-257175">
              <a:spcBef>
                <a:spcPts val="0"/>
              </a:spcBef>
              <a:spcAft>
                <a:spcPts val="0"/>
              </a:spcAft>
              <a:buClr>
                <a:schemeClr val="lt1"/>
              </a:buClr>
              <a:buSzPts val="1800"/>
              <a:buChar char="●"/>
              <a:defRPr>
                <a:solidFill>
                  <a:schemeClr val="lt1"/>
                </a:solidFill>
              </a:defRPr>
            </a:lvl1pPr>
            <a:lvl2pPr marL="685800" lvl="1" indent="-238125">
              <a:spcBef>
                <a:spcPts val="1200"/>
              </a:spcBef>
              <a:spcAft>
                <a:spcPts val="0"/>
              </a:spcAft>
              <a:buClr>
                <a:schemeClr val="lt1"/>
              </a:buClr>
              <a:buSzPts val="1400"/>
              <a:buChar char="○"/>
              <a:defRPr>
                <a:solidFill>
                  <a:schemeClr val="lt1"/>
                </a:solidFill>
              </a:defRPr>
            </a:lvl2pPr>
            <a:lvl3pPr marL="1028700" lvl="2" indent="-238125">
              <a:spcBef>
                <a:spcPts val="1200"/>
              </a:spcBef>
              <a:spcAft>
                <a:spcPts val="0"/>
              </a:spcAft>
              <a:buClr>
                <a:schemeClr val="lt1"/>
              </a:buClr>
              <a:buSzPts val="1400"/>
              <a:buChar char="■"/>
              <a:defRPr>
                <a:solidFill>
                  <a:schemeClr val="lt1"/>
                </a:solidFill>
              </a:defRPr>
            </a:lvl3pPr>
            <a:lvl4pPr marL="1371600" lvl="3" indent="-238125">
              <a:spcBef>
                <a:spcPts val="1200"/>
              </a:spcBef>
              <a:spcAft>
                <a:spcPts val="0"/>
              </a:spcAft>
              <a:buClr>
                <a:schemeClr val="lt1"/>
              </a:buClr>
              <a:buSzPts val="1400"/>
              <a:buChar char="●"/>
              <a:defRPr>
                <a:solidFill>
                  <a:schemeClr val="lt1"/>
                </a:solidFill>
              </a:defRPr>
            </a:lvl4pPr>
            <a:lvl5pPr marL="1714500" lvl="4" indent="-238125">
              <a:spcBef>
                <a:spcPts val="1200"/>
              </a:spcBef>
              <a:spcAft>
                <a:spcPts val="0"/>
              </a:spcAft>
              <a:buClr>
                <a:schemeClr val="lt1"/>
              </a:buClr>
              <a:buSzPts val="1400"/>
              <a:buChar char="○"/>
              <a:defRPr>
                <a:solidFill>
                  <a:schemeClr val="lt1"/>
                </a:solidFill>
              </a:defRPr>
            </a:lvl5pPr>
            <a:lvl6pPr marL="2057400" lvl="5" indent="-238125">
              <a:spcBef>
                <a:spcPts val="1200"/>
              </a:spcBef>
              <a:spcAft>
                <a:spcPts val="0"/>
              </a:spcAft>
              <a:buClr>
                <a:schemeClr val="lt1"/>
              </a:buClr>
              <a:buSzPts val="1400"/>
              <a:buChar char="■"/>
              <a:defRPr>
                <a:solidFill>
                  <a:schemeClr val="lt1"/>
                </a:solidFill>
              </a:defRPr>
            </a:lvl6pPr>
            <a:lvl7pPr marL="2400300" lvl="6" indent="-238125">
              <a:spcBef>
                <a:spcPts val="1200"/>
              </a:spcBef>
              <a:spcAft>
                <a:spcPts val="0"/>
              </a:spcAft>
              <a:buClr>
                <a:schemeClr val="lt1"/>
              </a:buClr>
              <a:buSzPts val="1400"/>
              <a:buChar char="●"/>
              <a:defRPr>
                <a:solidFill>
                  <a:schemeClr val="lt1"/>
                </a:solidFill>
              </a:defRPr>
            </a:lvl7pPr>
            <a:lvl8pPr marL="2743200" lvl="7" indent="-238125">
              <a:spcBef>
                <a:spcPts val="1200"/>
              </a:spcBef>
              <a:spcAft>
                <a:spcPts val="0"/>
              </a:spcAft>
              <a:buClr>
                <a:schemeClr val="lt1"/>
              </a:buClr>
              <a:buSzPts val="1400"/>
              <a:buChar char="○"/>
              <a:defRPr>
                <a:solidFill>
                  <a:schemeClr val="lt1"/>
                </a:solidFill>
              </a:defRPr>
            </a:lvl8pPr>
            <a:lvl9pPr marL="3086100" lvl="8" indent="-238125">
              <a:spcBef>
                <a:spcPts val="1200"/>
              </a:spcBef>
              <a:spcAft>
                <a:spcPts val="12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6345323" y="4651190"/>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40004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04"/>
        <p:cNvGrpSpPr/>
        <p:nvPr/>
      </p:nvGrpSpPr>
      <p:grpSpPr>
        <a:xfrm>
          <a:off x="0" y="0"/>
          <a:ext cx="0" cy="0"/>
          <a:chOff x="0" y="0"/>
          <a:chExt cx="0" cy="0"/>
        </a:xfrm>
      </p:grpSpPr>
      <p:sp>
        <p:nvSpPr>
          <p:cNvPr id="105" name="Google Shape;105;p16"/>
          <p:cNvSpPr txBox="1">
            <a:spLocks noGrp="1"/>
          </p:cNvSpPr>
          <p:nvPr>
            <p:ph type="dt" idx="10"/>
          </p:nvPr>
        </p:nvSpPr>
        <p:spPr>
          <a:xfrm>
            <a:off x="147637" y="4767263"/>
            <a:ext cx="154305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6" name="Google Shape;106;p16"/>
          <p:cNvSpPr txBox="1">
            <a:spLocks noGrp="1"/>
          </p:cNvSpPr>
          <p:nvPr>
            <p:ph type="ftr" idx="11"/>
          </p:nvPr>
        </p:nvSpPr>
        <p:spPr>
          <a:xfrm>
            <a:off x="2176463" y="4767263"/>
            <a:ext cx="3325275"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7" name="Google Shape;107;p16"/>
          <p:cNvSpPr txBox="1">
            <a:spLocks noGrp="1"/>
          </p:cNvSpPr>
          <p:nvPr>
            <p:ph type="sldNum" idx="12"/>
          </p:nvPr>
        </p:nvSpPr>
        <p:spPr>
          <a:xfrm>
            <a:off x="5981701" y="4767263"/>
            <a:ext cx="861075"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chemeClr val="dk1"/>
        </a:solidFill>
        <a:effectLst/>
      </p:bgPr>
    </p:bg>
    <p:spTree>
      <p:nvGrpSpPr>
        <p:cNvPr id="1" name="Shape 19"/>
        <p:cNvGrpSpPr/>
        <p:nvPr/>
      </p:nvGrpSpPr>
      <p:grpSpPr>
        <a:xfrm>
          <a:off x="0" y="0"/>
          <a:ext cx="0" cy="0"/>
          <a:chOff x="0" y="0"/>
          <a:chExt cx="0" cy="0"/>
        </a:xfrm>
      </p:grpSpPr>
      <p:sp>
        <p:nvSpPr>
          <p:cNvPr id="26" name="Google Shape;26;p3"/>
          <p:cNvSpPr txBox="1">
            <a:spLocks noGrp="1"/>
          </p:cNvSpPr>
          <p:nvPr>
            <p:ph type="title"/>
          </p:nvPr>
        </p:nvSpPr>
        <p:spPr>
          <a:xfrm>
            <a:off x="448575" y="2152347"/>
            <a:ext cx="6166575" cy="838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200"/>
              <a:buNone/>
              <a:defRPr sz="3150">
                <a:solidFill>
                  <a:schemeClr val="lt1"/>
                </a:solidFill>
              </a:defRPr>
            </a:lvl1pPr>
            <a:lvl2pPr lvl="1">
              <a:spcBef>
                <a:spcPts val="0"/>
              </a:spcBef>
              <a:spcAft>
                <a:spcPts val="0"/>
              </a:spcAft>
              <a:buClr>
                <a:schemeClr val="lt1"/>
              </a:buClr>
              <a:buSzPts val="4200"/>
              <a:buNone/>
              <a:defRPr sz="3150">
                <a:solidFill>
                  <a:schemeClr val="lt1"/>
                </a:solidFill>
              </a:defRPr>
            </a:lvl2pPr>
            <a:lvl3pPr lvl="2">
              <a:spcBef>
                <a:spcPts val="0"/>
              </a:spcBef>
              <a:spcAft>
                <a:spcPts val="0"/>
              </a:spcAft>
              <a:buClr>
                <a:schemeClr val="lt1"/>
              </a:buClr>
              <a:buSzPts val="4200"/>
              <a:buNone/>
              <a:defRPr sz="3150">
                <a:solidFill>
                  <a:schemeClr val="lt1"/>
                </a:solidFill>
              </a:defRPr>
            </a:lvl3pPr>
            <a:lvl4pPr lvl="3">
              <a:spcBef>
                <a:spcPts val="0"/>
              </a:spcBef>
              <a:spcAft>
                <a:spcPts val="0"/>
              </a:spcAft>
              <a:buClr>
                <a:schemeClr val="lt1"/>
              </a:buClr>
              <a:buSzPts val="4200"/>
              <a:buNone/>
              <a:defRPr sz="3150">
                <a:solidFill>
                  <a:schemeClr val="lt1"/>
                </a:solidFill>
              </a:defRPr>
            </a:lvl4pPr>
            <a:lvl5pPr lvl="4">
              <a:spcBef>
                <a:spcPts val="0"/>
              </a:spcBef>
              <a:spcAft>
                <a:spcPts val="0"/>
              </a:spcAft>
              <a:buClr>
                <a:schemeClr val="lt1"/>
              </a:buClr>
              <a:buSzPts val="4200"/>
              <a:buNone/>
              <a:defRPr sz="3150">
                <a:solidFill>
                  <a:schemeClr val="lt1"/>
                </a:solidFill>
              </a:defRPr>
            </a:lvl5pPr>
            <a:lvl6pPr lvl="5">
              <a:spcBef>
                <a:spcPts val="0"/>
              </a:spcBef>
              <a:spcAft>
                <a:spcPts val="0"/>
              </a:spcAft>
              <a:buClr>
                <a:schemeClr val="lt1"/>
              </a:buClr>
              <a:buSzPts val="4200"/>
              <a:buNone/>
              <a:defRPr sz="3150">
                <a:solidFill>
                  <a:schemeClr val="lt1"/>
                </a:solidFill>
              </a:defRPr>
            </a:lvl6pPr>
            <a:lvl7pPr lvl="6">
              <a:spcBef>
                <a:spcPts val="0"/>
              </a:spcBef>
              <a:spcAft>
                <a:spcPts val="0"/>
              </a:spcAft>
              <a:buClr>
                <a:schemeClr val="lt1"/>
              </a:buClr>
              <a:buSzPts val="4200"/>
              <a:buNone/>
              <a:defRPr sz="3150">
                <a:solidFill>
                  <a:schemeClr val="lt1"/>
                </a:solidFill>
              </a:defRPr>
            </a:lvl7pPr>
            <a:lvl8pPr lvl="7">
              <a:spcBef>
                <a:spcPts val="0"/>
              </a:spcBef>
              <a:spcAft>
                <a:spcPts val="0"/>
              </a:spcAft>
              <a:buClr>
                <a:schemeClr val="lt1"/>
              </a:buClr>
              <a:buSzPts val="4200"/>
              <a:buNone/>
              <a:defRPr sz="3150">
                <a:solidFill>
                  <a:schemeClr val="lt1"/>
                </a:solidFill>
              </a:defRPr>
            </a:lvl8pPr>
            <a:lvl9pPr lvl="8">
              <a:spcBef>
                <a:spcPts val="0"/>
              </a:spcBef>
              <a:spcAft>
                <a:spcPts val="0"/>
              </a:spcAft>
              <a:buClr>
                <a:schemeClr val="lt1"/>
              </a:buClr>
              <a:buSzPts val="4200"/>
              <a:buNone/>
              <a:defRPr sz="3150">
                <a:solidFill>
                  <a:schemeClr val="lt1"/>
                </a:solidFill>
              </a:defRPr>
            </a:lvl9pPr>
          </a:lstStyle>
          <a:p>
            <a:endParaRPr/>
          </a:p>
        </p:txBody>
      </p:sp>
      <p:sp>
        <p:nvSpPr>
          <p:cNvPr id="27" name="Google Shape;27;p3"/>
          <p:cNvSpPr txBox="1">
            <a:spLocks noGrp="1"/>
          </p:cNvSpPr>
          <p:nvPr>
            <p:ph type="sldNum" idx="12"/>
          </p:nvPr>
        </p:nvSpPr>
        <p:spPr>
          <a:xfrm>
            <a:off x="6345323" y="4651190"/>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52605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142267" y="842878"/>
            <a:ext cx="1658025"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0" name="Google Shape;110;p17"/>
          <p:cNvSpPr txBox="1">
            <a:spLocks noGrp="1"/>
          </p:cNvSpPr>
          <p:nvPr>
            <p:ph type="body" idx="1"/>
          </p:nvPr>
        </p:nvSpPr>
        <p:spPr>
          <a:xfrm>
            <a:off x="2176463" y="648081"/>
            <a:ext cx="4114800" cy="3840600"/>
          </a:xfrm>
          <a:prstGeom prst="rect">
            <a:avLst/>
          </a:prstGeom>
          <a:noFill/>
          <a:ln>
            <a:noFill/>
          </a:ln>
        </p:spPr>
        <p:txBody>
          <a:bodyPr spcFirstLastPara="1" wrap="square" lIns="68575" tIns="34275" rIns="68575" bIns="34275" anchor="ctr" anchorCtr="0"/>
          <a:lstStyle>
            <a:lvl1pPr marL="342900" lvl="0" indent="-238125" algn="l" rtl="0">
              <a:lnSpc>
                <a:spcPct val="90000"/>
              </a:lnSpc>
              <a:spcBef>
                <a:spcPts val="675"/>
              </a:spcBef>
              <a:spcAft>
                <a:spcPts val="0"/>
              </a:spcAft>
              <a:buSzPts val="1400"/>
              <a:buChar char="⚫"/>
              <a:defRPr/>
            </a:lvl1pPr>
            <a:lvl2pPr marL="685800" lvl="1" indent="-238125" algn="l" rtl="0">
              <a:lnSpc>
                <a:spcPct val="90000"/>
              </a:lnSpc>
              <a:spcBef>
                <a:spcPts val="150"/>
              </a:spcBef>
              <a:spcAft>
                <a:spcPts val="0"/>
              </a:spcAft>
              <a:buSzPts val="1400"/>
              <a:buChar char="⚫"/>
              <a:defRPr/>
            </a:lvl2pPr>
            <a:lvl3pPr marL="1028700" lvl="2" indent="-238125" algn="l" rtl="0">
              <a:lnSpc>
                <a:spcPct val="90000"/>
              </a:lnSpc>
              <a:spcBef>
                <a:spcPts val="150"/>
              </a:spcBef>
              <a:spcAft>
                <a:spcPts val="0"/>
              </a:spcAft>
              <a:buSzPts val="1400"/>
              <a:buChar char="⚫"/>
              <a:defRPr/>
            </a:lvl3pPr>
            <a:lvl4pPr marL="1371600" lvl="3" indent="-238125" algn="l" rtl="0">
              <a:lnSpc>
                <a:spcPct val="90000"/>
              </a:lnSpc>
              <a:spcBef>
                <a:spcPts val="150"/>
              </a:spcBef>
              <a:spcAft>
                <a:spcPts val="0"/>
              </a:spcAft>
              <a:buSzPts val="1400"/>
              <a:buChar char="⚫"/>
              <a:defRPr/>
            </a:lvl4pPr>
            <a:lvl5pPr marL="1714500" lvl="4" indent="-238125" algn="l" rtl="0">
              <a:lnSpc>
                <a:spcPct val="90000"/>
              </a:lnSpc>
              <a:spcBef>
                <a:spcPts val="150"/>
              </a:spcBef>
              <a:spcAft>
                <a:spcPts val="0"/>
              </a:spcAft>
              <a:buSzPts val="1400"/>
              <a:buChar char="⚫"/>
              <a:defRPr/>
            </a:lvl5pPr>
            <a:lvl6pPr marL="2057400" lvl="5" indent="-238125" algn="l" rtl="0">
              <a:lnSpc>
                <a:spcPct val="90000"/>
              </a:lnSpc>
              <a:spcBef>
                <a:spcPts val="150"/>
              </a:spcBef>
              <a:spcAft>
                <a:spcPts val="0"/>
              </a:spcAft>
              <a:buSzPts val="1400"/>
              <a:buChar char="⚫"/>
              <a:defRPr/>
            </a:lvl6pPr>
            <a:lvl7pPr marL="2400300" lvl="6" indent="-238125" algn="l" rtl="0">
              <a:lnSpc>
                <a:spcPct val="90000"/>
              </a:lnSpc>
              <a:spcBef>
                <a:spcPts val="150"/>
              </a:spcBef>
              <a:spcAft>
                <a:spcPts val="0"/>
              </a:spcAft>
              <a:buSzPts val="1400"/>
              <a:buChar char="⚫"/>
              <a:defRPr/>
            </a:lvl7pPr>
            <a:lvl8pPr marL="2743200" lvl="7" indent="-238125" algn="l" rtl="0">
              <a:lnSpc>
                <a:spcPct val="90000"/>
              </a:lnSpc>
              <a:spcBef>
                <a:spcPts val="150"/>
              </a:spcBef>
              <a:spcAft>
                <a:spcPts val="0"/>
              </a:spcAft>
              <a:buSzPts val="1400"/>
              <a:buChar char="⚫"/>
              <a:defRPr/>
            </a:lvl8pPr>
            <a:lvl9pPr marL="3086100" lvl="8" indent="-238125" algn="l" rtl="0">
              <a:lnSpc>
                <a:spcPct val="90000"/>
              </a:lnSpc>
              <a:spcBef>
                <a:spcPts val="150"/>
              </a:spcBef>
              <a:spcAft>
                <a:spcPts val="150"/>
              </a:spcAft>
              <a:buSzPts val="1400"/>
              <a:buChar char="⚫"/>
              <a:defRPr/>
            </a:lvl9pPr>
          </a:lstStyle>
          <a:p>
            <a:endParaRPr/>
          </a:p>
        </p:txBody>
      </p:sp>
      <p:sp>
        <p:nvSpPr>
          <p:cNvPr id="111" name="Google Shape;111;p17"/>
          <p:cNvSpPr txBox="1">
            <a:spLocks noGrp="1"/>
          </p:cNvSpPr>
          <p:nvPr>
            <p:ph type="dt" idx="10"/>
          </p:nvPr>
        </p:nvSpPr>
        <p:spPr>
          <a:xfrm>
            <a:off x="147637" y="4767263"/>
            <a:ext cx="154305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2" name="Google Shape;112;p17"/>
          <p:cNvSpPr txBox="1">
            <a:spLocks noGrp="1"/>
          </p:cNvSpPr>
          <p:nvPr>
            <p:ph type="ftr" idx="11"/>
          </p:nvPr>
        </p:nvSpPr>
        <p:spPr>
          <a:xfrm>
            <a:off x="2176463" y="4767263"/>
            <a:ext cx="3325275"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3" name="Google Shape;113;p17"/>
          <p:cNvSpPr txBox="1">
            <a:spLocks noGrp="1"/>
          </p:cNvSpPr>
          <p:nvPr>
            <p:ph type="sldNum" idx="12"/>
          </p:nvPr>
        </p:nvSpPr>
        <p:spPr>
          <a:xfrm>
            <a:off x="5981701" y="4767263"/>
            <a:ext cx="861075"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2175701" y="973836"/>
            <a:ext cx="4114800" cy="2441400"/>
          </a:xfrm>
          <a:prstGeom prst="rect">
            <a:avLst/>
          </a:prstGeom>
          <a:noFill/>
          <a:ln>
            <a:noFill/>
          </a:ln>
        </p:spPr>
        <p:txBody>
          <a:bodyPr spcFirstLastPara="1" wrap="square" lIns="68575" tIns="34275" rIns="68575" bIns="34275" anchor="b" anchorCtr="0"/>
          <a:lstStyle>
            <a:lvl1pPr lvl="0" algn="l" rtl="0">
              <a:lnSpc>
                <a:spcPct val="90000"/>
              </a:lnSpc>
              <a:spcBef>
                <a:spcPts val="0"/>
              </a:spcBef>
              <a:spcAft>
                <a:spcPts val="0"/>
              </a:spcAft>
              <a:buClr>
                <a:srgbClr val="595959"/>
              </a:buClr>
              <a:buSzPts val="4400"/>
              <a:buFont typeface="Corbel"/>
              <a:buNone/>
              <a:defRPr sz="3300" b="0">
                <a:solidFill>
                  <a:srgbClr val="595959"/>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6" name="Google Shape;116;p18"/>
          <p:cNvSpPr txBox="1">
            <a:spLocks noGrp="1"/>
          </p:cNvSpPr>
          <p:nvPr>
            <p:ph type="body" idx="1"/>
          </p:nvPr>
        </p:nvSpPr>
        <p:spPr>
          <a:xfrm>
            <a:off x="2185988" y="3504438"/>
            <a:ext cx="4114800" cy="685800"/>
          </a:xfrm>
          <a:prstGeom prst="rect">
            <a:avLst/>
          </a:prstGeom>
          <a:noFill/>
          <a:ln>
            <a:noFill/>
          </a:ln>
        </p:spPr>
        <p:txBody>
          <a:bodyPr spcFirstLastPara="1" wrap="square" lIns="68575" tIns="34275" rIns="68575" bIns="34275" anchor="t" anchorCtr="0"/>
          <a:lstStyle>
            <a:lvl1pPr marL="342900" lvl="0" indent="-171450" algn="l" rtl="0">
              <a:lnSpc>
                <a:spcPct val="90000"/>
              </a:lnSpc>
              <a:spcBef>
                <a:spcPts val="675"/>
              </a:spcBef>
              <a:spcAft>
                <a:spcPts val="0"/>
              </a:spcAft>
              <a:buSzPts val="1700"/>
              <a:buNone/>
              <a:defRPr sz="1275" cap="none">
                <a:solidFill>
                  <a:srgbClr val="595959"/>
                </a:solidFill>
              </a:defRPr>
            </a:lvl1pPr>
            <a:lvl2pPr marL="685800" lvl="1" indent="-171450" algn="l" rtl="0">
              <a:lnSpc>
                <a:spcPct val="90000"/>
              </a:lnSpc>
              <a:spcBef>
                <a:spcPts val="150"/>
              </a:spcBef>
              <a:spcAft>
                <a:spcPts val="0"/>
              </a:spcAft>
              <a:buSzPts val="1400"/>
              <a:buNone/>
              <a:defRPr sz="1050">
                <a:solidFill>
                  <a:srgbClr val="888888"/>
                </a:solidFill>
              </a:defRPr>
            </a:lvl2pPr>
            <a:lvl3pPr marL="1028700" lvl="2" indent="-171450" algn="l" rtl="0">
              <a:lnSpc>
                <a:spcPct val="90000"/>
              </a:lnSpc>
              <a:spcBef>
                <a:spcPts val="150"/>
              </a:spcBef>
              <a:spcAft>
                <a:spcPts val="0"/>
              </a:spcAft>
              <a:buSzPts val="1200"/>
              <a:buNone/>
              <a:defRPr sz="900">
                <a:solidFill>
                  <a:srgbClr val="888888"/>
                </a:solidFill>
              </a:defRPr>
            </a:lvl3pPr>
            <a:lvl4pPr marL="1371600" lvl="3" indent="-171450" algn="l" rtl="0">
              <a:lnSpc>
                <a:spcPct val="90000"/>
              </a:lnSpc>
              <a:spcBef>
                <a:spcPts val="150"/>
              </a:spcBef>
              <a:spcAft>
                <a:spcPts val="0"/>
              </a:spcAft>
              <a:buSzPts val="1100"/>
              <a:buNone/>
              <a:defRPr sz="825">
                <a:solidFill>
                  <a:srgbClr val="888888"/>
                </a:solidFill>
              </a:defRPr>
            </a:lvl4pPr>
            <a:lvl5pPr marL="1714500" lvl="4" indent="-171450" algn="l" rtl="0">
              <a:lnSpc>
                <a:spcPct val="90000"/>
              </a:lnSpc>
              <a:spcBef>
                <a:spcPts val="150"/>
              </a:spcBef>
              <a:spcAft>
                <a:spcPts val="0"/>
              </a:spcAft>
              <a:buSzPts val="1100"/>
              <a:buNone/>
              <a:defRPr sz="825">
                <a:solidFill>
                  <a:srgbClr val="888888"/>
                </a:solidFill>
              </a:defRPr>
            </a:lvl5pPr>
            <a:lvl6pPr marL="2057400" lvl="5" indent="-171450" algn="l" rtl="0">
              <a:lnSpc>
                <a:spcPct val="90000"/>
              </a:lnSpc>
              <a:spcBef>
                <a:spcPts val="150"/>
              </a:spcBef>
              <a:spcAft>
                <a:spcPts val="0"/>
              </a:spcAft>
              <a:buSzPts val="1100"/>
              <a:buNone/>
              <a:defRPr sz="825">
                <a:solidFill>
                  <a:srgbClr val="888888"/>
                </a:solidFill>
              </a:defRPr>
            </a:lvl6pPr>
            <a:lvl7pPr marL="2400300" lvl="6" indent="-171450" algn="l" rtl="0">
              <a:lnSpc>
                <a:spcPct val="90000"/>
              </a:lnSpc>
              <a:spcBef>
                <a:spcPts val="150"/>
              </a:spcBef>
              <a:spcAft>
                <a:spcPts val="0"/>
              </a:spcAft>
              <a:buSzPts val="1100"/>
              <a:buNone/>
              <a:defRPr sz="825">
                <a:solidFill>
                  <a:srgbClr val="888888"/>
                </a:solidFill>
              </a:defRPr>
            </a:lvl7pPr>
            <a:lvl8pPr marL="2743200" lvl="7" indent="-171450" algn="l" rtl="0">
              <a:lnSpc>
                <a:spcPct val="90000"/>
              </a:lnSpc>
              <a:spcBef>
                <a:spcPts val="150"/>
              </a:spcBef>
              <a:spcAft>
                <a:spcPts val="0"/>
              </a:spcAft>
              <a:buSzPts val="1100"/>
              <a:buNone/>
              <a:defRPr sz="825">
                <a:solidFill>
                  <a:srgbClr val="888888"/>
                </a:solidFill>
              </a:defRPr>
            </a:lvl8pPr>
            <a:lvl9pPr marL="3086100" lvl="8" indent="-171450" algn="l" rtl="0">
              <a:lnSpc>
                <a:spcPct val="90000"/>
              </a:lnSpc>
              <a:spcBef>
                <a:spcPts val="150"/>
              </a:spcBef>
              <a:spcAft>
                <a:spcPts val="150"/>
              </a:spcAft>
              <a:buSzPts val="1100"/>
              <a:buNone/>
              <a:defRPr sz="825">
                <a:solidFill>
                  <a:srgbClr val="888888"/>
                </a:solidFill>
              </a:defRPr>
            </a:lvl9pPr>
          </a:lstStyle>
          <a:p>
            <a:endParaRPr/>
          </a:p>
        </p:txBody>
      </p:sp>
      <p:sp>
        <p:nvSpPr>
          <p:cNvPr id="117" name="Google Shape;117;p18"/>
          <p:cNvSpPr txBox="1">
            <a:spLocks noGrp="1"/>
          </p:cNvSpPr>
          <p:nvPr>
            <p:ph type="dt" idx="10"/>
          </p:nvPr>
        </p:nvSpPr>
        <p:spPr>
          <a:xfrm>
            <a:off x="147637" y="4767263"/>
            <a:ext cx="154305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18"/>
          <p:cNvSpPr txBox="1">
            <a:spLocks noGrp="1"/>
          </p:cNvSpPr>
          <p:nvPr>
            <p:ph type="ftr" idx="11"/>
          </p:nvPr>
        </p:nvSpPr>
        <p:spPr>
          <a:xfrm>
            <a:off x="2176463" y="4767263"/>
            <a:ext cx="3325275"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9" name="Google Shape;119;p18"/>
          <p:cNvSpPr txBox="1">
            <a:spLocks noGrp="1"/>
          </p:cNvSpPr>
          <p:nvPr>
            <p:ph type="sldNum" idx="12"/>
          </p:nvPr>
        </p:nvSpPr>
        <p:spPr>
          <a:xfrm>
            <a:off x="5981701" y="4767263"/>
            <a:ext cx="861075"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142267" y="842878"/>
            <a:ext cx="1658025"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2" name="Google Shape;122;p19"/>
          <p:cNvSpPr txBox="1">
            <a:spLocks noGrp="1"/>
          </p:cNvSpPr>
          <p:nvPr>
            <p:ph type="body" idx="1"/>
          </p:nvPr>
        </p:nvSpPr>
        <p:spPr>
          <a:xfrm>
            <a:off x="2175701" y="767690"/>
            <a:ext cx="1954350" cy="605700"/>
          </a:xfrm>
          <a:prstGeom prst="rect">
            <a:avLst/>
          </a:prstGeom>
          <a:noFill/>
          <a:ln>
            <a:noFill/>
          </a:ln>
        </p:spPr>
        <p:txBody>
          <a:bodyPr spcFirstLastPara="1" wrap="square" lIns="68575" tIns="34275" rIns="68575" bIns="34275" anchor="b" anchorCtr="0"/>
          <a:lstStyle>
            <a:lvl1pPr marL="342900" lvl="0" indent="-171450" algn="l" rtl="0">
              <a:lnSpc>
                <a:spcPct val="90000"/>
              </a:lnSpc>
              <a:spcBef>
                <a:spcPts val="0"/>
              </a:spcBef>
              <a:spcAft>
                <a:spcPts val="0"/>
              </a:spcAft>
              <a:buSzPts val="1500"/>
              <a:buNone/>
              <a:defRPr sz="1125" b="1">
                <a:solidFill>
                  <a:srgbClr val="595959"/>
                </a:solidFill>
              </a:defRPr>
            </a:lvl1pPr>
            <a:lvl2pPr marL="685800" lvl="1" indent="-171450" algn="l" rtl="0">
              <a:lnSpc>
                <a:spcPct val="90000"/>
              </a:lnSpc>
              <a:spcBef>
                <a:spcPts val="150"/>
              </a:spcBef>
              <a:spcAft>
                <a:spcPts val="0"/>
              </a:spcAft>
              <a:buSzPts val="1500"/>
              <a:buNone/>
              <a:defRPr sz="1125" b="1"/>
            </a:lvl2pPr>
            <a:lvl3pPr marL="1028700" lvl="2" indent="-171450" algn="l" rtl="0">
              <a:lnSpc>
                <a:spcPct val="90000"/>
              </a:lnSpc>
              <a:spcBef>
                <a:spcPts val="150"/>
              </a:spcBef>
              <a:spcAft>
                <a:spcPts val="0"/>
              </a:spcAft>
              <a:buSzPts val="1400"/>
              <a:buNone/>
              <a:defRPr sz="1050" b="1"/>
            </a:lvl3pPr>
            <a:lvl4pPr marL="1371600" lvl="3" indent="-171450" algn="l" rtl="0">
              <a:lnSpc>
                <a:spcPct val="90000"/>
              </a:lnSpc>
              <a:spcBef>
                <a:spcPts val="150"/>
              </a:spcBef>
              <a:spcAft>
                <a:spcPts val="0"/>
              </a:spcAft>
              <a:buSzPts val="1200"/>
              <a:buNone/>
              <a:defRPr sz="900" b="1"/>
            </a:lvl4pPr>
            <a:lvl5pPr marL="1714500" lvl="4" indent="-171450" algn="l" rtl="0">
              <a:lnSpc>
                <a:spcPct val="90000"/>
              </a:lnSpc>
              <a:spcBef>
                <a:spcPts val="150"/>
              </a:spcBef>
              <a:spcAft>
                <a:spcPts val="0"/>
              </a:spcAft>
              <a:buSzPts val="1200"/>
              <a:buNone/>
              <a:defRPr sz="900" b="1"/>
            </a:lvl5pPr>
            <a:lvl6pPr marL="2057400" lvl="5" indent="-171450" algn="l" rtl="0">
              <a:lnSpc>
                <a:spcPct val="90000"/>
              </a:lnSpc>
              <a:spcBef>
                <a:spcPts val="150"/>
              </a:spcBef>
              <a:spcAft>
                <a:spcPts val="0"/>
              </a:spcAft>
              <a:buSzPts val="1200"/>
              <a:buNone/>
              <a:defRPr sz="900" b="1"/>
            </a:lvl6pPr>
            <a:lvl7pPr marL="2400300" lvl="6" indent="-171450" algn="l" rtl="0">
              <a:lnSpc>
                <a:spcPct val="90000"/>
              </a:lnSpc>
              <a:spcBef>
                <a:spcPts val="150"/>
              </a:spcBef>
              <a:spcAft>
                <a:spcPts val="0"/>
              </a:spcAft>
              <a:buSzPts val="1200"/>
              <a:buNone/>
              <a:defRPr sz="900" b="1"/>
            </a:lvl7pPr>
            <a:lvl8pPr marL="2743200" lvl="7" indent="-171450" algn="l" rtl="0">
              <a:lnSpc>
                <a:spcPct val="90000"/>
              </a:lnSpc>
              <a:spcBef>
                <a:spcPts val="150"/>
              </a:spcBef>
              <a:spcAft>
                <a:spcPts val="0"/>
              </a:spcAft>
              <a:buSzPts val="1200"/>
              <a:buNone/>
              <a:defRPr sz="900" b="1"/>
            </a:lvl8pPr>
            <a:lvl9pPr marL="3086100" lvl="8" indent="-171450" algn="l" rtl="0">
              <a:lnSpc>
                <a:spcPct val="90000"/>
              </a:lnSpc>
              <a:spcBef>
                <a:spcPts val="150"/>
              </a:spcBef>
              <a:spcAft>
                <a:spcPts val="150"/>
              </a:spcAft>
              <a:buSzPts val="1200"/>
              <a:buNone/>
              <a:defRPr sz="900" b="1"/>
            </a:lvl9pPr>
          </a:lstStyle>
          <a:p>
            <a:endParaRPr/>
          </a:p>
        </p:txBody>
      </p:sp>
      <p:sp>
        <p:nvSpPr>
          <p:cNvPr id="123" name="Google Shape;123;p19"/>
          <p:cNvSpPr txBox="1">
            <a:spLocks noGrp="1"/>
          </p:cNvSpPr>
          <p:nvPr>
            <p:ph type="body" idx="2"/>
          </p:nvPr>
        </p:nvSpPr>
        <p:spPr>
          <a:xfrm>
            <a:off x="2175701" y="1448202"/>
            <a:ext cx="1954350" cy="3017400"/>
          </a:xfrm>
          <a:prstGeom prst="rect">
            <a:avLst/>
          </a:prstGeom>
          <a:noFill/>
          <a:ln>
            <a:noFill/>
          </a:ln>
        </p:spPr>
        <p:txBody>
          <a:bodyPr spcFirstLastPara="1" wrap="square" lIns="68575" tIns="34275" rIns="68575" bIns="34275" anchor="ctr" anchorCtr="0"/>
          <a:lstStyle>
            <a:lvl1pPr marL="342900" lvl="0" indent="-242888" algn="l" rtl="0">
              <a:lnSpc>
                <a:spcPct val="90000"/>
              </a:lnSpc>
              <a:spcBef>
                <a:spcPts val="675"/>
              </a:spcBef>
              <a:spcAft>
                <a:spcPts val="0"/>
              </a:spcAft>
              <a:buSzPts val="1500"/>
              <a:buChar char="⚫"/>
              <a:defRPr sz="1125"/>
            </a:lvl1pPr>
            <a:lvl2pPr marL="685800" lvl="1" indent="-238125" algn="l" rtl="0">
              <a:lnSpc>
                <a:spcPct val="90000"/>
              </a:lnSpc>
              <a:spcBef>
                <a:spcPts val="150"/>
              </a:spcBef>
              <a:spcAft>
                <a:spcPts val="0"/>
              </a:spcAft>
              <a:buSzPts val="1400"/>
              <a:buChar char="⚫"/>
              <a:defRPr sz="1050"/>
            </a:lvl2pPr>
            <a:lvl3pPr marL="1028700" lvl="2" indent="-228600" algn="l" rtl="0">
              <a:lnSpc>
                <a:spcPct val="90000"/>
              </a:lnSpc>
              <a:spcBef>
                <a:spcPts val="150"/>
              </a:spcBef>
              <a:spcAft>
                <a:spcPts val="0"/>
              </a:spcAft>
              <a:buSzPts val="1200"/>
              <a:buChar char="⚫"/>
              <a:defRPr sz="900"/>
            </a:lvl3pPr>
            <a:lvl4pPr marL="1371600" lvl="3" indent="-223838" algn="l" rtl="0">
              <a:lnSpc>
                <a:spcPct val="90000"/>
              </a:lnSpc>
              <a:spcBef>
                <a:spcPts val="150"/>
              </a:spcBef>
              <a:spcAft>
                <a:spcPts val="0"/>
              </a:spcAft>
              <a:buSzPts val="1100"/>
              <a:buChar char="⚫"/>
              <a:defRPr sz="825"/>
            </a:lvl4pPr>
            <a:lvl5pPr marL="1714500" lvl="4" indent="-223838" algn="l" rtl="0">
              <a:lnSpc>
                <a:spcPct val="90000"/>
              </a:lnSpc>
              <a:spcBef>
                <a:spcPts val="150"/>
              </a:spcBef>
              <a:spcAft>
                <a:spcPts val="0"/>
              </a:spcAft>
              <a:buSzPts val="1100"/>
              <a:buChar char="⚫"/>
              <a:defRPr sz="825"/>
            </a:lvl5pPr>
            <a:lvl6pPr marL="2057400" lvl="5" indent="-223838" algn="l" rtl="0">
              <a:lnSpc>
                <a:spcPct val="90000"/>
              </a:lnSpc>
              <a:spcBef>
                <a:spcPts val="150"/>
              </a:spcBef>
              <a:spcAft>
                <a:spcPts val="0"/>
              </a:spcAft>
              <a:buSzPts val="1100"/>
              <a:buChar char="⚫"/>
              <a:defRPr sz="825"/>
            </a:lvl6pPr>
            <a:lvl7pPr marL="2400300" lvl="6" indent="-223838" algn="l" rtl="0">
              <a:lnSpc>
                <a:spcPct val="90000"/>
              </a:lnSpc>
              <a:spcBef>
                <a:spcPts val="150"/>
              </a:spcBef>
              <a:spcAft>
                <a:spcPts val="0"/>
              </a:spcAft>
              <a:buSzPts val="1100"/>
              <a:buChar char="⚫"/>
              <a:defRPr sz="825"/>
            </a:lvl7pPr>
            <a:lvl8pPr marL="2743200" lvl="7" indent="-223838" algn="l" rtl="0">
              <a:lnSpc>
                <a:spcPct val="90000"/>
              </a:lnSpc>
              <a:spcBef>
                <a:spcPts val="150"/>
              </a:spcBef>
              <a:spcAft>
                <a:spcPts val="0"/>
              </a:spcAft>
              <a:buSzPts val="1100"/>
              <a:buChar char="⚫"/>
              <a:defRPr sz="825"/>
            </a:lvl8pPr>
            <a:lvl9pPr marL="3086100" lvl="8" indent="-223838" algn="l" rtl="0">
              <a:lnSpc>
                <a:spcPct val="90000"/>
              </a:lnSpc>
              <a:spcBef>
                <a:spcPts val="150"/>
              </a:spcBef>
              <a:spcAft>
                <a:spcPts val="150"/>
              </a:spcAft>
              <a:buSzPts val="1100"/>
              <a:buChar char="⚫"/>
              <a:defRPr sz="825"/>
            </a:lvl9pPr>
          </a:lstStyle>
          <a:p>
            <a:endParaRPr/>
          </a:p>
        </p:txBody>
      </p:sp>
      <p:sp>
        <p:nvSpPr>
          <p:cNvPr id="124" name="Google Shape;124;p19"/>
          <p:cNvSpPr txBox="1">
            <a:spLocks noGrp="1"/>
          </p:cNvSpPr>
          <p:nvPr>
            <p:ph type="body" idx="3"/>
          </p:nvPr>
        </p:nvSpPr>
        <p:spPr>
          <a:xfrm>
            <a:off x="4397885" y="767690"/>
            <a:ext cx="1954350" cy="609900"/>
          </a:xfrm>
          <a:prstGeom prst="rect">
            <a:avLst/>
          </a:prstGeom>
          <a:noFill/>
          <a:ln>
            <a:noFill/>
          </a:ln>
        </p:spPr>
        <p:txBody>
          <a:bodyPr spcFirstLastPara="1" wrap="square" lIns="68575" tIns="34275" rIns="68575" bIns="34275" anchor="b" anchorCtr="0"/>
          <a:lstStyle>
            <a:lvl1pPr marL="342900" lvl="0" indent="-171450" algn="l" rtl="0">
              <a:lnSpc>
                <a:spcPct val="90000"/>
              </a:lnSpc>
              <a:spcBef>
                <a:spcPts val="0"/>
              </a:spcBef>
              <a:spcAft>
                <a:spcPts val="0"/>
              </a:spcAft>
              <a:buSzPts val="1500"/>
              <a:buNone/>
              <a:defRPr sz="1125" b="1">
                <a:solidFill>
                  <a:srgbClr val="595959"/>
                </a:solidFill>
              </a:defRPr>
            </a:lvl1pPr>
            <a:lvl2pPr marL="685800" lvl="1" indent="-171450" algn="l" rtl="0">
              <a:lnSpc>
                <a:spcPct val="90000"/>
              </a:lnSpc>
              <a:spcBef>
                <a:spcPts val="150"/>
              </a:spcBef>
              <a:spcAft>
                <a:spcPts val="0"/>
              </a:spcAft>
              <a:buSzPts val="1500"/>
              <a:buNone/>
              <a:defRPr sz="1125" b="1"/>
            </a:lvl2pPr>
            <a:lvl3pPr marL="1028700" lvl="2" indent="-171450" algn="l" rtl="0">
              <a:lnSpc>
                <a:spcPct val="90000"/>
              </a:lnSpc>
              <a:spcBef>
                <a:spcPts val="150"/>
              </a:spcBef>
              <a:spcAft>
                <a:spcPts val="0"/>
              </a:spcAft>
              <a:buSzPts val="1400"/>
              <a:buNone/>
              <a:defRPr sz="1050" b="1"/>
            </a:lvl3pPr>
            <a:lvl4pPr marL="1371600" lvl="3" indent="-171450" algn="l" rtl="0">
              <a:lnSpc>
                <a:spcPct val="90000"/>
              </a:lnSpc>
              <a:spcBef>
                <a:spcPts val="150"/>
              </a:spcBef>
              <a:spcAft>
                <a:spcPts val="0"/>
              </a:spcAft>
              <a:buSzPts val="1200"/>
              <a:buNone/>
              <a:defRPr sz="900" b="1"/>
            </a:lvl4pPr>
            <a:lvl5pPr marL="1714500" lvl="4" indent="-171450" algn="l" rtl="0">
              <a:lnSpc>
                <a:spcPct val="90000"/>
              </a:lnSpc>
              <a:spcBef>
                <a:spcPts val="150"/>
              </a:spcBef>
              <a:spcAft>
                <a:spcPts val="0"/>
              </a:spcAft>
              <a:buSzPts val="1200"/>
              <a:buNone/>
              <a:defRPr sz="900" b="1"/>
            </a:lvl5pPr>
            <a:lvl6pPr marL="2057400" lvl="5" indent="-171450" algn="l" rtl="0">
              <a:lnSpc>
                <a:spcPct val="90000"/>
              </a:lnSpc>
              <a:spcBef>
                <a:spcPts val="150"/>
              </a:spcBef>
              <a:spcAft>
                <a:spcPts val="0"/>
              </a:spcAft>
              <a:buSzPts val="1200"/>
              <a:buNone/>
              <a:defRPr sz="900" b="1"/>
            </a:lvl6pPr>
            <a:lvl7pPr marL="2400300" lvl="6" indent="-171450" algn="l" rtl="0">
              <a:lnSpc>
                <a:spcPct val="90000"/>
              </a:lnSpc>
              <a:spcBef>
                <a:spcPts val="150"/>
              </a:spcBef>
              <a:spcAft>
                <a:spcPts val="0"/>
              </a:spcAft>
              <a:buSzPts val="1200"/>
              <a:buNone/>
              <a:defRPr sz="900" b="1"/>
            </a:lvl7pPr>
            <a:lvl8pPr marL="2743200" lvl="7" indent="-171450" algn="l" rtl="0">
              <a:lnSpc>
                <a:spcPct val="90000"/>
              </a:lnSpc>
              <a:spcBef>
                <a:spcPts val="150"/>
              </a:spcBef>
              <a:spcAft>
                <a:spcPts val="0"/>
              </a:spcAft>
              <a:buSzPts val="1200"/>
              <a:buNone/>
              <a:defRPr sz="900" b="1"/>
            </a:lvl8pPr>
            <a:lvl9pPr marL="3086100" lvl="8" indent="-171450" algn="l" rtl="0">
              <a:lnSpc>
                <a:spcPct val="90000"/>
              </a:lnSpc>
              <a:spcBef>
                <a:spcPts val="150"/>
              </a:spcBef>
              <a:spcAft>
                <a:spcPts val="150"/>
              </a:spcAft>
              <a:buSzPts val="1200"/>
              <a:buNone/>
              <a:defRPr sz="900" b="1"/>
            </a:lvl9pPr>
          </a:lstStyle>
          <a:p>
            <a:endParaRPr/>
          </a:p>
        </p:txBody>
      </p:sp>
      <p:sp>
        <p:nvSpPr>
          <p:cNvPr id="125" name="Google Shape;125;p19"/>
          <p:cNvSpPr txBox="1">
            <a:spLocks noGrp="1"/>
          </p:cNvSpPr>
          <p:nvPr>
            <p:ph type="body" idx="4"/>
          </p:nvPr>
        </p:nvSpPr>
        <p:spPr>
          <a:xfrm>
            <a:off x="4397885" y="1448202"/>
            <a:ext cx="1954350" cy="3017400"/>
          </a:xfrm>
          <a:prstGeom prst="rect">
            <a:avLst/>
          </a:prstGeom>
          <a:noFill/>
          <a:ln>
            <a:noFill/>
          </a:ln>
        </p:spPr>
        <p:txBody>
          <a:bodyPr spcFirstLastPara="1" wrap="square" lIns="68575" tIns="34275" rIns="68575" bIns="34275" anchor="ctr" anchorCtr="0"/>
          <a:lstStyle>
            <a:lvl1pPr marL="342900" lvl="0" indent="-242888" algn="l" rtl="0">
              <a:lnSpc>
                <a:spcPct val="90000"/>
              </a:lnSpc>
              <a:spcBef>
                <a:spcPts val="675"/>
              </a:spcBef>
              <a:spcAft>
                <a:spcPts val="0"/>
              </a:spcAft>
              <a:buSzPts val="1500"/>
              <a:buChar char="⚫"/>
              <a:defRPr sz="1125"/>
            </a:lvl1pPr>
            <a:lvl2pPr marL="685800" lvl="1" indent="-238125" algn="l" rtl="0">
              <a:lnSpc>
                <a:spcPct val="90000"/>
              </a:lnSpc>
              <a:spcBef>
                <a:spcPts val="150"/>
              </a:spcBef>
              <a:spcAft>
                <a:spcPts val="0"/>
              </a:spcAft>
              <a:buSzPts val="1400"/>
              <a:buChar char="⚫"/>
              <a:defRPr sz="1050"/>
            </a:lvl2pPr>
            <a:lvl3pPr marL="1028700" lvl="2" indent="-228600" algn="l" rtl="0">
              <a:lnSpc>
                <a:spcPct val="90000"/>
              </a:lnSpc>
              <a:spcBef>
                <a:spcPts val="150"/>
              </a:spcBef>
              <a:spcAft>
                <a:spcPts val="0"/>
              </a:spcAft>
              <a:buSzPts val="1200"/>
              <a:buChar char="⚫"/>
              <a:defRPr sz="900"/>
            </a:lvl3pPr>
            <a:lvl4pPr marL="1371600" lvl="3" indent="-223838" algn="l" rtl="0">
              <a:lnSpc>
                <a:spcPct val="90000"/>
              </a:lnSpc>
              <a:spcBef>
                <a:spcPts val="150"/>
              </a:spcBef>
              <a:spcAft>
                <a:spcPts val="0"/>
              </a:spcAft>
              <a:buSzPts val="1100"/>
              <a:buChar char="⚫"/>
              <a:defRPr sz="825"/>
            </a:lvl4pPr>
            <a:lvl5pPr marL="1714500" lvl="4" indent="-223838" algn="l" rtl="0">
              <a:lnSpc>
                <a:spcPct val="90000"/>
              </a:lnSpc>
              <a:spcBef>
                <a:spcPts val="150"/>
              </a:spcBef>
              <a:spcAft>
                <a:spcPts val="0"/>
              </a:spcAft>
              <a:buSzPts val="1100"/>
              <a:buChar char="⚫"/>
              <a:defRPr sz="825"/>
            </a:lvl5pPr>
            <a:lvl6pPr marL="2057400" lvl="5" indent="-223838" algn="l" rtl="0">
              <a:lnSpc>
                <a:spcPct val="90000"/>
              </a:lnSpc>
              <a:spcBef>
                <a:spcPts val="150"/>
              </a:spcBef>
              <a:spcAft>
                <a:spcPts val="0"/>
              </a:spcAft>
              <a:buSzPts val="1100"/>
              <a:buChar char="⚫"/>
              <a:defRPr sz="825"/>
            </a:lvl6pPr>
            <a:lvl7pPr marL="2400300" lvl="6" indent="-223838" algn="l" rtl="0">
              <a:lnSpc>
                <a:spcPct val="90000"/>
              </a:lnSpc>
              <a:spcBef>
                <a:spcPts val="150"/>
              </a:spcBef>
              <a:spcAft>
                <a:spcPts val="0"/>
              </a:spcAft>
              <a:buSzPts val="1100"/>
              <a:buChar char="⚫"/>
              <a:defRPr sz="825"/>
            </a:lvl7pPr>
            <a:lvl8pPr marL="2743200" lvl="7" indent="-223838" algn="l" rtl="0">
              <a:lnSpc>
                <a:spcPct val="90000"/>
              </a:lnSpc>
              <a:spcBef>
                <a:spcPts val="150"/>
              </a:spcBef>
              <a:spcAft>
                <a:spcPts val="0"/>
              </a:spcAft>
              <a:buSzPts val="1100"/>
              <a:buChar char="⚫"/>
              <a:defRPr sz="825"/>
            </a:lvl8pPr>
            <a:lvl9pPr marL="3086100" lvl="8" indent="-223838" algn="l" rtl="0">
              <a:lnSpc>
                <a:spcPct val="90000"/>
              </a:lnSpc>
              <a:spcBef>
                <a:spcPts val="150"/>
              </a:spcBef>
              <a:spcAft>
                <a:spcPts val="150"/>
              </a:spcAft>
              <a:buSzPts val="1100"/>
              <a:buChar char="⚫"/>
              <a:defRPr sz="825"/>
            </a:lvl9pPr>
          </a:lstStyle>
          <a:p>
            <a:endParaRPr/>
          </a:p>
        </p:txBody>
      </p:sp>
      <p:sp>
        <p:nvSpPr>
          <p:cNvPr id="126" name="Google Shape;126;p19"/>
          <p:cNvSpPr txBox="1">
            <a:spLocks noGrp="1"/>
          </p:cNvSpPr>
          <p:nvPr>
            <p:ph type="dt" idx="10"/>
          </p:nvPr>
        </p:nvSpPr>
        <p:spPr>
          <a:xfrm>
            <a:off x="147637" y="4767263"/>
            <a:ext cx="154305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7" name="Google Shape;127;p19"/>
          <p:cNvSpPr txBox="1">
            <a:spLocks noGrp="1"/>
          </p:cNvSpPr>
          <p:nvPr>
            <p:ph type="ftr" idx="11"/>
          </p:nvPr>
        </p:nvSpPr>
        <p:spPr>
          <a:xfrm>
            <a:off x="2176463" y="4767263"/>
            <a:ext cx="3325275"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8" name="Google Shape;128;p19"/>
          <p:cNvSpPr txBox="1">
            <a:spLocks noGrp="1"/>
          </p:cNvSpPr>
          <p:nvPr>
            <p:ph type="sldNum" idx="12"/>
          </p:nvPr>
        </p:nvSpPr>
        <p:spPr>
          <a:xfrm>
            <a:off x="5981701" y="4767263"/>
            <a:ext cx="861075"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142267" y="842878"/>
            <a:ext cx="1658025"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1" name="Google Shape;131;p20"/>
          <p:cNvSpPr txBox="1">
            <a:spLocks noGrp="1"/>
          </p:cNvSpPr>
          <p:nvPr>
            <p:ph type="dt" idx="10"/>
          </p:nvPr>
        </p:nvSpPr>
        <p:spPr>
          <a:xfrm>
            <a:off x="147637" y="4767263"/>
            <a:ext cx="154305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2" name="Google Shape;132;p20"/>
          <p:cNvSpPr txBox="1">
            <a:spLocks noGrp="1"/>
          </p:cNvSpPr>
          <p:nvPr>
            <p:ph type="ftr" idx="11"/>
          </p:nvPr>
        </p:nvSpPr>
        <p:spPr>
          <a:xfrm>
            <a:off x="2176463" y="4767263"/>
            <a:ext cx="3325275"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3" name="Google Shape;133;p20"/>
          <p:cNvSpPr txBox="1">
            <a:spLocks noGrp="1"/>
          </p:cNvSpPr>
          <p:nvPr>
            <p:ph type="sldNum" idx="12"/>
          </p:nvPr>
        </p:nvSpPr>
        <p:spPr>
          <a:xfrm>
            <a:off x="5981701" y="4767263"/>
            <a:ext cx="861075"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144018" y="857250"/>
            <a:ext cx="1594575" cy="1783200"/>
          </a:xfrm>
          <a:prstGeom prst="rect">
            <a:avLst/>
          </a:prstGeom>
          <a:noFill/>
          <a:ln>
            <a:noFill/>
          </a:ln>
        </p:spPr>
        <p:txBody>
          <a:bodyPr spcFirstLastPara="1" wrap="square" lIns="68575" tIns="34275" rIns="68575" bIns="34275" anchor="b" anchorCtr="0"/>
          <a:lstStyle>
            <a:lvl1pPr lvl="0" algn="l" rtl="0">
              <a:lnSpc>
                <a:spcPct val="90000"/>
              </a:lnSpc>
              <a:spcBef>
                <a:spcPts val="0"/>
              </a:spcBef>
              <a:spcAft>
                <a:spcPts val="0"/>
              </a:spcAft>
              <a:buClr>
                <a:srgbClr val="FFFFFF"/>
              </a:buClr>
              <a:buSzPts val="2400"/>
              <a:buFont typeface="Corbel"/>
              <a:buNone/>
              <a:defRPr sz="1800" b="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6" name="Google Shape;136;p21"/>
          <p:cNvSpPr txBox="1">
            <a:spLocks noGrp="1"/>
          </p:cNvSpPr>
          <p:nvPr>
            <p:ph type="body" idx="1"/>
          </p:nvPr>
        </p:nvSpPr>
        <p:spPr>
          <a:xfrm>
            <a:off x="2175701" y="651510"/>
            <a:ext cx="4114800" cy="3840600"/>
          </a:xfrm>
          <a:prstGeom prst="rect">
            <a:avLst/>
          </a:prstGeom>
          <a:noFill/>
          <a:ln>
            <a:noFill/>
          </a:ln>
        </p:spPr>
        <p:txBody>
          <a:bodyPr spcFirstLastPara="1" wrap="square" lIns="68575" tIns="34275" rIns="68575" bIns="34275" anchor="ctr" anchorCtr="0"/>
          <a:lstStyle>
            <a:lvl1pPr marL="342900" lvl="0" indent="-242888" algn="l" rtl="0">
              <a:lnSpc>
                <a:spcPct val="90000"/>
              </a:lnSpc>
              <a:spcBef>
                <a:spcPts val="675"/>
              </a:spcBef>
              <a:spcAft>
                <a:spcPts val="0"/>
              </a:spcAft>
              <a:buSzPts val="1500"/>
              <a:buChar char="⚫"/>
              <a:defRPr sz="1125"/>
            </a:lvl1pPr>
            <a:lvl2pPr marL="685800" lvl="1" indent="-238125" algn="l" rtl="0">
              <a:lnSpc>
                <a:spcPct val="90000"/>
              </a:lnSpc>
              <a:spcBef>
                <a:spcPts val="150"/>
              </a:spcBef>
              <a:spcAft>
                <a:spcPts val="0"/>
              </a:spcAft>
              <a:buSzPts val="1400"/>
              <a:buChar char="⚫"/>
              <a:defRPr sz="1050"/>
            </a:lvl2pPr>
            <a:lvl3pPr marL="1028700" lvl="2" indent="-228600" algn="l" rtl="0">
              <a:lnSpc>
                <a:spcPct val="90000"/>
              </a:lnSpc>
              <a:spcBef>
                <a:spcPts val="150"/>
              </a:spcBef>
              <a:spcAft>
                <a:spcPts val="0"/>
              </a:spcAft>
              <a:buSzPts val="1200"/>
              <a:buChar char="⚫"/>
              <a:defRPr sz="900"/>
            </a:lvl3pPr>
            <a:lvl4pPr marL="1371600" lvl="3" indent="-223838" algn="l" rtl="0">
              <a:lnSpc>
                <a:spcPct val="90000"/>
              </a:lnSpc>
              <a:spcBef>
                <a:spcPts val="150"/>
              </a:spcBef>
              <a:spcAft>
                <a:spcPts val="0"/>
              </a:spcAft>
              <a:buSzPts val="1100"/>
              <a:buChar char="⚫"/>
              <a:defRPr sz="825"/>
            </a:lvl4pPr>
            <a:lvl5pPr marL="1714500" lvl="4" indent="-223838" algn="l" rtl="0">
              <a:lnSpc>
                <a:spcPct val="90000"/>
              </a:lnSpc>
              <a:spcBef>
                <a:spcPts val="150"/>
              </a:spcBef>
              <a:spcAft>
                <a:spcPts val="0"/>
              </a:spcAft>
              <a:buSzPts val="1100"/>
              <a:buChar char="⚫"/>
              <a:defRPr sz="825"/>
            </a:lvl5pPr>
            <a:lvl6pPr marL="2057400" lvl="5" indent="-223838" algn="l" rtl="0">
              <a:lnSpc>
                <a:spcPct val="90000"/>
              </a:lnSpc>
              <a:spcBef>
                <a:spcPts val="150"/>
              </a:spcBef>
              <a:spcAft>
                <a:spcPts val="0"/>
              </a:spcAft>
              <a:buSzPts val="1100"/>
              <a:buChar char="⚫"/>
              <a:defRPr sz="825"/>
            </a:lvl6pPr>
            <a:lvl7pPr marL="2400300" lvl="6" indent="-223838" algn="l" rtl="0">
              <a:lnSpc>
                <a:spcPct val="90000"/>
              </a:lnSpc>
              <a:spcBef>
                <a:spcPts val="150"/>
              </a:spcBef>
              <a:spcAft>
                <a:spcPts val="0"/>
              </a:spcAft>
              <a:buSzPts val="1100"/>
              <a:buChar char="⚫"/>
              <a:defRPr sz="825"/>
            </a:lvl7pPr>
            <a:lvl8pPr marL="2743200" lvl="7" indent="-223838" algn="l" rtl="0">
              <a:lnSpc>
                <a:spcPct val="90000"/>
              </a:lnSpc>
              <a:spcBef>
                <a:spcPts val="150"/>
              </a:spcBef>
              <a:spcAft>
                <a:spcPts val="0"/>
              </a:spcAft>
              <a:buSzPts val="1100"/>
              <a:buChar char="⚫"/>
              <a:defRPr sz="825"/>
            </a:lvl8pPr>
            <a:lvl9pPr marL="3086100" lvl="8" indent="-223838" algn="l" rtl="0">
              <a:lnSpc>
                <a:spcPct val="90000"/>
              </a:lnSpc>
              <a:spcBef>
                <a:spcPts val="150"/>
              </a:spcBef>
              <a:spcAft>
                <a:spcPts val="150"/>
              </a:spcAft>
              <a:buSzPts val="1100"/>
              <a:buChar char="⚫"/>
              <a:defRPr sz="825"/>
            </a:lvl9pPr>
          </a:lstStyle>
          <a:p>
            <a:endParaRPr/>
          </a:p>
        </p:txBody>
      </p:sp>
      <p:sp>
        <p:nvSpPr>
          <p:cNvPr id="137" name="Google Shape;137;p21"/>
          <p:cNvSpPr txBox="1">
            <a:spLocks noGrp="1"/>
          </p:cNvSpPr>
          <p:nvPr>
            <p:ph type="body" idx="2"/>
          </p:nvPr>
        </p:nvSpPr>
        <p:spPr>
          <a:xfrm>
            <a:off x="144018" y="2620632"/>
            <a:ext cx="1594575" cy="1741500"/>
          </a:xfrm>
          <a:prstGeom prst="rect">
            <a:avLst/>
          </a:prstGeom>
          <a:noFill/>
          <a:ln>
            <a:noFill/>
          </a:ln>
        </p:spPr>
        <p:txBody>
          <a:bodyPr spcFirstLastPara="1" wrap="square" lIns="68575" tIns="34275" rIns="68575" bIns="34275" anchor="t" anchorCtr="0"/>
          <a:lstStyle>
            <a:lvl1pPr marL="342900" lvl="0" indent="-171450" algn="l" rtl="0">
              <a:lnSpc>
                <a:spcPct val="100000"/>
              </a:lnSpc>
              <a:spcBef>
                <a:spcPts val="675"/>
              </a:spcBef>
              <a:spcAft>
                <a:spcPts val="0"/>
              </a:spcAft>
              <a:buSzPts val="1100"/>
              <a:buNone/>
              <a:defRPr sz="825">
                <a:solidFill>
                  <a:srgbClr val="FFFFFF"/>
                </a:solidFill>
              </a:defRPr>
            </a:lvl1pPr>
            <a:lvl2pPr marL="685800" lvl="1" indent="-171450" algn="l" rtl="0">
              <a:lnSpc>
                <a:spcPct val="90000"/>
              </a:lnSpc>
              <a:spcBef>
                <a:spcPts val="150"/>
              </a:spcBef>
              <a:spcAft>
                <a:spcPts val="0"/>
              </a:spcAft>
              <a:buSzPts val="900"/>
              <a:buNone/>
              <a:defRPr sz="675"/>
            </a:lvl2pPr>
            <a:lvl3pPr marL="1028700" lvl="2" indent="-171450" algn="l" rtl="0">
              <a:lnSpc>
                <a:spcPct val="90000"/>
              </a:lnSpc>
              <a:spcBef>
                <a:spcPts val="150"/>
              </a:spcBef>
              <a:spcAft>
                <a:spcPts val="0"/>
              </a:spcAft>
              <a:buSzPts val="800"/>
              <a:buNone/>
              <a:defRPr sz="600"/>
            </a:lvl3pPr>
            <a:lvl4pPr marL="1371600" lvl="3" indent="-171450" algn="l" rtl="0">
              <a:lnSpc>
                <a:spcPct val="90000"/>
              </a:lnSpc>
              <a:spcBef>
                <a:spcPts val="150"/>
              </a:spcBef>
              <a:spcAft>
                <a:spcPts val="0"/>
              </a:spcAft>
              <a:buSzPts val="700"/>
              <a:buNone/>
              <a:defRPr sz="525"/>
            </a:lvl4pPr>
            <a:lvl5pPr marL="1714500" lvl="4" indent="-171450" algn="l" rtl="0">
              <a:lnSpc>
                <a:spcPct val="90000"/>
              </a:lnSpc>
              <a:spcBef>
                <a:spcPts val="150"/>
              </a:spcBef>
              <a:spcAft>
                <a:spcPts val="0"/>
              </a:spcAft>
              <a:buSzPts val="700"/>
              <a:buNone/>
              <a:defRPr sz="525"/>
            </a:lvl5pPr>
            <a:lvl6pPr marL="2057400" lvl="5" indent="-171450" algn="l" rtl="0">
              <a:lnSpc>
                <a:spcPct val="90000"/>
              </a:lnSpc>
              <a:spcBef>
                <a:spcPts val="150"/>
              </a:spcBef>
              <a:spcAft>
                <a:spcPts val="0"/>
              </a:spcAft>
              <a:buSzPts val="700"/>
              <a:buNone/>
              <a:defRPr sz="525"/>
            </a:lvl6pPr>
            <a:lvl7pPr marL="2400300" lvl="6" indent="-171450" algn="l" rtl="0">
              <a:lnSpc>
                <a:spcPct val="90000"/>
              </a:lnSpc>
              <a:spcBef>
                <a:spcPts val="150"/>
              </a:spcBef>
              <a:spcAft>
                <a:spcPts val="0"/>
              </a:spcAft>
              <a:buSzPts val="700"/>
              <a:buNone/>
              <a:defRPr sz="525"/>
            </a:lvl7pPr>
            <a:lvl8pPr marL="2743200" lvl="7" indent="-171450" algn="l" rtl="0">
              <a:lnSpc>
                <a:spcPct val="90000"/>
              </a:lnSpc>
              <a:spcBef>
                <a:spcPts val="150"/>
              </a:spcBef>
              <a:spcAft>
                <a:spcPts val="0"/>
              </a:spcAft>
              <a:buSzPts val="700"/>
              <a:buNone/>
              <a:defRPr sz="525"/>
            </a:lvl8pPr>
            <a:lvl9pPr marL="3086100" lvl="8" indent="-171450" algn="l" rtl="0">
              <a:lnSpc>
                <a:spcPct val="90000"/>
              </a:lnSpc>
              <a:spcBef>
                <a:spcPts val="150"/>
              </a:spcBef>
              <a:spcAft>
                <a:spcPts val="150"/>
              </a:spcAft>
              <a:buSzPts val="700"/>
              <a:buNone/>
              <a:defRPr sz="525"/>
            </a:lvl9pPr>
          </a:lstStyle>
          <a:p>
            <a:endParaRPr/>
          </a:p>
        </p:txBody>
      </p:sp>
      <p:sp>
        <p:nvSpPr>
          <p:cNvPr id="138" name="Google Shape;138;p21"/>
          <p:cNvSpPr txBox="1">
            <a:spLocks noGrp="1"/>
          </p:cNvSpPr>
          <p:nvPr>
            <p:ph type="dt" idx="10"/>
          </p:nvPr>
        </p:nvSpPr>
        <p:spPr>
          <a:xfrm>
            <a:off x="147637" y="4767263"/>
            <a:ext cx="154305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9" name="Google Shape;139;p21"/>
          <p:cNvSpPr txBox="1">
            <a:spLocks noGrp="1"/>
          </p:cNvSpPr>
          <p:nvPr>
            <p:ph type="ftr" idx="11"/>
          </p:nvPr>
        </p:nvSpPr>
        <p:spPr>
          <a:xfrm>
            <a:off x="2176463" y="4767263"/>
            <a:ext cx="3325275"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0" name="Google Shape;140;p21"/>
          <p:cNvSpPr txBox="1">
            <a:spLocks noGrp="1"/>
          </p:cNvSpPr>
          <p:nvPr>
            <p:ph type="sldNum" idx="12"/>
          </p:nvPr>
        </p:nvSpPr>
        <p:spPr>
          <a:xfrm>
            <a:off x="5981701" y="4767263"/>
            <a:ext cx="861075"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144018" y="857250"/>
            <a:ext cx="1594575" cy="1783200"/>
          </a:xfrm>
          <a:prstGeom prst="rect">
            <a:avLst/>
          </a:prstGeom>
          <a:noFill/>
          <a:ln>
            <a:noFill/>
          </a:ln>
        </p:spPr>
        <p:txBody>
          <a:bodyPr spcFirstLastPara="1" wrap="square" lIns="68575" tIns="34275" rIns="68575" bIns="34275" anchor="b" anchorCtr="0"/>
          <a:lstStyle>
            <a:lvl1pPr lvl="0" algn="l" rtl="0">
              <a:lnSpc>
                <a:spcPct val="90000"/>
              </a:lnSpc>
              <a:spcBef>
                <a:spcPts val="0"/>
              </a:spcBef>
              <a:spcAft>
                <a:spcPts val="0"/>
              </a:spcAft>
              <a:buClr>
                <a:srgbClr val="FFFFFF"/>
              </a:buClr>
              <a:buSzPts val="2400"/>
              <a:buFont typeface="Corbel"/>
              <a:buNone/>
              <a:defRPr sz="1800" b="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43" name="Google Shape;143;p22"/>
          <p:cNvSpPr>
            <a:spLocks noGrp="1"/>
          </p:cNvSpPr>
          <p:nvPr>
            <p:ph type="pic" idx="2"/>
          </p:nvPr>
        </p:nvSpPr>
        <p:spPr>
          <a:xfrm>
            <a:off x="2008487" y="575564"/>
            <a:ext cx="4564800" cy="3998100"/>
          </a:xfrm>
          <a:prstGeom prst="rect">
            <a:avLst/>
          </a:prstGeom>
          <a:solidFill>
            <a:srgbClr val="BFBFBF"/>
          </a:solidFill>
          <a:ln>
            <a:noFill/>
          </a:ln>
        </p:spPr>
        <p:txBody>
          <a:bodyPr spcFirstLastPara="1" wrap="square" lIns="68575" tIns="34275" rIns="68575" bIns="34275" anchor="t" anchorCtr="0"/>
          <a:lstStyle>
            <a:lvl1pPr marR="0" lvl="0" algn="l" rtl="0">
              <a:lnSpc>
                <a:spcPct val="90000"/>
              </a:lnSpc>
              <a:spcBef>
                <a:spcPts val="675"/>
              </a:spcBef>
              <a:spcAft>
                <a:spcPts val="0"/>
              </a:spcAft>
              <a:buClr>
                <a:schemeClr val="accent1"/>
              </a:buClr>
              <a:buSzPts val="2400"/>
              <a:buFont typeface="Noto Sans Symbols"/>
              <a:buNone/>
              <a:defRPr sz="1800" b="0" i="0" u="none" strike="noStrike" cap="none">
                <a:solidFill>
                  <a:srgbClr val="595959"/>
                </a:solidFill>
                <a:latin typeface="Corbel"/>
                <a:ea typeface="Corbel"/>
                <a:cs typeface="Corbel"/>
                <a:sym typeface="Corbel"/>
              </a:defRPr>
            </a:lvl1pPr>
            <a:lvl2pPr marR="0" lvl="1" algn="l" rtl="0">
              <a:lnSpc>
                <a:spcPct val="90000"/>
              </a:lnSpc>
              <a:spcBef>
                <a:spcPts val="150"/>
              </a:spcBef>
              <a:spcAft>
                <a:spcPts val="0"/>
              </a:spcAft>
              <a:buClr>
                <a:schemeClr val="accent1"/>
              </a:buClr>
              <a:buSzPts val="2100"/>
              <a:buFont typeface="Noto Sans Symbols"/>
              <a:buNone/>
              <a:defRPr sz="1575" b="0" i="0" u="none" strike="noStrike" cap="none">
                <a:solidFill>
                  <a:srgbClr val="595959"/>
                </a:solidFill>
                <a:latin typeface="Corbel"/>
                <a:ea typeface="Corbel"/>
                <a:cs typeface="Corbel"/>
                <a:sym typeface="Corbel"/>
              </a:defRPr>
            </a:lvl2pPr>
            <a:lvl3pPr marR="0" lvl="2" algn="l" rtl="0">
              <a:lnSpc>
                <a:spcPct val="90000"/>
              </a:lnSpc>
              <a:spcBef>
                <a:spcPts val="150"/>
              </a:spcBef>
              <a:spcAft>
                <a:spcPts val="0"/>
              </a:spcAft>
              <a:buClr>
                <a:schemeClr val="accent1"/>
              </a:buClr>
              <a:buSzPts val="1800"/>
              <a:buFont typeface="Noto Sans Symbols"/>
              <a:buNone/>
              <a:defRPr sz="1350" b="0" i="0" u="none" strike="noStrike" cap="none">
                <a:solidFill>
                  <a:srgbClr val="595959"/>
                </a:solidFill>
                <a:latin typeface="Corbel"/>
                <a:ea typeface="Corbel"/>
                <a:cs typeface="Corbel"/>
                <a:sym typeface="Corbel"/>
              </a:defRPr>
            </a:lvl3pPr>
            <a:lvl4pPr marR="0" lvl="3" algn="l" rtl="0">
              <a:lnSpc>
                <a:spcPct val="90000"/>
              </a:lnSpc>
              <a:spcBef>
                <a:spcPts val="150"/>
              </a:spcBef>
              <a:spcAft>
                <a:spcPts val="0"/>
              </a:spcAft>
              <a:buClr>
                <a:schemeClr val="accent1"/>
              </a:buClr>
              <a:buSzPts val="1500"/>
              <a:buFont typeface="Noto Sans Symbols"/>
              <a:buNone/>
              <a:defRPr sz="1125" b="0" i="0" u="none" strike="noStrike" cap="none">
                <a:solidFill>
                  <a:srgbClr val="595959"/>
                </a:solidFill>
                <a:latin typeface="Corbel"/>
                <a:ea typeface="Corbel"/>
                <a:cs typeface="Corbel"/>
                <a:sym typeface="Corbel"/>
              </a:defRPr>
            </a:lvl4pPr>
            <a:lvl5pPr marR="0" lvl="4" algn="l" rtl="0">
              <a:lnSpc>
                <a:spcPct val="90000"/>
              </a:lnSpc>
              <a:spcBef>
                <a:spcPts val="150"/>
              </a:spcBef>
              <a:spcAft>
                <a:spcPts val="0"/>
              </a:spcAft>
              <a:buClr>
                <a:schemeClr val="accent1"/>
              </a:buClr>
              <a:buSzPts val="1500"/>
              <a:buFont typeface="Noto Sans Symbols"/>
              <a:buNone/>
              <a:defRPr sz="1125" b="0" i="0" u="none" strike="noStrike" cap="none">
                <a:solidFill>
                  <a:srgbClr val="595959"/>
                </a:solidFill>
                <a:latin typeface="Corbel"/>
                <a:ea typeface="Corbel"/>
                <a:cs typeface="Corbel"/>
                <a:sym typeface="Corbel"/>
              </a:defRPr>
            </a:lvl5pPr>
            <a:lvl6pPr marR="0" lvl="5" algn="l" rtl="0">
              <a:lnSpc>
                <a:spcPct val="90000"/>
              </a:lnSpc>
              <a:spcBef>
                <a:spcPts val="150"/>
              </a:spcBef>
              <a:spcAft>
                <a:spcPts val="0"/>
              </a:spcAft>
              <a:buClr>
                <a:schemeClr val="accent1"/>
              </a:buClr>
              <a:buSzPts val="1500"/>
              <a:buFont typeface="Noto Sans Symbols"/>
              <a:buNone/>
              <a:defRPr sz="1125" b="0" i="0" u="none" strike="noStrike" cap="none">
                <a:solidFill>
                  <a:srgbClr val="595959"/>
                </a:solidFill>
                <a:latin typeface="Corbel"/>
                <a:ea typeface="Corbel"/>
                <a:cs typeface="Corbel"/>
                <a:sym typeface="Corbel"/>
              </a:defRPr>
            </a:lvl6pPr>
            <a:lvl7pPr marR="0" lvl="6" algn="l" rtl="0">
              <a:lnSpc>
                <a:spcPct val="90000"/>
              </a:lnSpc>
              <a:spcBef>
                <a:spcPts val="150"/>
              </a:spcBef>
              <a:spcAft>
                <a:spcPts val="0"/>
              </a:spcAft>
              <a:buClr>
                <a:schemeClr val="accent1"/>
              </a:buClr>
              <a:buSzPts val="1500"/>
              <a:buFont typeface="Noto Sans Symbols"/>
              <a:buNone/>
              <a:defRPr sz="1125" b="0" i="0" u="none" strike="noStrike" cap="none">
                <a:solidFill>
                  <a:srgbClr val="595959"/>
                </a:solidFill>
                <a:latin typeface="Corbel"/>
                <a:ea typeface="Corbel"/>
                <a:cs typeface="Corbel"/>
                <a:sym typeface="Corbel"/>
              </a:defRPr>
            </a:lvl7pPr>
            <a:lvl8pPr marR="0" lvl="7" algn="l" rtl="0">
              <a:lnSpc>
                <a:spcPct val="90000"/>
              </a:lnSpc>
              <a:spcBef>
                <a:spcPts val="150"/>
              </a:spcBef>
              <a:spcAft>
                <a:spcPts val="0"/>
              </a:spcAft>
              <a:buClr>
                <a:schemeClr val="accent1"/>
              </a:buClr>
              <a:buSzPts val="1500"/>
              <a:buFont typeface="Noto Sans Symbols"/>
              <a:buNone/>
              <a:defRPr sz="1125" b="0" i="0" u="none" strike="noStrike" cap="none">
                <a:solidFill>
                  <a:srgbClr val="595959"/>
                </a:solidFill>
                <a:latin typeface="Corbel"/>
                <a:ea typeface="Corbel"/>
                <a:cs typeface="Corbel"/>
                <a:sym typeface="Corbel"/>
              </a:defRPr>
            </a:lvl8pPr>
            <a:lvl9pPr marR="0" lvl="8" algn="l" rtl="0">
              <a:lnSpc>
                <a:spcPct val="90000"/>
              </a:lnSpc>
              <a:spcBef>
                <a:spcPts val="150"/>
              </a:spcBef>
              <a:spcAft>
                <a:spcPts val="150"/>
              </a:spcAft>
              <a:buClr>
                <a:schemeClr val="accent1"/>
              </a:buClr>
              <a:buSzPts val="1500"/>
              <a:buFont typeface="Noto Sans Symbols"/>
              <a:buNone/>
              <a:defRPr sz="1125" b="0" i="0" u="none" strike="noStrike" cap="none">
                <a:solidFill>
                  <a:srgbClr val="595959"/>
                </a:solidFill>
                <a:latin typeface="Corbel"/>
                <a:ea typeface="Corbel"/>
                <a:cs typeface="Corbel"/>
                <a:sym typeface="Corbel"/>
              </a:defRPr>
            </a:lvl9pPr>
          </a:lstStyle>
          <a:p>
            <a:endParaRPr/>
          </a:p>
        </p:txBody>
      </p:sp>
      <p:sp>
        <p:nvSpPr>
          <p:cNvPr id="144" name="Google Shape;144;p22"/>
          <p:cNvSpPr txBox="1">
            <a:spLocks noGrp="1"/>
          </p:cNvSpPr>
          <p:nvPr>
            <p:ph type="body" idx="1"/>
          </p:nvPr>
        </p:nvSpPr>
        <p:spPr>
          <a:xfrm>
            <a:off x="144018" y="2619756"/>
            <a:ext cx="1594575" cy="1741800"/>
          </a:xfrm>
          <a:prstGeom prst="rect">
            <a:avLst/>
          </a:prstGeom>
          <a:noFill/>
          <a:ln>
            <a:noFill/>
          </a:ln>
        </p:spPr>
        <p:txBody>
          <a:bodyPr spcFirstLastPara="1" wrap="square" lIns="68575" tIns="34275" rIns="68575" bIns="34275" anchor="t" anchorCtr="0"/>
          <a:lstStyle>
            <a:lvl1pPr marL="342900" lvl="0" indent="-171450" algn="l" rtl="0">
              <a:lnSpc>
                <a:spcPct val="100000"/>
              </a:lnSpc>
              <a:spcBef>
                <a:spcPts val="675"/>
              </a:spcBef>
              <a:spcAft>
                <a:spcPts val="0"/>
              </a:spcAft>
              <a:buSzPts val="1100"/>
              <a:buNone/>
              <a:defRPr sz="825">
                <a:solidFill>
                  <a:srgbClr val="FFFFFF"/>
                </a:solidFill>
              </a:defRPr>
            </a:lvl1pPr>
            <a:lvl2pPr marL="685800" lvl="1" indent="-171450" algn="l" rtl="0">
              <a:lnSpc>
                <a:spcPct val="90000"/>
              </a:lnSpc>
              <a:spcBef>
                <a:spcPts val="150"/>
              </a:spcBef>
              <a:spcAft>
                <a:spcPts val="0"/>
              </a:spcAft>
              <a:buSzPts val="900"/>
              <a:buNone/>
              <a:defRPr sz="675"/>
            </a:lvl2pPr>
            <a:lvl3pPr marL="1028700" lvl="2" indent="-171450" algn="l" rtl="0">
              <a:lnSpc>
                <a:spcPct val="90000"/>
              </a:lnSpc>
              <a:spcBef>
                <a:spcPts val="150"/>
              </a:spcBef>
              <a:spcAft>
                <a:spcPts val="0"/>
              </a:spcAft>
              <a:buSzPts val="800"/>
              <a:buNone/>
              <a:defRPr sz="600"/>
            </a:lvl3pPr>
            <a:lvl4pPr marL="1371600" lvl="3" indent="-171450" algn="l" rtl="0">
              <a:lnSpc>
                <a:spcPct val="90000"/>
              </a:lnSpc>
              <a:spcBef>
                <a:spcPts val="150"/>
              </a:spcBef>
              <a:spcAft>
                <a:spcPts val="0"/>
              </a:spcAft>
              <a:buSzPts val="700"/>
              <a:buNone/>
              <a:defRPr sz="525"/>
            </a:lvl4pPr>
            <a:lvl5pPr marL="1714500" lvl="4" indent="-171450" algn="l" rtl="0">
              <a:lnSpc>
                <a:spcPct val="90000"/>
              </a:lnSpc>
              <a:spcBef>
                <a:spcPts val="150"/>
              </a:spcBef>
              <a:spcAft>
                <a:spcPts val="0"/>
              </a:spcAft>
              <a:buSzPts val="700"/>
              <a:buNone/>
              <a:defRPr sz="525"/>
            </a:lvl5pPr>
            <a:lvl6pPr marL="2057400" lvl="5" indent="-171450" algn="l" rtl="0">
              <a:lnSpc>
                <a:spcPct val="90000"/>
              </a:lnSpc>
              <a:spcBef>
                <a:spcPts val="150"/>
              </a:spcBef>
              <a:spcAft>
                <a:spcPts val="0"/>
              </a:spcAft>
              <a:buSzPts val="700"/>
              <a:buNone/>
              <a:defRPr sz="525"/>
            </a:lvl6pPr>
            <a:lvl7pPr marL="2400300" lvl="6" indent="-171450" algn="l" rtl="0">
              <a:lnSpc>
                <a:spcPct val="90000"/>
              </a:lnSpc>
              <a:spcBef>
                <a:spcPts val="150"/>
              </a:spcBef>
              <a:spcAft>
                <a:spcPts val="0"/>
              </a:spcAft>
              <a:buSzPts val="700"/>
              <a:buNone/>
              <a:defRPr sz="525"/>
            </a:lvl7pPr>
            <a:lvl8pPr marL="2743200" lvl="7" indent="-171450" algn="l" rtl="0">
              <a:lnSpc>
                <a:spcPct val="90000"/>
              </a:lnSpc>
              <a:spcBef>
                <a:spcPts val="150"/>
              </a:spcBef>
              <a:spcAft>
                <a:spcPts val="0"/>
              </a:spcAft>
              <a:buSzPts val="700"/>
              <a:buNone/>
              <a:defRPr sz="525"/>
            </a:lvl8pPr>
            <a:lvl9pPr marL="3086100" lvl="8" indent="-171450" algn="l" rtl="0">
              <a:lnSpc>
                <a:spcPct val="90000"/>
              </a:lnSpc>
              <a:spcBef>
                <a:spcPts val="150"/>
              </a:spcBef>
              <a:spcAft>
                <a:spcPts val="150"/>
              </a:spcAft>
              <a:buSzPts val="700"/>
              <a:buNone/>
              <a:defRPr sz="525"/>
            </a:lvl9pPr>
          </a:lstStyle>
          <a:p>
            <a:endParaRPr/>
          </a:p>
        </p:txBody>
      </p:sp>
      <p:sp>
        <p:nvSpPr>
          <p:cNvPr id="145" name="Google Shape;145;p22"/>
          <p:cNvSpPr txBox="1">
            <a:spLocks noGrp="1"/>
          </p:cNvSpPr>
          <p:nvPr>
            <p:ph type="dt" idx="10"/>
          </p:nvPr>
        </p:nvSpPr>
        <p:spPr>
          <a:xfrm>
            <a:off x="147637" y="4767263"/>
            <a:ext cx="154305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6" name="Google Shape;146;p22"/>
          <p:cNvSpPr txBox="1">
            <a:spLocks noGrp="1"/>
          </p:cNvSpPr>
          <p:nvPr>
            <p:ph type="ftr" idx="11"/>
          </p:nvPr>
        </p:nvSpPr>
        <p:spPr>
          <a:xfrm>
            <a:off x="1968245" y="4767263"/>
            <a:ext cx="3325275"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7" name="Google Shape;147;p22"/>
          <p:cNvSpPr txBox="1">
            <a:spLocks noGrp="1"/>
          </p:cNvSpPr>
          <p:nvPr>
            <p:ph type="sldNum" idx="12"/>
          </p:nvPr>
        </p:nvSpPr>
        <p:spPr>
          <a:xfrm>
            <a:off x="5981701" y="4767263"/>
            <a:ext cx="861075"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image" Target="../media/image3.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1"/>
        <p:cNvGrpSpPr/>
        <p:nvPr/>
      </p:nvGrpSpPr>
      <p:grpSpPr>
        <a:xfrm>
          <a:off x="0" y="0"/>
          <a:ext cx="0" cy="0"/>
          <a:chOff x="0" y="0"/>
          <a:chExt cx="0" cy="0"/>
        </a:xfrm>
      </p:grpSpPr>
      <p:sp>
        <p:nvSpPr>
          <p:cNvPr id="82" name="Google Shape;82;p13"/>
          <p:cNvSpPr/>
          <p:nvPr/>
        </p:nvSpPr>
        <p:spPr>
          <a:xfrm>
            <a:off x="1" y="569214"/>
            <a:ext cx="1937025" cy="3998100"/>
          </a:xfrm>
          <a:prstGeom prst="rect">
            <a:avLst/>
          </a:prstGeom>
          <a:solidFill>
            <a:schemeClr val="accent1"/>
          </a:solidFill>
          <a:ln>
            <a:noFill/>
          </a:ln>
        </p:spPr>
        <p:txBody>
          <a:bodyPr spcFirstLastPara="1" wrap="square" lIns="51431" tIns="51431" rIns="51431" bIns="51431" anchor="ctr" anchorCtr="0">
            <a:noAutofit/>
          </a:bodyPr>
          <a:lstStyle/>
          <a:p>
            <a:pPr marL="0" lvl="0" indent="0" algn="l" rtl="0">
              <a:spcBef>
                <a:spcPts val="0"/>
              </a:spcBef>
              <a:spcAft>
                <a:spcPts val="0"/>
              </a:spcAft>
              <a:buNone/>
            </a:pPr>
            <a:endParaRPr sz="1050"/>
          </a:p>
        </p:txBody>
      </p:sp>
      <p:sp>
        <p:nvSpPr>
          <p:cNvPr id="83" name="Google Shape;83;p13"/>
          <p:cNvSpPr txBox="1">
            <a:spLocks noGrp="1"/>
          </p:cNvSpPr>
          <p:nvPr>
            <p:ph type="title"/>
          </p:nvPr>
        </p:nvSpPr>
        <p:spPr>
          <a:xfrm>
            <a:off x="142267" y="842878"/>
            <a:ext cx="1658025" cy="34509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rgbClr val="FFFFFF"/>
              </a:buClr>
              <a:buSzPts val="2700"/>
              <a:buFont typeface="Corbel"/>
              <a:buNone/>
              <a:defRPr sz="2700" b="0" i="0" u="none" strike="noStrike" cap="none">
                <a:solidFill>
                  <a:srgbClr val="FFFFFF"/>
                </a:solidFill>
                <a:latin typeface="Corbel"/>
                <a:ea typeface="Corbel"/>
                <a:cs typeface="Corbel"/>
                <a:sym typeface="Corbe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84" name="Google Shape;84;p13"/>
          <p:cNvSpPr/>
          <p:nvPr/>
        </p:nvSpPr>
        <p:spPr>
          <a:xfrm>
            <a:off x="6646424" y="569214"/>
            <a:ext cx="216000" cy="3998100"/>
          </a:xfrm>
          <a:prstGeom prst="rect">
            <a:avLst/>
          </a:prstGeom>
          <a:solidFill>
            <a:srgbClr val="C8C8C8">
              <a:alpha val="49800"/>
            </a:srgbClr>
          </a:solidFill>
          <a:ln>
            <a:noFill/>
          </a:ln>
        </p:spPr>
        <p:txBody>
          <a:bodyPr spcFirstLastPara="1" wrap="square" lIns="51431" tIns="51431" rIns="51431" bIns="51431" anchor="ctr" anchorCtr="0">
            <a:noAutofit/>
          </a:bodyPr>
          <a:lstStyle/>
          <a:p>
            <a:pPr marL="0" lvl="0" indent="0" algn="l" rtl="0">
              <a:spcBef>
                <a:spcPts val="0"/>
              </a:spcBef>
              <a:spcAft>
                <a:spcPts val="0"/>
              </a:spcAft>
              <a:buNone/>
            </a:pPr>
            <a:endParaRPr sz="1050"/>
          </a:p>
        </p:txBody>
      </p:sp>
      <p:sp>
        <p:nvSpPr>
          <p:cNvPr id="85" name="Google Shape;85;p13"/>
          <p:cNvSpPr txBox="1">
            <a:spLocks noGrp="1"/>
          </p:cNvSpPr>
          <p:nvPr>
            <p:ph type="body" idx="1"/>
          </p:nvPr>
        </p:nvSpPr>
        <p:spPr>
          <a:xfrm>
            <a:off x="2176463" y="648081"/>
            <a:ext cx="4114800" cy="3840600"/>
          </a:xfrm>
          <a:prstGeom prst="rect">
            <a:avLst/>
          </a:prstGeom>
          <a:noFill/>
          <a:ln>
            <a:noFill/>
          </a:ln>
        </p:spPr>
        <p:txBody>
          <a:bodyPr spcFirstLastPara="1" wrap="square" lIns="68575" tIns="34275" rIns="68575" bIns="34275" anchor="ctr" anchorCtr="0"/>
          <a:lstStyle>
            <a:lvl1pPr marL="457200" marR="0" lvl="0" indent="-323850" algn="l" rtl="0">
              <a:lnSpc>
                <a:spcPct val="90000"/>
              </a:lnSpc>
              <a:spcBef>
                <a:spcPts val="900"/>
              </a:spcBef>
              <a:spcAft>
                <a:spcPts val="0"/>
              </a:spcAft>
              <a:buClr>
                <a:schemeClr val="accent1"/>
              </a:buClr>
              <a:buSzPts val="1500"/>
              <a:buFont typeface="Noto Sans Symbols"/>
              <a:buChar char="⚫"/>
              <a:defRPr sz="1500" b="0" i="0" u="none" strike="noStrike" cap="none">
                <a:solidFill>
                  <a:srgbClr val="595959"/>
                </a:solidFill>
                <a:latin typeface="Corbel"/>
                <a:ea typeface="Corbel"/>
                <a:cs typeface="Corbel"/>
                <a:sym typeface="Corbel"/>
              </a:defRPr>
            </a:lvl1pPr>
            <a:lvl2pPr marL="914400" marR="0" lvl="1" indent="-317500" algn="l" rtl="0">
              <a:lnSpc>
                <a:spcPct val="90000"/>
              </a:lnSpc>
              <a:spcBef>
                <a:spcPts val="20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2pPr>
            <a:lvl3pPr marL="1371600" marR="0" lvl="2" indent="-304800" algn="l" rtl="0">
              <a:lnSpc>
                <a:spcPct val="90000"/>
              </a:lnSpc>
              <a:spcBef>
                <a:spcPts val="200"/>
              </a:spcBef>
              <a:spcAft>
                <a:spcPts val="0"/>
              </a:spcAft>
              <a:buClr>
                <a:schemeClr val="accent1"/>
              </a:buClr>
              <a:buSzPts val="1200"/>
              <a:buFont typeface="Noto Sans Symbols"/>
              <a:buChar char="⚫"/>
              <a:defRPr sz="1200" b="0" i="0" u="none" strike="noStrike" cap="none">
                <a:solidFill>
                  <a:srgbClr val="595959"/>
                </a:solidFill>
                <a:latin typeface="Corbel"/>
                <a:ea typeface="Corbel"/>
                <a:cs typeface="Corbel"/>
                <a:sym typeface="Corbel"/>
              </a:defRPr>
            </a:lvl3pPr>
            <a:lvl4pPr marL="1828800" marR="0" lvl="3"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4pPr>
            <a:lvl5pPr marL="2286000" marR="0" lvl="4"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5pPr>
            <a:lvl6pPr marL="2743200" marR="0" lvl="5"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6pPr>
            <a:lvl7pPr marL="3200400" marR="0" lvl="6"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7pPr>
            <a:lvl8pPr marL="3657600" marR="0" lvl="7"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8pPr>
            <a:lvl9pPr marL="4114800" marR="0" lvl="8" indent="-298450" algn="l" rtl="0">
              <a:lnSpc>
                <a:spcPct val="90000"/>
              </a:lnSpc>
              <a:spcBef>
                <a:spcPts val="200"/>
              </a:spcBef>
              <a:spcAft>
                <a:spcPts val="20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9pPr>
          </a:lstStyle>
          <a:p>
            <a:endParaRPr/>
          </a:p>
        </p:txBody>
      </p:sp>
      <p:sp>
        <p:nvSpPr>
          <p:cNvPr id="86" name="Google Shape;86;p13"/>
          <p:cNvSpPr txBox="1">
            <a:spLocks noGrp="1"/>
          </p:cNvSpPr>
          <p:nvPr>
            <p:ph type="dt" idx="10"/>
          </p:nvPr>
        </p:nvSpPr>
        <p:spPr>
          <a:xfrm>
            <a:off x="147637" y="4767263"/>
            <a:ext cx="154305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600" b="0" i="0" u="none" strike="noStrike" cap="none">
                <a:solidFill>
                  <a:srgbClr val="7F7F7F"/>
                </a:solidFill>
                <a:latin typeface="Corbel"/>
                <a:ea typeface="Corbel"/>
                <a:cs typeface="Corbel"/>
                <a:sym typeface="Corbel"/>
              </a:defRPr>
            </a:lvl1pPr>
            <a:lvl2pPr marR="0" lvl="1" algn="l" rtl="0">
              <a:spcBef>
                <a:spcPts val="0"/>
              </a:spcBef>
              <a:spcAft>
                <a:spcPts val="0"/>
              </a:spcAft>
              <a:buSzPts val="1100"/>
              <a:buNone/>
              <a:defRPr sz="1050" b="0" i="0" u="none" strike="noStrike" cap="none">
                <a:solidFill>
                  <a:schemeClr val="dk1"/>
                </a:solidFill>
                <a:latin typeface="Corbel"/>
                <a:ea typeface="Corbel"/>
                <a:cs typeface="Corbel"/>
                <a:sym typeface="Corbel"/>
              </a:defRPr>
            </a:lvl2pPr>
            <a:lvl3pPr marR="0" lvl="2" algn="l" rtl="0">
              <a:spcBef>
                <a:spcPts val="0"/>
              </a:spcBef>
              <a:spcAft>
                <a:spcPts val="0"/>
              </a:spcAft>
              <a:buSzPts val="1100"/>
              <a:buNone/>
              <a:defRPr sz="1050" b="0" i="0" u="none" strike="noStrike" cap="none">
                <a:solidFill>
                  <a:schemeClr val="dk1"/>
                </a:solidFill>
                <a:latin typeface="Corbel"/>
                <a:ea typeface="Corbel"/>
                <a:cs typeface="Corbel"/>
                <a:sym typeface="Corbel"/>
              </a:defRPr>
            </a:lvl3pPr>
            <a:lvl4pPr marR="0" lvl="3" algn="l" rtl="0">
              <a:spcBef>
                <a:spcPts val="0"/>
              </a:spcBef>
              <a:spcAft>
                <a:spcPts val="0"/>
              </a:spcAft>
              <a:buSzPts val="1100"/>
              <a:buNone/>
              <a:defRPr sz="1050" b="0" i="0" u="none" strike="noStrike" cap="none">
                <a:solidFill>
                  <a:schemeClr val="dk1"/>
                </a:solidFill>
                <a:latin typeface="Corbel"/>
                <a:ea typeface="Corbel"/>
                <a:cs typeface="Corbel"/>
                <a:sym typeface="Corbel"/>
              </a:defRPr>
            </a:lvl4pPr>
            <a:lvl5pPr marR="0" lvl="4" algn="l" rtl="0">
              <a:spcBef>
                <a:spcPts val="0"/>
              </a:spcBef>
              <a:spcAft>
                <a:spcPts val="0"/>
              </a:spcAft>
              <a:buSzPts val="1100"/>
              <a:buNone/>
              <a:defRPr sz="1050" b="0" i="0" u="none" strike="noStrike" cap="none">
                <a:solidFill>
                  <a:schemeClr val="dk1"/>
                </a:solidFill>
                <a:latin typeface="Corbel"/>
                <a:ea typeface="Corbel"/>
                <a:cs typeface="Corbel"/>
                <a:sym typeface="Corbel"/>
              </a:defRPr>
            </a:lvl5pPr>
            <a:lvl6pPr marR="0" lvl="5" algn="l" rtl="0">
              <a:spcBef>
                <a:spcPts val="0"/>
              </a:spcBef>
              <a:spcAft>
                <a:spcPts val="0"/>
              </a:spcAft>
              <a:buSzPts val="1100"/>
              <a:buNone/>
              <a:defRPr sz="1050" b="0" i="0" u="none" strike="noStrike" cap="none">
                <a:solidFill>
                  <a:schemeClr val="dk1"/>
                </a:solidFill>
                <a:latin typeface="Corbel"/>
                <a:ea typeface="Corbel"/>
                <a:cs typeface="Corbel"/>
                <a:sym typeface="Corbel"/>
              </a:defRPr>
            </a:lvl6pPr>
            <a:lvl7pPr marR="0" lvl="6" algn="l" rtl="0">
              <a:spcBef>
                <a:spcPts val="0"/>
              </a:spcBef>
              <a:spcAft>
                <a:spcPts val="0"/>
              </a:spcAft>
              <a:buSzPts val="1100"/>
              <a:buNone/>
              <a:defRPr sz="1050" b="0" i="0" u="none" strike="noStrike" cap="none">
                <a:solidFill>
                  <a:schemeClr val="dk1"/>
                </a:solidFill>
                <a:latin typeface="Corbel"/>
                <a:ea typeface="Corbel"/>
                <a:cs typeface="Corbel"/>
                <a:sym typeface="Corbel"/>
              </a:defRPr>
            </a:lvl7pPr>
            <a:lvl8pPr marR="0" lvl="7" algn="l" rtl="0">
              <a:spcBef>
                <a:spcPts val="0"/>
              </a:spcBef>
              <a:spcAft>
                <a:spcPts val="0"/>
              </a:spcAft>
              <a:buSzPts val="1100"/>
              <a:buNone/>
              <a:defRPr sz="1050" b="0" i="0" u="none" strike="noStrike" cap="none">
                <a:solidFill>
                  <a:schemeClr val="dk1"/>
                </a:solidFill>
                <a:latin typeface="Corbel"/>
                <a:ea typeface="Corbel"/>
                <a:cs typeface="Corbel"/>
                <a:sym typeface="Corbel"/>
              </a:defRPr>
            </a:lvl8pPr>
            <a:lvl9pPr marR="0" lvl="8" algn="l" rtl="0">
              <a:spcBef>
                <a:spcPts val="0"/>
              </a:spcBef>
              <a:spcAft>
                <a:spcPts val="0"/>
              </a:spcAft>
              <a:buSzPts val="1100"/>
              <a:buNone/>
              <a:defRPr sz="1050" b="0" i="0" u="none" strike="noStrike" cap="none">
                <a:solidFill>
                  <a:schemeClr val="dk1"/>
                </a:solidFill>
                <a:latin typeface="Corbel"/>
                <a:ea typeface="Corbel"/>
                <a:cs typeface="Corbel"/>
                <a:sym typeface="Corbel"/>
              </a:defRPr>
            </a:lvl9pPr>
          </a:lstStyle>
          <a:p>
            <a:endParaRPr/>
          </a:p>
        </p:txBody>
      </p:sp>
      <p:sp>
        <p:nvSpPr>
          <p:cNvPr id="87" name="Google Shape;87;p13"/>
          <p:cNvSpPr txBox="1">
            <a:spLocks noGrp="1"/>
          </p:cNvSpPr>
          <p:nvPr>
            <p:ph type="ftr" idx="11"/>
          </p:nvPr>
        </p:nvSpPr>
        <p:spPr>
          <a:xfrm>
            <a:off x="2176463" y="4767263"/>
            <a:ext cx="3325275"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600" b="0" i="0" u="none" strike="noStrike" cap="none">
                <a:solidFill>
                  <a:srgbClr val="7F7F7F"/>
                </a:solidFill>
                <a:latin typeface="Corbel"/>
                <a:ea typeface="Corbel"/>
                <a:cs typeface="Corbel"/>
                <a:sym typeface="Corbel"/>
              </a:defRPr>
            </a:lvl1pPr>
            <a:lvl2pPr marR="0" lvl="1" algn="l" rtl="0">
              <a:spcBef>
                <a:spcPts val="0"/>
              </a:spcBef>
              <a:spcAft>
                <a:spcPts val="0"/>
              </a:spcAft>
              <a:buSzPts val="1100"/>
              <a:buNone/>
              <a:defRPr sz="1050" b="0" i="0" u="none" strike="noStrike" cap="none">
                <a:solidFill>
                  <a:schemeClr val="dk1"/>
                </a:solidFill>
                <a:latin typeface="Corbel"/>
                <a:ea typeface="Corbel"/>
                <a:cs typeface="Corbel"/>
                <a:sym typeface="Corbel"/>
              </a:defRPr>
            </a:lvl2pPr>
            <a:lvl3pPr marR="0" lvl="2" algn="l" rtl="0">
              <a:spcBef>
                <a:spcPts val="0"/>
              </a:spcBef>
              <a:spcAft>
                <a:spcPts val="0"/>
              </a:spcAft>
              <a:buSzPts val="1100"/>
              <a:buNone/>
              <a:defRPr sz="1050" b="0" i="0" u="none" strike="noStrike" cap="none">
                <a:solidFill>
                  <a:schemeClr val="dk1"/>
                </a:solidFill>
                <a:latin typeface="Corbel"/>
                <a:ea typeface="Corbel"/>
                <a:cs typeface="Corbel"/>
                <a:sym typeface="Corbel"/>
              </a:defRPr>
            </a:lvl3pPr>
            <a:lvl4pPr marR="0" lvl="3" algn="l" rtl="0">
              <a:spcBef>
                <a:spcPts val="0"/>
              </a:spcBef>
              <a:spcAft>
                <a:spcPts val="0"/>
              </a:spcAft>
              <a:buSzPts val="1100"/>
              <a:buNone/>
              <a:defRPr sz="1050" b="0" i="0" u="none" strike="noStrike" cap="none">
                <a:solidFill>
                  <a:schemeClr val="dk1"/>
                </a:solidFill>
                <a:latin typeface="Corbel"/>
                <a:ea typeface="Corbel"/>
                <a:cs typeface="Corbel"/>
                <a:sym typeface="Corbel"/>
              </a:defRPr>
            </a:lvl4pPr>
            <a:lvl5pPr marR="0" lvl="4" algn="l" rtl="0">
              <a:spcBef>
                <a:spcPts val="0"/>
              </a:spcBef>
              <a:spcAft>
                <a:spcPts val="0"/>
              </a:spcAft>
              <a:buSzPts val="1100"/>
              <a:buNone/>
              <a:defRPr sz="1050" b="0" i="0" u="none" strike="noStrike" cap="none">
                <a:solidFill>
                  <a:schemeClr val="dk1"/>
                </a:solidFill>
                <a:latin typeface="Corbel"/>
                <a:ea typeface="Corbel"/>
                <a:cs typeface="Corbel"/>
                <a:sym typeface="Corbel"/>
              </a:defRPr>
            </a:lvl5pPr>
            <a:lvl6pPr marR="0" lvl="5" algn="l" rtl="0">
              <a:spcBef>
                <a:spcPts val="0"/>
              </a:spcBef>
              <a:spcAft>
                <a:spcPts val="0"/>
              </a:spcAft>
              <a:buSzPts val="1100"/>
              <a:buNone/>
              <a:defRPr sz="1050" b="0" i="0" u="none" strike="noStrike" cap="none">
                <a:solidFill>
                  <a:schemeClr val="dk1"/>
                </a:solidFill>
                <a:latin typeface="Corbel"/>
                <a:ea typeface="Corbel"/>
                <a:cs typeface="Corbel"/>
                <a:sym typeface="Corbel"/>
              </a:defRPr>
            </a:lvl6pPr>
            <a:lvl7pPr marR="0" lvl="6" algn="l" rtl="0">
              <a:spcBef>
                <a:spcPts val="0"/>
              </a:spcBef>
              <a:spcAft>
                <a:spcPts val="0"/>
              </a:spcAft>
              <a:buSzPts val="1100"/>
              <a:buNone/>
              <a:defRPr sz="1050" b="0" i="0" u="none" strike="noStrike" cap="none">
                <a:solidFill>
                  <a:schemeClr val="dk1"/>
                </a:solidFill>
                <a:latin typeface="Corbel"/>
                <a:ea typeface="Corbel"/>
                <a:cs typeface="Corbel"/>
                <a:sym typeface="Corbel"/>
              </a:defRPr>
            </a:lvl7pPr>
            <a:lvl8pPr marR="0" lvl="7" algn="l" rtl="0">
              <a:spcBef>
                <a:spcPts val="0"/>
              </a:spcBef>
              <a:spcAft>
                <a:spcPts val="0"/>
              </a:spcAft>
              <a:buSzPts val="1100"/>
              <a:buNone/>
              <a:defRPr sz="1050" b="0" i="0" u="none" strike="noStrike" cap="none">
                <a:solidFill>
                  <a:schemeClr val="dk1"/>
                </a:solidFill>
                <a:latin typeface="Corbel"/>
                <a:ea typeface="Corbel"/>
                <a:cs typeface="Corbel"/>
                <a:sym typeface="Corbel"/>
              </a:defRPr>
            </a:lvl8pPr>
            <a:lvl9pPr marR="0" lvl="8" algn="l" rtl="0">
              <a:spcBef>
                <a:spcPts val="0"/>
              </a:spcBef>
              <a:spcAft>
                <a:spcPts val="0"/>
              </a:spcAft>
              <a:buSzPts val="1100"/>
              <a:buNone/>
              <a:defRPr sz="1050" b="0" i="0" u="none" strike="noStrike" cap="none">
                <a:solidFill>
                  <a:schemeClr val="dk1"/>
                </a:solidFill>
                <a:latin typeface="Corbel"/>
                <a:ea typeface="Corbel"/>
                <a:cs typeface="Corbel"/>
                <a:sym typeface="Corbel"/>
              </a:defRPr>
            </a:lvl9pPr>
          </a:lstStyle>
          <a:p>
            <a:endParaRPr/>
          </a:p>
        </p:txBody>
      </p:sp>
      <p:sp>
        <p:nvSpPr>
          <p:cNvPr id="88" name="Google Shape;88;p13"/>
          <p:cNvSpPr txBox="1">
            <a:spLocks noGrp="1"/>
          </p:cNvSpPr>
          <p:nvPr>
            <p:ph type="sldNum" idx="12"/>
          </p:nvPr>
        </p:nvSpPr>
        <p:spPr>
          <a:xfrm>
            <a:off x="5981701" y="4767263"/>
            <a:ext cx="861075"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675" b="1" i="0" u="none" strike="noStrike" cap="none">
                <a:solidFill>
                  <a:schemeClr val="accent1"/>
                </a:solidFill>
                <a:latin typeface="Corbel"/>
                <a:ea typeface="Corbel"/>
                <a:cs typeface="Corbel"/>
                <a:sym typeface="Corbel"/>
              </a:defRPr>
            </a:lvl1pPr>
            <a:lvl2pPr marL="0" marR="0" lvl="1" indent="0" algn="r" rtl="0">
              <a:spcBef>
                <a:spcPts val="0"/>
              </a:spcBef>
              <a:buNone/>
              <a:defRPr sz="675" b="1" i="0" u="none" strike="noStrike" cap="none">
                <a:solidFill>
                  <a:schemeClr val="accent1"/>
                </a:solidFill>
                <a:latin typeface="Corbel"/>
                <a:ea typeface="Corbel"/>
                <a:cs typeface="Corbel"/>
                <a:sym typeface="Corbel"/>
              </a:defRPr>
            </a:lvl2pPr>
            <a:lvl3pPr marL="0" marR="0" lvl="2" indent="0" algn="r" rtl="0">
              <a:spcBef>
                <a:spcPts val="0"/>
              </a:spcBef>
              <a:buNone/>
              <a:defRPr sz="675" b="1" i="0" u="none" strike="noStrike" cap="none">
                <a:solidFill>
                  <a:schemeClr val="accent1"/>
                </a:solidFill>
                <a:latin typeface="Corbel"/>
                <a:ea typeface="Corbel"/>
                <a:cs typeface="Corbel"/>
                <a:sym typeface="Corbel"/>
              </a:defRPr>
            </a:lvl3pPr>
            <a:lvl4pPr marL="0" marR="0" lvl="3" indent="0" algn="r" rtl="0">
              <a:spcBef>
                <a:spcPts val="0"/>
              </a:spcBef>
              <a:buNone/>
              <a:defRPr sz="675" b="1" i="0" u="none" strike="noStrike" cap="none">
                <a:solidFill>
                  <a:schemeClr val="accent1"/>
                </a:solidFill>
                <a:latin typeface="Corbel"/>
                <a:ea typeface="Corbel"/>
                <a:cs typeface="Corbel"/>
                <a:sym typeface="Corbel"/>
              </a:defRPr>
            </a:lvl4pPr>
            <a:lvl5pPr marL="0" marR="0" lvl="4" indent="0" algn="r" rtl="0">
              <a:spcBef>
                <a:spcPts val="0"/>
              </a:spcBef>
              <a:buNone/>
              <a:defRPr sz="675" b="1" i="0" u="none" strike="noStrike" cap="none">
                <a:solidFill>
                  <a:schemeClr val="accent1"/>
                </a:solidFill>
                <a:latin typeface="Corbel"/>
                <a:ea typeface="Corbel"/>
                <a:cs typeface="Corbel"/>
                <a:sym typeface="Corbel"/>
              </a:defRPr>
            </a:lvl5pPr>
            <a:lvl6pPr marL="0" marR="0" lvl="5" indent="0" algn="r" rtl="0">
              <a:spcBef>
                <a:spcPts val="0"/>
              </a:spcBef>
              <a:buNone/>
              <a:defRPr sz="675" b="1" i="0" u="none" strike="noStrike" cap="none">
                <a:solidFill>
                  <a:schemeClr val="accent1"/>
                </a:solidFill>
                <a:latin typeface="Corbel"/>
                <a:ea typeface="Corbel"/>
                <a:cs typeface="Corbel"/>
                <a:sym typeface="Corbel"/>
              </a:defRPr>
            </a:lvl6pPr>
            <a:lvl7pPr marL="0" marR="0" lvl="6" indent="0" algn="r" rtl="0">
              <a:spcBef>
                <a:spcPts val="0"/>
              </a:spcBef>
              <a:buNone/>
              <a:defRPr sz="675" b="1" i="0" u="none" strike="noStrike" cap="none">
                <a:solidFill>
                  <a:schemeClr val="accent1"/>
                </a:solidFill>
                <a:latin typeface="Corbel"/>
                <a:ea typeface="Corbel"/>
                <a:cs typeface="Corbel"/>
                <a:sym typeface="Corbel"/>
              </a:defRPr>
            </a:lvl7pPr>
            <a:lvl8pPr marL="0" marR="0" lvl="7" indent="0" algn="r" rtl="0">
              <a:spcBef>
                <a:spcPts val="0"/>
              </a:spcBef>
              <a:buNone/>
              <a:defRPr sz="675" b="1" i="0" u="none" strike="noStrike" cap="none">
                <a:solidFill>
                  <a:schemeClr val="accent1"/>
                </a:solidFill>
                <a:latin typeface="Corbel"/>
                <a:ea typeface="Corbel"/>
                <a:cs typeface="Corbel"/>
                <a:sym typeface="Corbel"/>
              </a:defRPr>
            </a:lvl8pPr>
            <a:lvl9pPr marL="0" marR="0" lvl="8" indent="0" algn="r" rtl="0">
              <a:spcBef>
                <a:spcPts val="0"/>
              </a:spcBef>
              <a:buNone/>
              <a:defRPr sz="675" b="1" i="0" u="none" strike="noStrike" cap="none">
                <a:solidFill>
                  <a:schemeClr val="accent1"/>
                </a:solidFill>
                <a:latin typeface="Corbel"/>
                <a:ea typeface="Corbel"/>
                <a:cs typeface="Corbel"/>
                <a:sym typeface="Corbel"/>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 y="0"/>
            <a:ext cx="6864350" cy="5143500"/>
            <a:chOff x="0" y="0"/>
            <a:chExt cx="9152467" cy="6858000"/>
          </a:xfrm>
        </p:grpSpPr>
        <p:pic>
          <p:nvPicPr>
            <p:cNvPr id="8" name="Picture 7" descr="SD-PanelContent.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882649" y="686503"/>
            <a:ext cx="5099051" cy="9779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82649" y="1867602"/>
            <a:ext cx="5099052" cy="2583748"/>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67503" y="4470400"/>
            <a:ext cx="861212"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endParaRPr lang="en-IN"/>
          </a:p>
        </p:txBody>
      </p:sp>
      <p:sp>
        <p:nvSpPr>
          <p:cNvPr id="5" name="Footer Placeholder 4"/>
          <p:cNvSpPr>
            <a:spLocks noGrp="1"/>
          </p:cNvSpPr>
          <p:nvPr>
            <p:ph type="ftr" sz="quarter" idx="3"/>
          </p:nvPr>
        </p:nvSpPr>
        <p:spPr>
          <a:xfrm>
            <a:off x="882649" y="4470400"/>
            <a:ext cx="3828500"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5685068" y="4470400"/>
            <a:ext cx="29663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00000000-1234-1234-1234-123412341234}" type="slidenum">
              <a:rPr lang="en" smtClean="0"/>
              <a:pPr/>
              <a:t>‹#›</a:t>
            </a:fld>
            <a:endParaRPr lang="en"/>
          </a:p>
        </p:txBody>
      </p:sp>
    </p:spTree>
    <p:extLst>
      <p:ext uri="{BB962C8B-B14F-4D97-AF65-F5344CB8AC3E}">
        <p14:creationId xmlns:p14="http://schemas.microsoft.com/office/powerpoint/2010/main" val="117189392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Lst>
  <p:hf sldNum="0" hdr="0" ftr="0" dt="0"/>
  <p:txStyles>
    <p:titleStyle>
      <a:lvl1pPr algn="ctr" defTabSz="342900" rtl="0" eaLnBrk="1" latinLnBrk="0" hangingPunct="1">
        <a:spcBef>
          <a:spcPct val="0"/>
        </a:spcBef>
        <a:buNone/>
        <a:defRPr sz="3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a:spLocks noGrp="1"/>
          </p:cNvSpPr>
          <p:nvPr>
            <p:ph type="ctrTitle"/>
          </p:nvPr>
        </p:nvSpPr>
        <p:spPr>
          <a:xfrm>
            <a:off x="1334891" y="1441682"/>
            <a:ext cx="4418487" cy="1161772"/>
          </a:xfrm>
          <a:prstGeom prst="rect">
            <a:avLst/>
          </a:prstGeom>
        </p:spPr>
        <p:txBody>
          <a:bodyPr spcFirstLastPara="1" wrap="square" lIns="68569" tIns="68569" rIns="68569" bIns="68569" anchor="b" anchorCtr="0">
            <a:noAutofit/>
          </a:bodyPr>
          <a:lstStyle/>
          <a:p>
            <a:r>
              <a:rPr lang="en" sz="2800" b="1" dirty="0"/>
              <a:t>X Education - Lead Scoring Case Study</a:t>
            </a:r>
            <a:endParaRPr sz="2800" b="1" dirty="0"/>
          </a:p>
        </p:txBody>
      </p:sp>
      <p:sp>
        <p:nvSpPr>
          <p:cNvPr id="165" name="Google Shape;165;p25"/>
          <p:cNvSpPr txBox="1">
            <a:spLocks noGrp="1"/>
          </p:cNvSpPr>
          <p:nvPr>
            <p:ph type="subTitle" idx="1"/>
          </p:nvPr>
        </p:nvSpPr>
        <p:spPr>
          <a:xfrm>
            <a:off x="1189721" y="2679872"/>
            <a:ext cx="4478557" cy="570586"/>
          </a:xfrm>
          <a:prstGeom prst="rect">
            <a:avLst/>
          </a:prstGeom>
        </p:spPr>
        <p:txBody>
          <a:bodyPr spcFirstLastPara="1" wrap="square" lIns="68569" tIns="68569" rIns="68569" bIns="68569" anchor="t" anchorCtr="0">
            <a:noAutofit/>
          </a:bodyPr>
          <a:lstStyle/>
          <a:p>
            <a:r>
              <a:rPr lang="en-IN" sz="1100" dirty="0">
                <a:latin typeface="Verdana" panose="020B0604030504040204" pitchFamily="34" charset="0"/>
                <a:ea typeface="Verdana" panose="020B0604030504040204" pitchFamily="34" charset="0"/>
                <a:cs typeface="Verdana"/>
                <a:sym typeface="Verdana"/>
              </a:rPr>
              <a:t>Increasing </a:t>
            </a:r>
            <a:r>
              <a:rPr lang="en-US" sz="1100" dirty="0">
                <a:solidFill>
                  <a:sysClr val="windowText" lastClr="000000"/>
                </a:solidFill>
                <a:latin typeface="Verdana" panose="020B0604030504040204" pitchFamily="34" charset="0"/>
                <a:ea typeface="Verdana" panose="020B0604030504040204" pitchFamily="34" charset="0"/>
                <a:cs typeface="Verdana"/>
                <a:sym typeface="Verdana"/>
              </a:rPr>
              <a:t>lead conversion rate for X education </a:t>
            </a:r>
            <a:endParaRPr sz="1100" dirty="0">
              <a:latin typeface="Verdana" panose="020B0604030504040204" pitchFamily="34" charset="0"/>
              <a:ea typeface="Verdana" panose="020B0604030504040204" pitchFamily="34" charset="0"/>
              <a:cs typeface="Verdana"/>
              <a:sym typeface="Verdana"/>
            </a:endParaRPr>
          </a:p>
        </p:txBody>
      </p:sp>
      <p:sp>
        <p:nvSpPr>
          <p:cNvPr id="166" name="Google Shape;166;p25"/>
          <p:cNvSpPr txBox="1"/>
          <p:nvPr/>
        </p:nvSpPr>
        <p:spPr>
          <a:xfrm>
            <a:off x="3433797" y="3326876"/>
            <a:ext cx="2234481" cy="629100"/>
          </a:xfrm>
          <a:prstGeom prst="rect">
            <a:avLst/>
          </a:prstGeom>
          <a:noFill/>
          <a:ln>
            <a:noFill/>
          </a:ln>
        </p:spPr>
        <p:txBody>
          <a:bodyPr spcFirstLastPara="1" wrap="square" lIns="68569" tIns="68569" rIns="68569" bIns="68569" anchor="t" anchorCtr="0">
            <a:noAutofit/>
          </a:bodyPr>
          <a:lstStyle/>
          <a:p>
            <a:r>
              <a:rPr lang="en" sz="1050" b="1" dirty="0">
                <a:solidFill>
                  <a:schemeClr val="tx1"/>
                </a:solidFill>
                <a:latin typeface="Roboto"/>
                <a:ea typeface="Roboto"/>
                <a:cs typeface="Roboto"/>
                <a:sym typeface="Roboto"/>
              </a:rPr>
              <a:t>Group Members: </a:t>
            </a:r>
          </a:p>
          <a:p>
            <a:pPr marL="214313" lvl="1" indent="-214313">
              <a:buFont typeface="Arial" panose="020B0604020202020204" pitchFamily="34" charset="0"/>
              <a:buChar char="•"/>
            </a:pPr>
            <a:r>
              <a:rPr lang="en" sz="1050" b="1" dirty="0">
                <a:solidFill>
                  <a:schemeClr val="tx1"/>
                </a:solidFill>
                <a:latin typeface="Roboto"/>
                <a:ea typeface="Roboto"/>
                <a:cs typeface="Roboto"/>
                <a:sym typeface="Roboto"/>
              </a:rPr>
              <a:t>Movil Vaid</a:t>
            </a:r>
          </a:p>
          <a:p>
            <a:pPr marL="214313" lvl="1" indent="-214313">
              <a:buFont typeface="Arial" panose="020B0604020202020204" pitchFamily="34" charset="0"/>
              <a:buChar char="•"/>
            </a:pPr>
            <a:r>
              <a:rPr lang="en" sz="1050" b="1">
                <a:solidFill>
                  <a:schemeClr val="tx1"/>
                </a:solidFill>
                <a:latin typeface="Roboto"/>
                <a:ea typeface="Roboto"/>
                <a:cs typeface="Roboto"/>
                <a:sym typeface="Roboto"/>
              </a:rPr>
              <a:t>Kushwanth Redd</a:t>
            </a:r>
            <a:r>
              <a:rPr lang="en" sz="1050" b="1" dirty="0">
                <a:solidFill>
                  <a:schemeClr val="tx1"/>
                </a:solidFill>
                <a:latin typeface="Roboto"/>
                <a:ea typeface="Roboto"/>
                <a:cs typeface="Roboto"/>
                <a:sym typeface="Roboto"/>
              </a:rPr>
              <a: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4" name="Google Shape;334;p39"/>
          <p:cNvSpPr txBox="1"/>
          <p:nvPr/>
        </p:nvSpPr>
        <p:spPr>
          <a:xfrm>
            <a:off x="677250" y="4034138"/>
            <a:ext cx="5503500" cy="642150"/>
          </a:xfrm>
          <a:prstGeom prst="rect">
            <a:avLst/>
          </a:prstGeom>
          <a:noFill/>
          <a:ln w="9525" cap="flat" cmpd="sng">
            <a:solidFill>
              <a:srgbClr val="000000"/>
            </a:solidFill>
            <a:prstDash val="solid"/>
            <a:round/>
            <a:headEnd type="none" w="sm" len="sm"/>
            <a:tailEnd type="none" w="sm" len="sm"/>
          </a:ln>
        </p:spPr>
        <p:txBody>
          <a:bodyPr spcFirstLastPara="1" wrap="square" lIns="68569" tIns="68569" rIns="68569" bIns="68569" anchor="t" anchorCtr="0">
            <a:noAutofit/>
          </a:bodyPr>
          <a:lstStyle/>
          <a:p>
            <a:pPr algn="ctr"/>
            <a:r>
              <a:rPr lang="en-US" sz="1100" b="1" dirty="0">
                <a:latin typeface="Roboto"/>
                <a:ea typeface="Roboto"/>
                <a:cs typeface="Roboto"/>
                <a:sym typeface="Roboto"/>
              </a:rPr>
              <a:t>Variation in categorical column (A free copy of Mastering The Interview and Do not email) for those who Converted and those who didn't.</a:t>
            </a:r>
          </a:p>
        </p:txBody>
      </p:sp>
      <p:pic>
        <p:nvPicPr>
          <p:cNvPr id="2" name="Picture 1">
            <a:extLst>
              <a:ext uri="{FF2B5EF4-FFF2-40B4-BE49-F238E27FC236}">
                <a16:creationId xmlns:a16="http://schemas.microsoft.com/office/drawing/2014/main" id="{93E3330E-85DA-4DC4-ABCA-6BF5480DEAC0}"/>
              </a:ext>
            </a:extLst>
          </p:cNvPr>
          <p:cNvPicPr>
            <a:picLocks noChangeAspect="1"/>
          </p:cNvPicPr>
          <p:nvPr/>
        </p:nvPicPr>
        <p:blipFill>
          <a:blip r:embed="rId3"/>
          <a:stretch>
            <a:fillRect/>
          </a:stretch>
        </p:blipFill>
        <p:spPr>
          <a:xfrm>
            <a:off x="1595194" y="467212"/>
            <a:ext cx="3497413" cy="345667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pic>
        <p:nvPicPr>
          <p:cNvPr id="351" name="Google Shape;351;p42"/>
          <p:cNvPicPr preferRelativeResize="0"/>
          <p:nvPr/>
        </p:nvPicPr>
        <p:blipFill>
          <a:blip r:embed="rId3">
            <a:alphaModFix/>
          </a:blip>
          <a:stretch>
            <a:fillRect/>
          </a:stretch>
        </p:blipFill>
        <p:spPr>
          <a:xfrm>
            <a:off x="735024" y="864029"/>
            <a:ext cx="5086350" cy="2614613"/>
          </a:xfrm>
          <a:prstGeom prst="rect">
            <a:avLst/>
          </a:prstGeom>
          <a:noFill/>
          <a:ln>
            <a:noFill/>
          </a:ln>
        </p:spPr>
      </p:pic>
      <p:sp>
        <p:nvSpPr>
          <p:cNvPr id="352" name="Google Shape;352;p42"/>
          <p:cNvSpPr txBox="1"/>
          <p:nvPr/>
        </p:nvSpPr>
        <p:spPr>
          <a:xfrm>
            <a:off x="677250" y="3858413"/>
            <a:ext cx="5503500" cy="642150"/>
          </a:xfrm>
          <a:prstGeom prst="rect">
            <a:avLst/>
          </a:prstGeom>
          <a:noFill/>
          <a:ln w="9525" cap="flat" cmpd="sng">
            <a:solidFill>
              <a:srgbClr val="000000"/>
            </a:solidFill>
            <a:prstDash val="solid"/>
            <a:round/>
            <a:headEnd type="none" w="sm" len="sm"/>
            <a:tailEnd type="none" w="sm" len="sm"/>
          </a:ln>
        </p:spPr>
        <p:txBody>
          <a:bodyPr spcFirstLastPara="1" wrap="square" lIns="68569" tIns="68569" rIns="68569" bIns="68569" anchor="t" anchorCtr="0">
            <a:noAutofit/>
          </a:bodyPr>
          <a:lstStyle/>
          <a:p>
            <a:pPr algn="ctr"/>
            <a:r>
              <a:rPr lang="en" sz="1350" b="1">
                <a:latin typeface="Roboto"/>
                <a:ea typeface="Roboto"/>
                <a:cs typeface="Roboto"/>
                <a:sym typeface="Roboto"/>
              </a:rPr>
              <a:t>EDA plots depicting variation in categorical column (Lead Source) for those who Converted and those who didn't.</a:t>
            </a:r>
            <a:endParaRPr sz="1350" b="1">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357" name="Google Shape;357;p43"/>
          <p:cNvPicPr preferRelativeResize="0"/>
          <p:nvPr/>
        </p:nvPicPr>
        <p:blipFill>
          <a:blip r:embed="rId3">
            <a:alphaModFix/>
          </a:blip>
          <a:stretch>
            <a:fillRect/>
          </a:stretch>
        </p:blipFill>
        <p:spPr>
          <a:xfrm>
            <a:off x="677250" y="850680"/>
            <a:ext cx="5086350" cy="2614613"/>
          </a:xfrm>
          <a:prstGeom prst="rect">
            <a:avLst/>
          </a:prstGeom>
          <a:noFill/>
          <a:ln>
            <a:noFill/>
          </a:ln>
        </p:spPr>
      </p:pic>
      <p:sp>
        <p:nvSpPr>
          <p:cNvPr id="358" name="Google Shape;358;p43"/>
          <p:cNvSpPr txBox="1"/>
          <p:nvPr/>
        </p:nvSpPr>
        <p:spPr>
          <a:xfrm>
            <a:off x="677250" y="3858413"/>
            <a:ext cx="5503500" cy="642150"/>
          </a:xfrm>
          <a:prstGeom prst="rect">
            <a:avLst/>
          </a:prstGeom>
          <a:noFill/>
          <a:ln w="9525" cap="flat" cmpd="sng">
            <a:solidFill>
              <a:srgbClr val="000000"/>
            </a:solidFill>
            <a:prstDash val="solid"/>
            <a:round/>
            <a:headEnd type="none" w="sm" len="sm"/>
            <a:tailEnd type="none" w="sm" len="sm"/>
          </a:ln>
        </p:spPr>
        <p:txBody>
          <a:bodyPr spcFirstLastPara="1" wrap="square" lIns="68569" tIns="68569" rIns="68569" bIns="68569" anchor="t" anchorCtr="0">
            <a:noAutofit/>
          </a:bodyPr>
          <a:lstStyle/>
          <a:p>
            <a:pPr algn="ctr"/>
            <a:r>
              <a:rPr lang="en" sz="1350" b="1">
                <a:latin typeface="Roboto"/>
                <a:ea typeface="Roboto"/>
                <a:cs typeface="Roboto"/>
                <a:sym typeface="Roboto"/>
              </a:rPr>
              <a:t>EDA plots depicting variation in categorical column (Last Notable Activity) for those who Converted and those who didn't.</a:t>
            </a:r>
            <a:endParaRPr sz="1350" b="1">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4" name="Google Shape;364;p44"/>
          <p:cNvSpPr txBox="1"/>
          <p:nvPr/>
        </p:nvSpPr>
        <p:spPr>
          <a:xfrm>
            <a:off x="1689470" y="3746146"/>
            <a:ext cx="3614850" cy="540000"/>
          </a:xfrm>
          <a:prstGeom prst="rect">
            <a:avLst/>
          </a:prstGeom>
          <a:noFill/>
          <a:ln w="9525" cap="flat" cmpd="sng">
            <a:solidFill>
              <a:srgbClr val="000000"/>
            </a:solidFill>
            <a:prstDash val="solid"/>
            <a:round/>
            <a:headEnd type="none" w="sm" len="sm"/>
            <a:tailEnd type="none" w="sm" len="sm"/>
          </a:ln>
        </p:spPr>
        <p:txBody>
          <a:bodyPr spcFirstLastPara="1" wrap="square" lIns="68569" tIns="68569" rIns="68569" bIns="68569" anchor="t" anchorCtr="0">
            <a:noAutofit/>
          </a:bodyPr>
          <a:lstStyle/>
          <a:p>
            <a:pPr algn="ctr"/>
            <a:r>
              <a:rPr lang="en" sz="1350" b="1" dirty="0">
                <a:latin typeface="Roboto"/>
                <a:ea typeface="Roboto"/>
                <a:cs typeface="Roboto"/>
                <a:sym typeface="Roboto"/>
              </a:rPr>
              <a:t>EDA plots depicting correlation (Heat Map) of all selected numerical columns.</a:t>
            </a:r>
            <a:endParaRPr sz="1350" b="1" dirty="0">
              <a:latin typeface="Roboto"/>
              <a:ea typeface="Roboto"/>
              <a:cs typeface="Roboto"/>
              <a:sym typeface="Roboto"/>
            </a:endParaRPr>
          </a:p>
        </p:txBody>
      </p:sp>
      <p:pic>
        <p:nvPicPr>
          <p:cNvPr id="2" name="Picture 1">
            <a:extLst>
              <a:ext uri="{FF2B5EF4-FFF2-40B4-BE49-F238E27FC236}">
                <a16:creationId xmlns:a16="http://schemas.microsoft.com/office/drawing/2014/main" id="{913EDF68-0BB0-4DAD-B176-742F6DBFD21C}"/>
              </a:ext>
            </a:extLst>
          </p:cNvPr>
          <p:cNvPicPr>
            <a:picLocks noChangeAspect="1"/>
          </p:cNvPicPr>
          <p:nvPr/>
        </p:nvPicPr>
        <p:blipFill>
          <a:blip r:embed="rId3"/>
          <a:stretch>
            <a:fillRect/>
          </a:stretch>
        </p:blipFill>
        <p:spPr>
          <a:xfrm>
            <a:off x="870316" y="480560"/>
            <a:ext cx="5236808" cy="311344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0" name="Google Shape;370;p45"/>
          <p:cNvSpPr txBox="1"/>
          <p:nvPr/>
        </p:nvSpPr>
        <p:spPr>
          <a:xfrm>
            <a:off x="0" y="4599307"/>
            <a:ext cx="6858000" cy="439703"/>
          </a:xfrm>
          <a:prstGeom prst="rect">
            <a:avLst/>
          </a:prstGeom>
          <a:solidFill>
            <a:srgbClr val="0D1117"/>
          </a:solidFill>
          <a:ln w="9525" cap="flat" cmpd="sng">
            <a:solidFill>
              <a:srgbClr val="000000"/>
            </a:solidFill>
            <a:prstDash val="solid"/>
            <a:round/>
            <a:headEnd type="none" w="sm" len="sm"/>
            <a:tailEnd type="none" w="sm" len="sm"/>
          </a:ln>
        </p:spPr>
        <p:txBody>
          <a:bodyPr spcFirstLastPara="1" wrap="square" lIns="68569" tIns="68569" rIns="68569" bIns="68569" anchor="t" anchorCtr="0">
            <a:noAutofit/>
          </a:bodyPr>
          <a:lstStyle/>
          <a:p>
            <a:pPr algn="ctr"/>
            <a:r>
              <a:rPr lang="en" sz="900" b="1" dirty="0">
                <a:solidFill>
                  <a:schemeClr val="bg1"/>
                </a:solidFill>
                <a:latin typeface="Roboto"/>
                <a:ea typeface="Roboto"/>
                <a:cs typeface="Roboto"/>
                <a:sym typeface="Roboto"/>
              </a:rPr>
              <a:t>EDA plots depicting correlation (Heat Map) of all selected columns (numerical columns and dummy columns).</a:t>
            </a:r>
            <a:endParaRPr sz="900" b="1" dirty="0">
              <a:solidFill>
                <a:schemeClr val="bg1"/>
              </a:solidFill>
              <a:latin typeface="Roboto"/>
              <a:ea typeface="Roboto"/>
              <a:cs typeface="Roboto"/>
              <a:sym typeface="Roboto"/>
            </a:endParaRPr>
          </a:p>
        </p:txBody>
      </p:sp>
      <p:pic>
        <p:nvPicPr>
          <p:cNvPr id="2" name="Picture 1">
            <a:extLst>
              <a:ext uri="{FF2B5EF4-FFF2-40B4-BE49-F238E27FC236}">
                <a16:creationId xmlns:a16="http://schemas.microsoft.com/office/drawing/2014/main" id="{A15FE36B-8FAE-4CEF-8D0F-B5AA96B54288}"/>
              </a:ext>
            </a:extLst>
          </p:cNvPr>
          <p:cNvPicPr>
            <a:picLocks noChangeAspect="1"/>
          </p:cNvPicPr>
          <p:nvPr/>
        </p:nvPicPr>
        <p:blipFill>
          <a:blip r:embed="rId3"/>
          <a:stretch>
            <a:fillRect/>
          </a:stretch>
        </p:blipFill>
        <p:spPr>
          <a:xfrm>
            <a:off x="0" y="0"/>
            <a:ext cx="6858000" cy="459930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8" name="Google Shape;378;p46"/>
          <p:cNvSpPr txBox="1"/>
          <p:nvPr/>
        </p:nvSpPr>
        <p:spPr>
          <a:xfrm>
            <a:off x="597694" y="3236513"/>
            <a:ext cx="2706160" cy="1149525"/>
          </a:xfrm>
          <a:prstGeom prst="rect">
            <a:avLst/>
          </a:prstGeom>
          <a:noFill/>
          <a:ln w="9525" cap="flat" cmpd="sng">
            <a:solidFill>
              <a:srgbClr val="000000"/>
            </a:solidFill>
            <a:prstDash val="solid"/>
            <a:round/>
            <a:headEnd type="none" w="sm" len="sm"/>
            <a:tailEnd type="none" w="sm" len="sm"/>
          </a:ln>
        </p:spPr>
        <p:txBody>
          <a:bodyPr spcFirstLastPara="1" wrap="square" lIns="68569" tIns="68569" rIns="68569" bIns="68569" anchor="t" anchorCtr="0">
            <a:noAutofit/>
          </a:bodyPr>
          <a:lstStyle/>
          <a:p>
            <a:pPr algn="ctr"/>
            <a:r>
              <a:rPr lang="en" sz="1050" b="1" dirty="0">
                <a:latin typeface="Roboto"/>
                <a:ea typeface="Roboto"/>
                <a:cs typeface="Roboto"/>
                <a:sym typeface="Roboto"/>
              </a:rPr>
              <a:t>Linear Regression Final Model Parameters</a:t>
            </a:r>
            <a:endParaRPr sz="1050" b="1" dirty="0">
              <a:latin typeface="Roboto"/>
              <a:ea typeface="Roboto"/>
              <a:cs typeface="Roboto"/>
              <a:sym typeface="Roboto"/>
            </a:endParaRPr>
          </a:p>
          <a:p>
            <a:pPr algn="ctr"/>
            <a:r>
              <a:rPr lang="en" sz="1050" b="1" dirty="0">
                <a:latin typeface="Roboto"/>
                <a:ea typeface="Roboto"/>
                <a:cs typeface="Roboto"/>
                <a:sym typeface="Roboto"/>
              </a:rPr>
              <a:t>Area under ROC = 0.84</a:t>
            </a:r>
            <a:endParaRPr sz="1050" b="1" dirty="0">
              <a:latin typeface="Roboto"/>
              <a:ea typeface="Roboto"/>
              <a:cs typeface="Roboto"/>
              <a:sym typeface="Roboto"/>
            </a:endParaRPr>
          </a:p>
          <a:p>
            <a:pPr algn="ctr"/>
            <a:r>
              <a:rPr lang="en" sz="1050" b="1" dirty="0">
                <a:latin typeface="Roboto"/>
                <a:ea typeface="Roboto"/>
                <a:cs typeface="Roboto"/>
                <a:sym typeface="Roboto"/>
              </a:rPr>
              <a:t>Intermediate cut-off = 0.35</a:t>
            </a:r>
            <a:endParaRPr sz="1050" b="1" dirty="0">
              <a:latin typeface="Roboto"/>
              <a:ea typeface="Roboto"/>
              <a:cs typeface="Roboto"/>
              <a:sym typeface="Roboto"/>
            </a:endParaRPr>
          </a:p>
          <a:p>
            <a:pPr algn="ctr"/>
            <a:r>
              <a:rPr lang="en" sz="1050" b="1" dirty="0">
                <a:latin typeface="Roboto"/>
                <a:ea typeface="Roboto"/>
                <a:cs typeface="Roboto"/>
                <a:sym typeface="Roboto"/>
              </a:rPr>
              <a:t>Final cut-off = 0.42</a:t>
            </a:r>
            <a:endParaRPr sz="1050" b="1" dirty="0">
              <a:latin typeface="Roboto"/>
              <a:ea typeface="Roboto"/>
              <a:cs typeface="Roboto"/>
              <a:sym typeface="Roboto"/>
            </a:endParaRPr>
          </a:p>
        </p:txBody>
      </p:sp>
      <p:pic>
        <p:nvPicPr>
          <p:cNvPr id="2" name="Picture 1">
            <a:extLst>
              <a:ext uri="{FF2B5EF4-FFF2-40B4-BE49-F238E27FC236}">
                <a16:creationId xmlns:a16="http://schemas.microsoft.com/office/drawing/2014/main" id="{7C206733-DA95-4CA0-A927-56665D7FBAB2}"/>
              </a:ext>
            </a:extLst>
          </p:cNvPr>
          <p:cNvPicPr>
            <a:picLocks noChangeAspect="1"/>
          </p:cNvPicPr>
          <p:nvPr/>
        </p:nvPicPr>
        <p:blipFill>
          <a:blip r:embed="rId3"/>
          <a:stretch>
            <a:fillRect/>
          </a:stretch>
        </p:blipFill>
        <p:spPr>
          <a:xfrm>
            <a:off x="540404" y="838051"/>
            <a:ext cx="2934328" cy="1542064"/>
          </a:xfrm>
          <a:prstGeom prst="rect">
            <a:avLst/>
          </a:prstGeom>
        </p:spPr>
      </p:pic>
      <p:pic>
        <p:nvPicPr>
          <p:cNvPr id="3" name="Picture 2">
            <a:extLst>
              <a:ext uri="{FF2B5EF4-FFF2-40B4-BE49-F238E27FC236}">
                <a16:creationId xmlns:a16="http://schemas.microsoft.com/office/drawing/2014/main" id="{A37651FC-5060-4A98-93B2-D9E3F21753B6}"/>
              </a:ext>
            </a:extLst>
          </p:cNvPr>
          <p:cNvPicPr>
            <a:picLocks noChangeAspect="1"/>
          </p:cNvPicPr>
          <p:nvPr/>
        </p:nvPicPr>
        <p:blipFill>
          <a:blip r:embed="rId4"/>
          <a:stretch>
            <a:fillRect/>
          </a:stretch>
        </p:blipFill>
        <p:spPr>
          <a:xfrm>
            <a:off x="3738936" y="838082"/>
            <a:ext cx="2254721" cy="1542299"/>
          </a:xfrm>
          <a:prstGeom prst="rect">
            <a:avLst/>
          </a:prstGeom>
        </p:spPr>
      </p:pic>
      <p:pic>
        <p:nvPicPr>
          <p:cNvPr id="4" name="Picture 3">
            <a:extLst>
              <a:ext uri="{FF2B5EF4-FFF2-40B4-BE49-F238E27FC236}">
                <a16:creationId xmlns:a16="http://schemas.microsoft.com/office/drawing/2014/main" id="{1DE7495D-CF12-4E44-97DA-6296A8465279}"/>
              </a:ext>
            </a:extLst>
          </p:cNvPr>
          <p:cNvPicPr>
            <a:picLocks noChangeAspect="1"/>
          </p:cNvPicPr>
          <p:nvPr/>
        </p:nvPicPr>
        <p:blipFill>
          <a:blip r:embed="rId5"/>
          <a:stretch>
            <a:fillRect/>
          </a:stretch>
        </p:blipFill>
        <p:spPr>
          <a:xfrm>
            <a:off x="3789397" y="2843739"/>
            <a:ext cx="2204259" cy="154229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8"/>
          <p:cNvSpPr txBox="1">
            <a:spLocks noGrp="1"/>
          </p:cNvSpPr>
          <p:nvPr>
            <p:ph type="title"/>
          </p:nvPr>
        </p:nvSpPr>
        <p:spPr>
          <a:xfrm>
            <a:off x="448575" y="2257198"/>
            <a:ext cx="6166575" cy="629100"/>
          </a:xfrm>
          <a:prstGeom prst="rect">
            <a:avLst/>
          </a:prstGeom>
        </p:spPr>
        <p:txBody>
          <a:bodyPr spcFirstLastPara="1" wrap="square" lIns="68569" tIns="68569" rIns="68569" bIns="68569" anchor="ctr" anchorCtr="0">
            <a:noAutofit/>
          </a:bodyPr>
          <a:lstStyle/>
          <a:p>
            <a:r>
              <a:rPr lang="en" b="1" dirty="0">
                <a:solidFill>
                  <a:schemeClr val="tx1"/>
                </a:solidFill>
              </a:rPr>
              <a:t>Inference / Conclusion</a:t>
            </a:r>
            <a:endParaRPr b="1"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9"/>
          <p:cNvSpPr txBox="1">
            <a:spLocks noGrp="1"/>
          </p:cNvSpPr>
          <p:nvPr>
            <p:ph type="title"/>
          </p:nvPr>
        </p:nvSpPr>
        <p:spPr>
          <a:xfrm>
            <a:off x="268064" y="1546313"/>
            <a:ext cx="3033900" cy="1173375"/>
          </a:xfrm>
          <a:prstGeom prst="rect">
            <a:avLst/>
          </a:prstGeom>
        </p:spPr>
        <p:txBody>
          <a:bodyPr spcFirstLastPara="1" wrap="square" lIns="68569" tIns="68569" rIns="68569" bIns="68569" anchor="b" anchorCtr="0">
            <a:noAutofit/>
          </a:bodyPr>
          <a:lstStyle/>
          <a:p>
            <a:r>
              <a:rPr lang="en" dirty="0"/>
              <a:t>Model Analysis</a:t>
            </a:r>
            <a:endParaRPr dirty="0"/>
          </a:p>
        </p:txBody>
      </p:sp>
      <p:sp>
        <p:nvSpPr>
          <p:cNvPr id="395" name="Google Shape;395;p49"/>
          <p:cNvSpPr txBox="1">
            <a:spLocks noGrp="1"/>
          </p:cNvSpPr>
          <p:nvPr>
            <p:ph type="subTitle" idx="1"/>
          </p:nvPr>
        </p:nvSpPr>
        <p:spPr>
          <a:xfrm>
            <a:off x="199125" y="2719688"/>
            <a:ext cx="3033900" cy="951975"/>
          </a:xfrm>
          <a:prstGeom prst="rect">
            <a:avLst/>
          </a:prstGeom>
        </p:spPr>
        <p:txBody>
          <a:bodyPr spcFirstLastPara="1" wrap="square" lIns="68569" tIns="68569" rIns="68569" bIns="68569" anchor="t" anchorCtr="0">
            <a:noAutofit/>
          </a:bodyPr>
          <a:lstStyle/>
          <a:p>
            <a:pPr marL="0" indent="0"/>
            <a:r>
              <a:rPr lang="en" dirty="0"/>
              <a:t>Performance of our Final Model</a:t>
            </a:r>
            <a:endParaRPr dirty="0"/>
          </a:p>
        </p:txBody>
      </p:sp>
      <p:sp>
        <p:nvSpPr>
          <p:cNvPr id="396" name="Google Shape;396;p49"/>
          <p:cNvSpPr txBox="1">
            <a:spLocks noGrp="1"/>
          </p:cNvSpPr>
          <p:nvPr>
            <p:ph type="body" idx="2"/>
          </p:nvPr>
        </p:nvSpPr>
        <p:spPr>
          <a:xfrm>
            <a:off x="3370902" y="1186087"/>
            <a:ext cx="2877750" cy="2771325"/>
          </a:xfrm>
          <a:prstGeom prst="rect">
            <a:avLst/>
          </a:prstGeom>
        </p:spPr>
        <p:txBody>
          <a:bodyPr spcFirstLastPara="1" wrap="square" lIns="68569" tIns="68569" rIns="68569" bIns="68569" anchor="ctr" anchorCtr="0">
            <a:noAutofit/>
          </a:bodyPr>
          <a:lstStyle/>
          <a:p>
            <a:pPr marL="0" indent="0">
              <a:buNone/>
            </a:pPr>
            <a:r>
              <a:rPr lang="en" sz="1200" dirty="0">
                <a:solidFill>
                  <a:schemeClr val="tx1"/>
                </a:solidFill>
              </a:rPr>
              <a:t>Overall accuracy on Test set: 0.76</a:t>
            </a:r>
            <a:br>
              <a:rPr lang="en" sz="1200" dirty="0">
                <a:solidFill>
                  <a:schemeClr val="tx1"/>
                </a:solidFill>
              </a:rPr>
            </a:br>
            <a:endParaRPr sz="1200" dirty="0">
              <a:solidFill>
                <a:schemeClr val="tx1"/>
              </a:solidFill>
            </a:endParaRPr>
          </a:p>
          <a:p>
            <a:pPr marL="0" indent="0">
              <a:spcBef>
                <a:spcPts val="1200"/>
              </a:spcBef>
              <a:buNone/>
            </a:pPr>
            <a:r>
              <a:rPr lang="en" sz="1200" dirty="0">
                <a:solidFill>
                  <a:schemeClr val="tx1"/>
                </a:solidFill>
              </a:rPr>
              <a:t>Sensitivity of our logistic regression model: 0.73</a:t>
            </a:r>
            <a:br>
              <a:rPr lang="en" sz="1200" dirty="0">
                <a:solidFill>
                  <a:schemeClr val="tx1"/>
                </a:solidFill>
              </a:rPr>
            </a:br>
            <a:endParaRPr sz="1200" dirty="0">
              <a:solidFill>
                <a:schemeClr val="tx1"/>
              </a:solidFill>
            </a:endParaRPr>
          </a:p>
          <a:p>
            <a:pPr marL="0" indent="0">
              <a:spcBef>
                <a:spcPts val="1200"/>
              </a:spcBef>
              <a:spcAft>
                <a:spcPts val="1200"/>
              </a:spcAft>
              <a:buNone/>
            </a:pPr>
            <a:r>
              <a:rPr lang="en" sz="1200" dirty="0">
                <a:solidFill>
                  <a:schemeClr val="tx1"/>
                </a:solidFill>
              </a:rPr>
              <a:t>Specificity of our logistic regression model: 0.81</a:t>
            </a:r>
            <a:endParaRPr sz="120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FBE2-4965-48B6-85C3-4E81A0F7F6A7}"/>
              </a:ext>
            </a:extLst>
          </p:cNvPr>
          <p:cNvSpPr>
            <a:spLocks noGrp="1"/>
          </p:cNvSpPr>
          <p:nvPr>
            <p:ph type="title"/>
          </p:nvPr>
        </p:nvSpPr>
        <p:spPr/>
        <p:txBody>
          <a:bodyPr/>
          <a:lstStyle/>
          <a:p>
            <a:endParaRPr lang="en-IN"/>
          </a:p>
        </p:txBody>
      </p:sp>
      <p:sp>
        <p:nvSpPr>
          <p:cNvPr id="3" name="Subtitle 2">
            <a:extLst>
              <a:ext uri="{FF2B5EF4-FFF2-40B4-BE49-F238E27FC236}">
                <a16:creationId xmlns:a16="http://schemas.microsoft.com/office/drawing/2014/main" id="{2C16F256-50E1-4B1A-89CD-4B846A2CA7DC}"/>
              </a:ext>
            </a:extLst>
          </p:cNvPr>
          <p:cNvSpPr>
            <a:spLocks noGrp="1"/>
          </p:cNvSpPr>
          <p:nvPr>
            <p:ph type="subTitle" idx="1"/>
          </p:nvPr>
        </p:nvSpPr>
        <p:spPr/>
        <p:txBody>
          <a:bodyPr/>
          <a:lstStyle/>
          <a:p>
            <a:endParaRPr lang="en-IN"/>
          </a:p>
        </p:txBody>
      </p:sp>
      <p:sp>
        <p:nvSpPr>
          <p:cNvPr id="4" name="Text Placeholder 3">
            <a:extLst>
              <a:ext uri="{FF2B5EF4-FFF2-40B4-BE49-F238E27FC236}">
                <a16:creationId xmlns:a16="http://schemas.microsoft.com/office/drawing/2014/main" id="{7EAD0F6B-C953-4598-8884-0E23E2D90AB8}"/>
              </a:ext>
            </a:extLst>
          </p:cNvPr>
          <p:cNvSpPr>
            <a:spLocks noGrp="1"/>
          </p:cNvSpPr>
          <p:nvPr>
            <p:ph type="body" idx="2"/>
          </p:nvPr>
        </p:nvSpPr>
        <p:spPr/>
        <p:txBody>
          <a:bodyPr/>
          <a:lstStyle/>
          <a:p>
            <a:endParaRPr lang="en-IN"/>
          </a:p>
        </p:txBody>
      </p:sp>
      <p:sp>
        <p:nvSpPr>
          <p:cNvPr id="6" name="Google Shape;370;p45">
            <a:extLst>
              <a:ext uri="{FF2B5EF4-FFF2-40B4-BE49-F238E27FC236}">
                <a16:creationId xmlns:a16="http://schemas.microsoft.com/office/drawing/2014/main" id="{C8C7F42C-85D5-4AEC-9A2B-10B31DBB4507}"/>
              </a:ext>
            </a:extLst>
          </p:cNvPr>
          <p:cNvSpPr txBox="1"/>
          <p:nvPr/>
        </p:nvSpPr>
        <p:spPr>
          <a:xfrm>
            <a:off x="0" y="4502104"/>
            <a:ext cx="6858000" cy="641396"/>
          </a:xfrm>
          <a:prstGeom prst="rect">
            <a:avLst/>
          </a:prstGeom>
          <a:solidFill>
            <a:srgbClr val="0D1117"/>
          </a:solidFill>
          <a:ln w="9525" cap="flat" cmpd="sng">
            <a:solidFill>
              <a:srgbClr val="000000"/>
            </a:solidFill>
            <a:prstDash val="solid"/>
            <a:round/>
            <a:headEnd type="none" w="sm" len="sm"/>
            <a:tailEnd type="none" w="sm" len="sm"/>
          </a:ln>
        </p:spPr>
        <p:txBody>
          <a:bodyPr spcFirstLastPara="1" wrap="square" lIns="68569" tIns="68569" rIns="68569" bIns="68569" anchor="t" anchorCtr="0">
            <a:noAutofit/>
          </a:bodyPr>
          <a:lstStyle/>
          <a:p>
            <a:pPr algn="ctr"/>
            <a:r>
              <a:rPr lang="en-IN" sz="900" b="1" dirty="0">
                <a:solidFill>
                  <a:schemeClr val="bg1"/>
                </a:solidFill>
                <a:latin typeface="Roboto"/>
                <a:ea typeface="Roboto"/>
                <a:cs typeface="Roboto"/>
                <a:sym typeface="Roboto"/>
              </a:rPr>
              <a:t>Correlation Between Model selected indicators</a:t>
            </a:r>
            <a:endParaRPr sz="900" b="1" dirty="0">
              <a:solidFill>
                <a:schemeClr val="bg1"/>
              </a:solidFill>
              <a:latin typeface="Roboto"/>
              <a:ea typeface="Roboto"/>
              <a:cs typeface="Roboto"/>
              <a:sym typeface="Roboto"/>
            </a:endParaRPr>
          </a:p>
        </p:txBody>
      </p:sp>
      <p:pic>
        <p:nvPicPr>
          <p:cNvPr id="7" name="Picture 6">
            <a:extLst>
              <a:ext uri="{FF2B5EF4-FFF2-40B4-BE49-F238E27FC236}">
                <a16:creationId xmlns:a16="http://schemas.microsoft.com/office/drawing/2014/main" id="{59D1657A-2921-4082-8C2D-DA1A46492D39}"/>
              </a:ext>
            </a:extLst>
          </p:cNvPr>
          <p:cNvPicPr>
            <a:picLocks noChangeAspect="1"/>
          </p:cNvPicPr>
          <p:nvPr/>
        </p:nvPicPr>
        <p:blipFill>
          <a:blip r:embed="rId2"/>
          <a:stretch>
            <a:fillRect/>
          </a:stretch>
        </p:blipFill>
        <p:spPr>
          <a:xfrm>
            <a:off x="0" y="0"/>
            <a:ext cx="6858000" cy="4502104"/>
          </a:xfrm>
          <a:prstGeom prst="rect">
            <a:avLst/>
          </a:prstGeom>
        </p:spPr>
      </p:pic>
    </p:spTree>
    <p:extLst>
      <p:ext uri="{BB962C8B-B14F-4D97-AF65-F5344CB8AC3E}">
        <p14:creationId xmlns:p14="http://schemas.microsoft.com/office/powerpoint/2010/main" val="3822100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2EBF99-6511-4EFB-8A98-7DA564E40D37}"/>
              </a:ext>
            </a:extLst>
          </p:cNvPr>
          <p:cNvPicPr>
            <a:picLocks noChangeAspect="1"/>
          </p:cNvPicPr>
          <p:nvPr/>
        </p:nvPicPr>
        <p:blipFill>
          <a:blip r:embed="rId2"/>
          <a:stretch>
            <a:fillRect/>
          </a:stretch>
        </p:blipFill>
        <p:spPr>
          <a:xfrm>
            <a:off x="0" y="0"/>
            <a:ext cx="6858000" cy="4439093"/>
          </a:xfrm>
          <a:prstGeom prst="rect">
            <a:avLst/>
          </a:prstGeom>
        </p:spPr>
      </p:pic>
      <p:sp>
        <p:nvSpPr>
          <p:cNvPr id="6" name="Google Shape;370;p45">
            <a:extLst>
              <a:ext uri="{FF2B5EF4-FFF2-40B4-BE49-F238E27FC236}">
                <a16:creationId xmlns:a16="http://schemas.microsoft.com/office/drawing/2014/main" id="{4BDE9405-FAAE-480F-852D-7318F4DD29B2}"/>
              </a:ext>
            </a:extLst>
          </p:cNvPr>
          <p:cNvSpPr txBox="1"/>
          <p:nvPr/>
        </p:nvSpPr>
        <p:spPr>
          <a:xfrm>
            <a:off x="0" y="4518604"/>
            <a:ext cx="6858000" cy="618223"/>
          </a:xfrm>
          <a:prstGeom prst="rect">
            <a:avLst/>
          </a:prstGeom>
          <a:solidFill>
            <a:srgbClr val="0D1117"/>
          </a:solidFill>
          <a:ln w="9525" cap="flat" cmpd="sng">
            <a:solidFill>
              <a:srgbClr val="000000"/>
            </a:solidFill>
            <a:prstDash val="solid"/>
            <a:round/>
            <a:headEnd type="none" w="sm" len="sm"/>
            <a:tailEnd type="none" w="sm" len="sm"/>
          </a:ln>
        </p:spPr>
        <p:txBody>
          <a:bodyPr spcFirstLastPara="1" wrap="square" lIns="68569" tIns="68569" rIns="68569" bIns="68569" anchor="t" anchorCtr="0">
            <a:noAutofit/>
          </a:bodyPr>
          <a:lstStyle/>
          <a:p>
            <a:pPr algn="ctr"/>
            <a:r>
              <a:rPr lang="en-IN" sz="900" b="1" dirty="0">
                <a:solidFill>
                  <a:schemeClr val="bg1"/>
                </a:solidFill>
                <a:latin typeface="Roboto"/>
                <a:ea typeface="Roboto"/>
                <a:cs typeface="Roboto"/>
                <a:sym typeface="Roboto"/>
              </a:rPr>
              <a:t>Screenshot of Final Model and Coef. , P value and other stats.</a:t>
            </a:r>
            <a:endParaRPr sz="900" b="1" dirty="0">
              <a:solidFill>
                <a:schemeClr val="bg1"/>
              </a:solidFill>
              <a:latin typeface="Roboto"/>
              <a:ea typeface="Roboto"/>
              <a:cs typeface="Roboto"/>
              <a:sym typeface="Roboto"/>
            </a:endParaRPr>
          </a:p>
        </p:txBody>
      </p:sp>
    </p:spTree>
    <p:extLst>
      <p:ext uri="{BB962C8B-B14F-4D97-AF65-F5344CB8AC3E}">
        <p14:creationId xmlns:p14="http://schemas.microsoft.com/office/powerpoint/2010/main" val="3172273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199125" y="1506263"/>
            <a:ext cx="3033900" cy="1173375"/>
          </a:xfrm>
          <a:prstGeom prst="rect">
            <a:avLst/>
          </a:prstGeom>
        </p:spPr>
        <p:txBody>
          <a:bodyPr spcFirstLastPara="1" wrap="square" lIns="68569" tIns="68569" rIns="68569" bIns="68569" anchor="b" anchorCtr="0">
            <a:noAutofit/>
          </a:bodyPr>
          <a:lstStyle/>
          <a:p>
            <a:r>
              <a:rPr lang="en" sz="2800" dirty="0"/>
              <a:t>Background</a:t>
            </a:r>
            <a:endParaRPr sz="2800" dirty="0"/>
          </a:p>
        </p:txBody>
      </p:sp>
      <p:sp>
        <p:nvSpPr>
          <p:cNvPr id="172" name="Google Shape;172;p26"/>
          <p:cNvSpPr txBox="1">
            <a:spLocks noGrp="1"/>
          </p:cNvSpPr>
          <p:nvPr>
            <p:ph type="subTitle" idx="1"/>
          </p:nvPr>
        </p:nvSpPr>
        <p:spPr>
          <a:xfrm>
            <a:off x="199125" y="2719688"/>
            <a:ext cx="3033900" cy="951975"/>
          </a:xfrm>
          <a:prstGeom prst="rect">
            <a:avLst/>
          </a:prstGeom>
        </p:spPr>
        <p:txBody>
          <a:bodyPr spcFirstLastPara="1" wrap="square" lIns="68569" tIns="68569" rIns="68569" bIns="68569" anchor="t" anchorCtr="0">
            <a:noAutofit/>
          </a:bodyPr>
          <a:lstStyle/>
          <a:p>
            <a:pPr marL="0" indent="0"/>
            <a:r>
              <a:rPr lang="en" sz="1400"/>
              <a:t>X Education Company</a:t>
            </a:r>
            <a:endParaRPr sz="1400"/>
          </a:p>
        </p:txBody>
      </p:sp>
      <p:sp>
        <p:nvSpPr>
          <p:cNvPr id="173" name="Google Shape;173;p26"/>
          <p:cNvSpPr txBox="1">
            <a:spLocks noGrp="1"/>
          </p:cNvSpPr>
          <p:nvPr>
            <p:ph type="body" idx="2"/>
          </p:nvPr>
        </p:nvSpPr>
        <p:spPr>
          <a:xfrm>
            <a:off x="2636409" y="391440"/>
            <a:ext cx="3777741" cy="4327397"/>
          </a:xfrm>
          <a:prstGeom prst="rect">
            <a:avLst/>
          </a:prstGeom>
          <a:solidFill>
            <a:schemeClr val="bg1">
              <a:lumMod val="85000"/>
            </a:schemeClr>
          </a:solidFill>
        </p:spPr>
        <p:txBody>
          <a:bodyPr spcFirstLastPara="1" wrap="square" lIns="68569" tIns="68569" rIns="68569" bIns="68569" anchor="ctr" anchorCtr="0">
            <a:noAutofit/>
          </a:bodyPr>
          <a:lstStyle/>
          <a:p>
            <a:pPr>
              <a:buFont typeface="Wingdings" panose="05000000000000000000" pitchFamily="2" charset="2"/>
              <a:buChar char="v"/>
            </a:pPr>
            <a:r>
              <a:rPr lang="en" sz="900" dirty="0">
                <a:solidFill>
                  <a:sysClr val="windowText" lastClr="000000"/>
                </a:solidFill>
                <a:latin typeface="Verdana"/>
                <a:ea typeface="Verdana"/>
                <a:cs typeface="Verdana"/>
                <a:sym typeface="Verdana"/>
              </a:rPr>
              <a:t>X Education , An education company named sells online courses to industry professionals</a:t>
            </a:r>
          </a:p>
          <a:p>
            <a:pPr>
              <a:lnSpc>
                <a:spcPct val="150000"/>
              </a:lnSpc>
              <a:buFont typeface="Wingdings" panose="05000000000000000000" pitchFamily="2" charset="2"/>
              <a:buChar char="v"/>
            </a:pPr>
            <a:endParaRPr sz="900" dirty="0">
              <a:solidFill>
                <a:sysClr val="windowText" lastClr="000000"/>
              </a:solidFill>
              <a:latin typeface="Verdana"/>
              <a:ea typeface="Verdana"/>
              <a:cs typeface="Verdana"/>
              <a:sym typeface="Verdana"/>
            </a:endParaRPr>
          </a:p>
          <a:p>
            <a:pPr>
              <a:lnSpc>
                <a:spcPct val="150000"/>
              </a:lnSpc>
              <a:buFont typeface="Wingdings" panose="05000000000000000000" pitchFamily="2" charset="2"/>
              <a:buChar char="v"/>
            </a:pPr>
            <a:r>
              <a:rPr lang="en" sz="900" dirty="0">
                <a:solidFill>
                  <a:sysClr val="windowText" lastClr="000000"/>
                </a:solidFill>
                <a:latin typeface="Verdana"/>
                <a:ea typeface="Verdana"/>
                <a:cs typeface="Verdana"/>
                <a:sym typeface="Verdana"/>
              </a:rPr>
              <a:t>Many interested professionals land on their website</a:t>
            </a:r>
          </a:p>
          <a:p>
            <a:pPr>
              <a:lnSpc>
                <a:spcPct val="150000"/>
              </a:lnSpc>
              <a:buFont typeface="Wingdings" panose="05000000000000000000" pitchFamily="2" charset="2"/>
              <a:buChar char="v"/>
            </a:pPr>
            <a:endParaRPr sz="900" dirty="0">
              <a:solidFill>
                <a:sysClr val="windowText" lastClr="000000"/>
              </a:solidFill>
              <a:latin typeface="Verdana"/>
              <a:ea typeface="Verdana"/>
              <a:cs typeface="Verdana"/>
              <a:sym typeface="Verdana"/>
            </a:endParaRPr>
          </a:p>
          <a:p>
            <a:pPr>
              <a:lnSpc>
                <a:spcPct val="150000"/>
              </a:lnSpc>
              <a:buFont typeface="Wingdings" panose="05000000000000000000" pitchFamily="2" charset="2"/>
              <a:buChar char="v"/>
            </a:pPr>
            <a:r>
              <a:rPr lang="en" sz="900" dirty="0">
                <a:solidFill>
                  <a:sysClr val="windowText" lastClr="000000"/>
                </a:solidFill>
                <a:latin typeface="Verdana"/>
                <a:ea typeface="Verdana"/>
                <a:cs typeface="Verdana"/>
                <a:sym typeface="Verdana"/>
              </a:rPr>
              <a:t>The company markets its courses on several websites like Google. Once these people land on the website, they might browse the courses or fill up a form for the course or watch some videos</a:t>
            </a:r>
          </a:p>
          <a:p>
            <a:pPr>
              <a:lnSpc>
                <a:spcPct val="150000"/>
              </a:lnSpc>
              <a:buFont typeface="Wingdings" panose="05000000000000000000" pitchFamily="2" charset="2"/>
              <a:buChar char="v"/>
            </a:pPr>
            <a:endParaRPr lang="en" sz="900" dirty="0">
              <a:solidFill>
                <a:sysClr val="windowText" lastClr="000000"/>
              </a:solidFill>
              <a:latin typeface="Verdana"/>
              <a:ea typeface="Verdana"/>
              <a:cs typeface="Verdana"/>
              <a:sym typeface="Verdana"/>
            </a:endParaRPr>
          </a:p>
          <a:p>
            <a:pPr>
              <a:lnSpc>
                <a:spcPct val="150000"/>
              </a:lnSpc>
              <a:buFont typeface="Wingdings" panose="05000000000000000000" pitchFamily="2" charset="2"/>
              <a:buChar char="v"/>
            </a:pPr>
            <a:r>
              <a:rPr lang="en-US" sz="900" dirty="0">
                <a:solidFill>
                  <a:sysClr val="windowText" lastClr="000000"/>
                </a:solidFill>
                <a:latin typeface="Verdana"/>
                <a:ea typeface="Verdana"/>
                <a:cs typeface="Verdana"/>
                <a:sym typeface="Verdana"/>
              </a:rPr>
              <a:t>When these people fill up a form providing their email address or phone number, they are classified to be a lead</a:t>
            </a:r>
          </a:p>
          <a:p>
            <a:pPr>
              <a:lnSpc>
                <a:spcPct val="150000"/>
              </a:lnSpc>
              <a:buFont typeface="Wingdings" panose="05000000000000000000" pitchFamily="2" charset="2"/>
              <a:buChar char="v"/>
            </a:pPr>
            <a:endParaRPr lang="en-US" sz="900" dirty="0">
              <a:solidFill>
                <a:sysClr val="windowText" lastClr="000000"/>
              </a:solidFill>
              <a:latin typeface="Verdana"/>
              <a:ea typeface="Verdana"/>
              <a:cs typeface="Verdana"/>
              <a:sym typeface="Verdana"/>
            </a:endParaRPr>
          </a:p>
          <a:p>
            <a:pPr>
              <a:lnSpc>
                <a:spcPct val="150000"/>
              </a:lnSpc>
              <a:buFont typeface="Wingdings" panose="05000000000000000000" pitchFamily="2" charset="2"/>
              <a:buChar char="v"/>
            </a:pPr>
            <a:r>
              <a:rPr lang="en-US" sz="900" dirty="0">
                <a:solidFill>
                  <a:sysClr val="windowText" lastClr="000000"/>
                </a:solidFill>
                <a:latin typeface="Verdana"/>
                <a:ea typeface="Verdana"/>
                <a:cs typeface="Verdana"/>
                <a:sym typeface="Verdana"/>
              </a:rPr>
              <a:t>Once these leads are acquired, employees from the sales team start making calls, writing emails, etc. Through this process, some of the leads get converted while most do not</a:t>
            </a:r>
          </a:p>
          <a:p>
            <a:pPr>
              <a:lnSpc>
                <a:spcPct val="150000"/>
              </a:lnSpc>
              <a:buFont typeface="Wingdings" panose="05000000000000000000" pitchFamily="2" charset="2"/>
              <a:buChar char="v"/>
            </a:pPr>
            <a:endParaRPr lang="en-US" sz="900" dirty="0">
              <a:solidFill>
                <a:sysClr val="windowText" lastClr="000000"/>
              </a:solidFill>
              <a:latin typeface="Verdana"/>
              <a:ea typeface="Verdana"/>
              <a:cs typeface="Verdana"/>
              <a:sym typeface="Verdana"/>
            </a:endParaRPr>
          </a:p>
          <a:p>
            <a:pPr>
              <a:lnSpc>
                <a:spcPct val="150000"/>
              </a:lnSpc>
              <a:buFont typeface="Wingdings" panose="05000000000000000000" pitchFamily="2" charset="2"/>
              <a:buChar char="v"/>
            </a:pPr>
            <a:r>
              <a:rPr lang="en-US" sz="900" dirty="0">
                <a:solidFill>
                  <a:sysClr val="windowText" lastClr="000000"/>
                </a:solidFill>
                <a:latin typeface="Verdana"/>
                <a:ea typeface="Verdana"/>
                <a:cs typeface="Verdana"/>
                <a:sym typeface="Verdana"/>
              </a:rPr>
              <a:t>The typical lead conversion rate at X education is around 30%</a:t>
            </a:r>
            <a:endParaRPr sz="900" dirty="0">
              <a:solidFill>
                <a:sysClr val="windowText" lastClr="000000"/>
              </a:solidFill>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53"/>
          <p:cNvSpPr txBox="1">
            <a:spLocks noGrp="1"/>
          </p:cNvSpPr>
          <p:nvPr>
            <p:ph type="ctrTitle"/>
          </p:nvPr>
        </p:nvSpPr>
        <p:spPr>
          <a:xfrm>
            <a:off x="448575" y="1059954"/>
            <a:ext cx="6166575" cy="629100"/>
          </a:xfrm>
          <a:prstGeom prst="rect">
            <a:avLst/>
          </a:prstGeom>
        </p:spPr>
        <p:txBody>
          <a:bodyPr spcFirstLastPara="1" wrap="square" lIns="68569" tIns="68569" rIns="68569" bIns="68569" anchor="b" anchorCtr="0">
            <a:noAutofit/>
          </a:bodyPr>
          <a:lstStyle/>
          <a:p>
            <a:r>
              <a:rPr lang="en" sz="2400" dirty="0"/>
              <a:t>Conclusion  (Recommendation)</a:t>
            </a:r>
            <a:endParaRPr sz="2400" dirty="0"/>
          </a:p>
        </p:txBody>
      </p:sp>
      <p:sp>
        <p:nvSpPr>
          <p:cNvPr id="422" name="Google Shape;422;p53"/>
          <p:cNvSpPr txBox="1">
            <a:spLocks noGrp="1"/>
          </p:cNvSpPr>
          <p:nvPr>
            <p:ph type="subTitle" idx="1"/>
          </p:nvPr>
        </p:nvSpPr>
        <p:spPr>
          <a:xfrm>
            <a:off x="1181378" y="2119668"/>
            <a:ext cx="4365093" cy="1577979"/>
          </a:xfrm>
          <a:prstGeom prst="rect">
            <a:avLst/>
          </a:prstGeom>
        </p:spPr>
        <p:txBody>
          <a:bodyPr spcFirstLastPara="1" wrap="square" lIns="68569" tIns="68569" rIns="68569" bIns="68569" anchor="t" anchorCtr="0">
            <a:noAutofit/>
          </a:bodyPr>
          <a:lstStyle/>
          <a:p>
            <a:pPr marL="0" indent="0"/>
            <a:r>
              <a:rPr lang="en" sz="1000" dirty="0"/>
              <a:t>X Education Company needs to focus on following key aspects to improve the overall conversion rate:</a:t>
            </a:r>
            <a:endParaRPr sz="1000" dirty="0"/>
          </a:p>
          <a:p>
            <a:pPr marL="342900" indent="-271463" algn="l">
              <a:buChar char="●"/>
            </a:pPr>
            <a:r>
              <a:rPr lang="en-US" sz="900" dirty="0"/>
              <a:t>Increase user engagement on your website as this helps in higher conversion.</a:t>
            </a:r>
            <a:endParaRPr lang="en" sz="900" dirty="0"/>
          </a:p>
          <a:p>
            <a:pPr marL="342900" indent="-271463" algn="l">
              <a:buChar char="●"/>
            </a:pPr>
            <a:r>
              <a:rPr lang="en" sz="900" dirty="0"/>
              <a:t>Get Total visits increased by advertising etc. </a:t>
            </a:r>
          </a:p>
          <a:p>
            <a:pPr marL="342900" indent="-271463" algn="l">
              <a:buChar char="●"/>
            </a:pPr>
            <a:r>
              <a:rPr lang="en" sz="900" dirty="0"/>
              <a:t>Increase on sending SMS notifications </a:t>
            </a:r>
            <a:endParaRPr sz="900" dirty="0"/>
          </a:p>
          <a:p>
            <a:pPr marL="342900" indent="-271463" algn="l">
              <a:buChar char="●"/>
            </a:pPr>
            <a:r>
              <a:rPr lang="en-US" sz="900" dirty="0"/>
              <a:t>Improve the Olark Chat </a:t>
            </a:r>
            <a:r>
              <a:rPr lang="en-US" sz="900" dirty="0" err="1"/>
              <a:t>servic</a:t>
            </a:r>
            <a:endParaRPr sz="9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C6C4-E459-4D74-8605-7861FDE0797B}"/>
              </a:ext>
            </a:extLst>
          </p:cNvPr>
          <p:cNvSpPr>
            <a:spLocks noGrp="1"/>
          </p:cNvSpPr>
          <p:nvPr>
            <p:ph type="title"/>
          </p:nvPr>
        </p:nvSpPr>
        <p:spPr>
          <a:xfrm>
            <a:off x="815905" y="2082800"/>
            <a:ext cx="5099051" cy="977900"/>
          </a:xfrm>
        </p:spPr>
        <p:txBody>
          <a:bodyPr>
            <a:normAutofit/>
          </a:bodyPr>
          <a:lstStyle/>
          <a:p>
            <a:r>
              <a:rPr lang="en-IN" sz="3200" b="1" dirty="0"/>
              <a:t>Thank-you</a:t>
            </a:r>
          </a:p>
        </p:txBody>
      </p:sp>
    </p:spTree>
    <p:extLst>
      <p:ext uri="{BB962C8B-B14F-4D97-AF65-F5344CB8AC3E}">
        <p14:creationId xmlns:p14="http://schemas.microsoft.com/office/powerpoint/2010/main" val="4090663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title"/>
          </p:nvPr>
        </p:nvSpPr>
        <p:spPr>
          <a:xfrm>
            <a:off x="199125" y="1506263"/>
            <a:ext cx="3033900" cy="1173375"/>
          </a:xfrm>
          <a:prstGeom prst="rect">
            <a:avLst/>
          </a:prstGeom>
        </p:spPr>
        <p:txBody>
          <a:bodyPr spcFirstLastPara="1" wrap="square" lIns="68569" tIns="68569" rIns="68569" bIns="68569" anchor="b" anchorCtr="0">
            <a:noAutofit/>
          </a:bodyPr>
          <a:lstStyle/>
          <a:p>
            <a:r>
              <a:rPr lang="en" dirty="0"/>
              <a:t>Problem Statement</a:t>
            </a:r>
            <a:endParaRPr dirty="0"/>
          </a:p>
        </p:txBody>
      </p:sp>
      <p:sp>
        <p:nvSpPr>
          <p:cNvPr id="186" name="Google Shape;186;p28"/>
          <p:cNvSpPr txBox="1">
            <a:spLocks noGrp="1"/>
          </p:cNvSpPr>
          <p:nvPr>
            <p:ph type="subTitle" idx="1"/>
          </p:nvPr>
        </p:nvSpPr>
        <p:spPr>
          <a:xfrm>
            <a:off x="199125" y="2719688"/>
            <a:ext cx="3033900" cy="951975"/>
          </a:xfrm>
          <a:prstGeom prst="rect">
            <a:avLst/>
          </a:prstGeom>
        </p:spPr>
        <p:txBody>
          <a:bodyPr spcFirstLastPara="1" wrap="square" lIns="68569" tIns="68569" rIns="68569" bIns="68569" anchor="t" anchorCtr="0">
            <a:noAutofit/>
          </a:bodyPr>
          <a:lstStyle/>
          <a:p>
            <a:pPr marL="0" indent="0"/>
            <a:r>
              <a:rPr lang="en" sz="1400"/>
              <a:t>X Education Company’s Problem</a:t>
            </a:r>
            <a:endParaRPr sz="1400"/>
          </a:p>
        </p:txBody>
      </p:sp>
      <p:sp>
        <p:nvSpPr>
          <p:cNvPr id="187" name="Google Shape;187;p28"/>
          <p:cNvSpPr txBox="1">
            <a:spLocks noGrp="1"/>
          </p:cNvSpPr>
          <p:nvPr>
            <p:ph type="body" idx="2"/>
          </p:nvPr>
        </p:nvSpPr>
        <p:spPr>
          <a:xfrm>
            <a:off x="2923410" y="413817"/>
            <a:ext cx="3537460" cy="4298348"/>
          </a:xfrm>
          <a:prstGeom prst="rect">
            <a:avLst/>
          </a:prstGeom>
          <a:solidFill>
            <a:schemeClr val="bg1">
              <a:lumMod val="85000"/>
            </a:schemeClr>
          </a:solidFill>
        </p:spPr>
        <p:txBody>
          <a:bodyPr spcFirstLastPara="1" wrap="square" lIns="68569" tIns="68569" rIns="68569" bIns="68569" anchor="ctr" anchorCtr="0">
            <a:noAutofit/>
          </a:bodyPr>
          <a:lstStyle/>
          <a:p>
            <a:pPr>
              <a:lnSpc>
                <a:spcPct val="150000"/>
              </a:lnSpc>
              <a:buFont typeface="Wingdings" panose="05000000000000000000" pitchFamily="2" charset="2"/>
              <a:buChar char="v"/>
            </a:pPr>
            <a:r>
              <a:rPr lang="en" sz="900" dirty="0">
                <a:solidFill>
                  <a:schemeClr val="tx1"/>
                </a:solidFill>
                <a:latin typeface="Verdana"/>
                <a:ea typeface="Verdana"/>
                <a:cs typeface="Verdana"/>
                <a:sym typeface="Verdana"/>
              </a:rPr>
              <a:t>X Education gets a lot of leads but its lead conversion rate is very poor </a:t>
            </a:r>
            <a:endParaRPr sz="900" dirty="0">
              <a:solidFill>
                <a:schemeClr val="tx1"/>
              </a:solidFill>
              <a:latin typeface="Verdana"/>
              <a:ea typeface="Verdana"/>
              <a:cs typeface="Verdana"/>
              <a:sym typeface="Verdana"/>
            </a:endParaRPr>
          </a:p>
          <a:p>
            <a:pPr>
              <a:lnSpc>
                <a:spcPct val="150000"/>
              </a:lnSpc>
              <a:buFont typeface="Wingdings" panose="05000000000000000000" pitchFamily="2" charset="2"/>
              <a:buChar char="v"/>
            </a:pPr>
            <a:r>
              <a:rPr lang="en" sz="900" dirty="0">
                <a:solidFill>
                  <a:schemeClr val="tx1"/>
                </a:solidFill>
                <a:latin typeface="Verdana"/>
                <a:ea typeface="Verdana"/>
                <a:cs typeface="Verdana"/>
                <a:sym typeface="Verdana"/>
              </a:rPr>
              <a:t>To make this process more efficient, the company wishes to identify the most potential leads, also known as ‘Hot Leads’</a:t>
            </a:r>
            <a:endParaRPr sz="900" dirty="0">
              <a:solidFill>
                <a:schemeClr val="tx1"/>
              </a:solidFill>
              <a:latin typeface="Verdana"/>
              <a:ea typeface="Verdana"/>
              <a:cs typeface="Verdana"/>
              <a:sym typeface="Verdana"/>
            </a:endParaRPr>
          </a:p>
          <a:p>
            <a:pPr>
              <a:lnSpc>
                <a:spcPct val="150000"/>
              </a:lnSpc>
              <a:buFont typeface="Wingdings" panose="05000000000000000000" pitchFamily="2" charset="2"/>
              <a:buChar char="v"/>
            </a:pPr>
            <a:r>
              <a:rPr lang="en" sz="900" dirty="0">
                <a:solidFill>
                  <a:schemeClr val="tx1"/>
                </a:solidFill>
                <a:latin typeface="Verdana"/>
                <a:ea typeface="Verdana"/>
                <a:cs typeface="Verdana"/>
                <a:sym typeface="Verdana"/>
              </a:rPr>
              <a:t>If they successfully identify this set of leads, the lead conversion rate should go up as the sales team will now be focusing more on communicating with the potential leads rather than making calls to everyone</a:t>
            </a:r>
          </a:p>
          <a:p>
            <a:pPr>
              <a:lnSpc>
                <a:spcPct val="150000"/>
              </a:lnSpc>
              <a:buFont typeface="Wingdings" panose="05000000000000000000" pitchFamily="2" charset="2"/>
              <a:buChar char="v"/>
            </a:pPr>
            <a:r>
              <a:rPr lang="en-US" sz="900" dirty="0">
                <a:solidFill>
                  <a:schemeClr val="tx1"/>
                </a:solidFill>
                <a:latin typeface="Verdana"/>
                <a:ea typeface="Verdana"/>
                <a:cs typeface="Verdana"/>
                <a:sym typeface="Verdana"/>
              </a:rPr>
              <a:t>We will help them to select the most promising leads, i.e. the leads that are most likely to convert into paying customers. </a:t>
            </a:r>
          </a:p>
          <a:p>
            <a:pPr>
              <a:lnSpc>
                <a:spcPct val="150000"/>
              </a:lnSpc>
              <a:buFont typeface="Wingdings" panose="05000000000000000000" pitchFamily="2" charset="2"/>
              <a:buChar char="v"/>
            </a:pPr>
            <a:r>
              <a:rPr lang="en-US" sz="900" dirty="0">
                <a:solidFill>
                  <a:schemeClr val="tx1"/>
                </a:solidFill>
                <a:latin typeface="Verdana"/>
                <a:ea typeface="Verdana"/>
                <a:cs typeface="Verdana"/>
                <a:sym typeface="Verdana"/>
              </a:rPr>
              <a:t>We are  required to build a model wherein we need to assign a lead score to each of the leads such that the customers with higher lead score have a higher conversion chance</a:t>
            </a:r>
          </a:p>
          <a:p>
            <a:pPr>
              <a:lnSpc>
                <a:spcPct val="150000"/>
              </a:lnSpc>
              <a:buFont typeface="Wingdings" panose="05000000000000000000" pitchFamily="2" charset="2"/>
              <a:buChar char="v"/>
            </a:pPr>
            <a:r>
              <a:rPr lang="en-US" sz="900" dirty="0">
                <a:solidFill>
                  <a:schemeClr val="tx1"/>
                </a:solidFill>
                <a:latin typeface="Verdana"/>
                <a:ea typeface="Verdana"/>
                <a:cs typeface="Verdana"/>
                <a:sym typeface="Verdana"/>
              </a:rPr>
              <a:t>The CEO, in particular, has given a ballpark of the target lead conversion rate to be 80%.</a:t>
            </a:r>
            <a:br>
              <a:rPr lang="en" sz="900" dirty="0">
                <a:solidFill>
                  <a:schemeClr val="tx1"/>
                </a:solidFill>
              </a:rPr>
            </a:br>
            <a:endParaRPr sz="9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cxnSp>
        <p:nvCxnSpPr>
          <p:cNvPr id="199" name="Google Shape;199;p30"/>
          <p:cNvCxnSpPr/>
          <p:nvPr/>
        </p:nvCxnSpPr>
        <p:spPr>
          <a:xfrm>
            <a:off x="0" y="1157288"/>
            <a:ext cx="6858000" cy="0"/>
          </a:xfrm>
          <a:prstGeom prst="straightConnector1">
            <a:avLst/>
          </a:prstGeom>
          <a:noFill/>
          <a:ln w="28575" cap="flat" cmpd="sng">
            <a:solidFill>
              <a:schemeClr val="accent1"/>
            </a:solidFill>
            <a:prstDash val="solid"/>
            <a:round/>
            <a:headEnd type="none" w="sm" len="sm"/>
            <a:tailEnd type="none" w="sm" len="sm"/>
          </a:ln>
        </p:spPr>
      </p:cxnSp>
      <p:sp>
        <p:nvSpPr>
          <p:cNvPr id="200" name="Google Shape;200;p30"/>
          <p:cNvSpPr txBox="1"/>
          <p:nvPr/>
        </p:nvSpPr>
        <p:spPr>
          <a:xfrm>
            <a:off x="67089" y="723991"/>
            <a:ext cx="5307525" cy="328950"/>
          </a:xfrm>
          <a:prstGeom prst="rect">
            <a:avLst/>
          </a:prstGeom>
          <a:noFill/>
          <a:ln>
            <a:noFill/>
          </a:ln>
        </p:spPr>
        <p:txBody>
          <a:bodyPr spcFirstLastPara="1" wrap="square" lIns="51431" tIns="25706" rIns="51431" bIns="25706" anchor="t" anchorCtr="0">
            <a:noAutofit/>
          </a:bodyPr>
          <a:lstStyle/>
          <a:p>
            <a:pPr>
              <a:buClr>
                <a:schemeClr val="dk1"/>
              </a:buClr>
              <a:buSzPts val="1100"/>
            </a:pPr>
            <a:r>
              <a:rPr lang="en" sz="2250" dirty="0">
                <a:solidFill>
                  <a:srgbClr val="2A3990"/>
                </a:solidFill>
                <a:latin typeface="Roboto"/>
                <a:ea typeface="Roboto"/>
                <a:cs typeface="Roboto"/>
                <a:sym typeface="Roboto"/>
              </a:rPr>
              <a:t>Lead – Conversion Process</a:t>
            </a:r>
            <a:endParaRPr sz="2700" dirty="0"/>
          </a:p>
        </p:txBody>
      </p:sp>
      <p:grpSp>
        <p:nvGrpSpPr>
          <p:cNvPr id="201" name="Google Shape;201;p30"/>
          <p:cNvGrpSpPr/>
          <p:nvPr/>
        </p:nvGrpSpPr>
        <p:grpSpPr>
          <a:xfrm>
            <a:off x="770277" y="1360430"/>
            <a:ext cx="5637973" cy="2422575"/>
            <a:chOff x="4408" y="0"/>
            <a:chExt cx="10023063" cy="4306800"/>
          </a:xfrm>
        </p:grpSpPr>
        <p:sp>
          <p:nvSpPr>
            <p:cNvPr id="202" name="Google Shape;202;p30"/>
            <p:cNvSpPr/>
            <p:nvPr/>
          </p:nvSpPr>
          <p:spPr>
            <a:xfrm>
              <a:off x="752392" y="0"/>
              <a:ext cx="8527200" cy="4306800"/>
            </a:xfrm>
            <a:prstGeom prst="rightArrow">
              <a:avLst>
                <a:gd name="adj1" fmla="val 50000"/>
                <a:gd name="adj2" fmla="val 50000"/>
              </a:avLst>
            </a:prstGeom>
            <a:solidFill>
              <a:srgbClr val="CDE6ED"/>
            </a:solidFill>
            <a:ln>
              <a:noFill/>
            </a:ln>
          </p:spPr>
          <p:txBody>
            <a:bodyPr spcFirstLastPara="1" wrap="square" lIns="51431" tIns="51431" rIns="51431" bIns="51431" anchor="ctr" anchorCtr="0">
              <a:noAutofit/>
            </a:bodyPr>
            <a:lstStyle/>
            <a:p>
              <a:endParaRPr sz="1050"/>
            </a:p>
          </p:txBody>
        </p:sp>
        <p:sp>
          <p:nvSpPr>
            <p:cNvPr id="203" name="Google Shape;203;p30"/>
            <p:cNvSpPr/>
            <p:nvPr/>
          </p:nvSpPr>
          <p:spPr>
            <a:xfrm>
              <a:off x="4408"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51431" tIns="51431" rIns="51431" bIns="51431" anchor="ctr" anchorCtr="0">
              <a:noAutofit/>
            </a:bodyPr>
            <a:lstStyle/>
            <a:p>
              <a:endParaRPr sz="1050"/>
            </a:p>
          </p:txBody>
        </p:sp>
        <p:sp>
          <p:nvSpPr>
            <p:cNvPr id="204" name="Google Shape;204;p30"/>
            <p:cNvSpPr txBox="1"/>
            <p:nvPr/>
          </p:nvSpPr>
          <p:spPr>
            <a:xfrm>
              <a:off x="88506" y="1376172"/>
              <a:ext cx="1759200" cy="1554600"/>
            </a:xfrm>
            <a:prstGeom prst="rect">
              <a:avLst/>
            </a:prstGeom>
            <a:noFill/>
            <a:ln>
              <a:noFill/>
            </a:ln>
          </p:spPr>
          <p:txBody>
            <a:bodyPr spcFirstLastPara="1" wrap="square" lIns="36431" tIns="36431" rIns="36431" bIns="36431" anchor="ctr" anchorCtr="0">
              <a:noAutofit/>
            </a:bodyPr>
            <a:lstStyle/>
            <a:p>
              <a:pPr algn="ctr">
                <a:lnSpc>
                  <a:spcPct val="90000"/>
                </a:lnSpc>
                <a:buClr>
                  <a:schemeClr val="lt1"/>
                </a:buClr>
                <a:buSzPts val="1300"/>
              </a:pPr>
              <a:r>
                <a:rPr lang="en" sz="975" dirty="0">
                  <a:solidFill>
                    <a:schemeClr val="lt1"/>
                  </a:solidFill>
                  <a:latin typeface="Corbel"/>
                  <a:ea typeface="Corbel"/>
                  <a:cs typeface="Corbel"/>
                  <a:sym typeface="Corbel"/>
                </a:rPr>
                <a:t>Lead Generation:</a:t>
              </a:r>
              <a:endParaRPr sz="825" dirty="0"/>
            </a:p>
            <a:p>
              <a:pPr algn="ctr">
                <a:lnSpc>
                  <a:spcPct val="90000"/>
                </a:lnSpc>
                <a:spcBef>
                  <a:spcPts val="300"/>
                </a:spcBef>
                <a:buClr>
                  <a:schemeClr val="lt1"/>
                </a:buClr>
                <a:buSzPts val="1300"/>
              </a:pPr>
              <a:r>
                <a:rPr lang="en" sz="975" dirty="0">
                  <a:solidFill>
                    <a:schemeClr val="lt1"/>
                  </a:solidFill>
                  <a:latin typeface="Corbel"/>
                  <a:ea typeface="Corbel"/>
                  <a:cs typeface="Corbel"/>
                  <a:sym typeface="Corbel"/>
                </a:rPr>
                <a:t>1. Ads on websites like Google</a:t>
              </a:r>
              <a:endParaRPr sz="825" dirty="0"/>
            </a:p>
            <a:p>
              <a:pPr algn="ctr">
                <a:lnSpc>
                  <a:spcPct val="90000"/>
                </a:lnSpc>
                <a:spcBef>
                  <a:spcPts val="300"/>
                </a:spcBef>
                <a:buClr>
                  <a:schemeClr val="lt1"/>
                </a:buClr>
                <a:buSzPts val="1300"/>
              </a:pPr>
              <a:r>
                <a:rPr lang="en" sz="975" dirty="0">
                  <a:solidFill>
                    <a:schemeClr val="lt1"/>
                  </a:solidFill>
                  <a:latin typeface="Corbel"/>
                  <a:ea typeface="Corbel"/>
                  <a:cs typeface="Corbel"/>
                  <a:sym typeface="Corbel"/>
                </a:rPr>
                <a:t>2. Referrals</a:t>
              </a:r>
              <a:endParaRPr sz="825" dirty="0"/>
            </a:p>
          </p:txBody>
        </p:sp>
        <p:sp>
          <p:nvSpPr>
            <p:cNvPr id="205" name="Google Shape;205;p30"/>
            <p:cNvSpPr/>
            <p:nvPr/>
          </p:nvSpPr>
          <p:spPr>
            <a:xfrm>
              <a:off x="2028299"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51431" tIns="51431" rIns="51431" bIns="51431" anchor="ctr" anchorCtr="0">
              <a:noAutofit/>
            </a:bodyPr>
            <a:lstStyle/>
            <a:p>
              <a:endParaRPr sz="1050"/>
            </a:p>
          </p:txBody>
        </p:sp>
        <p:sp>
          <p:nvSpPr>
            <p:cNvPr id="206" name="Google Shape;206;p30"/>
            <p:cNvSpPr txBox="1"/>
            <p:nvPr/>
          </p:nvSpPr>
          <p:spPr>
            <a:xfrm>
              <a:off x="2112397" y="1376172"/>
              <a:ext cx="1759200" cy="1554600"/>
            </a:xfrm>
            <a:prstGeom prst="rect">
              <a:avLst/>
            </a:prstGeom>
            <a:noFill/>
            <a:ln>
              <a:noFill/>
            </a:ln>
          </p:spPr>
          <p:txBody>
            <a:bodyPr spcFirstLastPara="1" wrap="square" lIns="36431" tIns="36431" rIns="36431" bIns="36431" anchor="ctr" anchorCtr="0">
              <a:noAutofit/>
            </a:bodyPr>
            <a:lstStyle/>
            <a:p>
              <a:pPr algn="ctr">
                <a:lnSpc>
                  <a:spcPct val="90000"/>
                </a:lnSpc>
                <a:buClr>
                  <a:schemeClr val="lt1"/>
                </a:buClr>
                <a:buSzPts val="1300"/>
              </a:pPr>
              <a:r>
                <a:rPr lang="en" sz="975" dirty="0">
                  <a:solidFill>
                    <a:schemeClr val="lt1"/>
                  </a:solidFill>
                  <a:latin typeface="Corbel"/>
                  <a:ea typeface="Corbel"/>
                  <a:cs typeface="Corbel"/>
                  <a:sym typeface="Corbel"/>
                </a:rPr>
                <a:t>Visit to X Education website by these potential customers  (professionals)</a:t>
              </a:r>
              <a:endParaRPr sz="825" dirty="0"/>
            </a:p>
          </p:txBody>
        </p:sp>
        <p:sp>
          <p:nvSpPr>
            <p:cNvPr id="207" name="Google Shape;207;p30"/>
            <p:cNvSpPr/>
            <p:nvPr/>
          </p:nvSpPr>
          <p:spPr>
            <a:xfrm>
              <a:off x="4052190"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51431" tIns="51431" rIns="51431" bIns="51431" anchor="ctr" anchorCtr="0">
              <a:noAutofit/>
            </a:bodyPr>
            <a:lstStyle/>
            <a:p>
              <a:endParaRPr sz="1050"/>
            </a:p>
          </p:txBody>
        </p:sp>
        <p:sp>
          <p:nvSpPr>
            <p:cNvPr id="208" name="Google Shape;208;p30"/>
            <p:cNvSpPr txBox="1"/>
            <p:nvPr/>
          </p:nvSpPr>
          <p:spPr>
            <a:xfrm>
              <a:off x="4136288" y="1376172"/>
              <a:ext cx="1759200" cy="1554600"/>
            </a:xfrm>
            <a:prstGeom prst="rect">
              <a:avLst/>
            </a:prstGeom>
            <a:noFill/>
            <a:ln>
              <a:noFill/>
            </a:ln>
          </p:spPr>
          <p:txBody>
            <a:bodyPr spcFirstLastPara="1" wrap="square" lIns="36431" tIns="36431" rIns="36431" bIns="36431" anchor="ctr" anchorCtr="0">
              <a:noAutofit/>
            </a:bodyPr>
            <a:lstStyle/>
            <a:p>
              <a:pPr algn="ctr">
                <a:lnSpc>
                  <a:spcPct val="90000"/>
                </a:lnSpc>
                <a:buClr>
                  <a:schemeClr val="lt1"/>
                </a:buClr>
                <a:buSzPts val="1300"/>
              </a:pPr>
              <a:r>
                <a:rPr lang="en" sz="975" dirty="0">
                  <a:solidFill>
                    <a:schemeClr val="lt1"/>
                  </a:solidFill>
                  <a:latin typeface="Corbel"/>
                  <a:ea typeface="Corbel"/>
                  <a:cs typeface="Corbel"/>
                  <a:sym typeface="Corbel"/>
                </a:rPr>
                <a:t>Visitors either provide Email id &amp; Contact Details </a:t>
              </a:r>
              <a:endParaRPr sz="825" dirty="0"/>
            </a:p>
            <a:p>
              <a:pPr algn="ctr">
                <a:lnSpc>
                  <a:spcPct val="90000"/>
                </a:lnSpc>
                <a:spcBef>
                  <a:spcPts val="300"/>
                </a:spcBef>
                <a:buClr>
                  <a:schemeClr val="lt1"/>
                </a:buClr>
                <a:buSzPts val="1300"/>
              </a:pPr>
              <a:r>
                <a:rPr lang="en" sz="975" dirty="0">
                  <a:solidFill>
                    <a:schemeClr val="lt1"/>
                  </a:solidFill>
                  <a:latin typeface="Corbel"/>
                  <a:ea typeface="Corbel"/>
                  <a:cs typeface="Corbel"/>
                  <a:sym typeface="Corbel"/>
                </a:rPr>
                <a:t>Or</a:t>
              </a:r>
              <a:endParaRPr sz="825" dirty="0"/>
            </a:p>
            <a:p>
              <a:pPr algn="ctr">
                <a:lnSpc>
                  <a:spcPct val="90000"/>
                </a:lnSpc>
                <a:spcBef>
                  <a:spcPts val="300"/>
                </a:spcBef>
                <a:buClr>
                  <a:schemeClr val="lt1"/>
                </a:buClr>
                <a:buSzPts val="1300"/>
              </a:pPr>
              <a:r>
                <a:rPr lang="en" sz="975" dirty="0">
                  <a:solidFill>
                    <a:schemeClr val="lt1"/>
                  </a:solidFill>
                  <a:latin typeface="Corbel"/>
                  <a:ea typeface="Corbel"/>
                  <a:cs typeface="Corbel"/>
                  <a:sym typeface="Corbel"/>
                </a:rPr>
                <a:t>View videos etc</a:t>
              </a:r>
              <a:endParaRPr sz="975" dirty="0">
                <a:solidFill>
                  <a:schemeClr val="lt1"/>
                </a:solidFill>
                <a:latin typeface="Corbel"/>
                <a:ea typeface="Corbel"/>
                <a:cs typeface="Corbel"/>
                <a:sym typeface="Corbel"/>
              </a:endParaRPr>
            </a:p>
          </p:txBody>
        </p:sp>
        <p:sp>
          <p:nvSpPr>
            <p:cNvPr id="209" name="Google Shape;209;p30"/>
            <p:cNvSpPr/>
            <p:nvPr/>
          </p:nvSpPr>
          <p:spPr>
            <a:xfrm>
              <a:off x="6076080"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51431" tIns="51431" rIns="51431" bIns="51431" anchor="ctr" anchorCtr="0">
              <a:noAutofit/>
            </a:bodyPr>
            <a:lstStyle/>
            <a:p>
              <a:endParaRPr sz="1050"/>
            </a:p>
          </p:txBody>
        </p:sp>
        <p:sp>
          <p:nvSpPr>
            <p:cNvPr id="210" name="Google Shape;210;p30"/>
            <p:cNvSpPr txBox="1"/>
            <p:nvPr/>
          </p:nvSpPr>
          <p:spPr>
            <a:xfrm>
              <a:off x="6160178" y="1376172"/>
              <a:ext cx="1759200" cy="1554600"/>
            </a:xfrm>
            <a:prstGeom prst="rect">
              <a:avLst/>
            </a:prstGeom>
            <a:noFill/>
            <a:ln>
              <a:noFill/>
            </a:ln>
          </p:spPr>
          <p:txBody>
            <a:bodyPr spcFirstLastPara="1" wrap="square" lIns="36431" tIns="36431" rIns="36431" bIns="36431" anchor="ctr" anchorCtr="0">
              <a:noAutofit/>
            </a:bodyPr>
            <a:lstStyle/>
            <a:p>
              <a:pPr algn="ctr">
                <a:lnSpc>
                  <a:spcPct val="90000"/>
                </a:lnSpc>
                <a:buClr>
                  <a:schemeClr val="lt1"/>
                </a:buClr>
                <a:buSzPts val="1300"/>
              </a:pPr>
              <a:r>
                <a:rPr lang="en" sz="975" dirty="0">
                  <a:solidFill>
                    <a:schemeClr val="lt1"/>
                  </a:solidFill>
                  <a:latin typeface="Corbel"/>
                  <a:ea typeface="Corbel"/>
                  <a:cs typeface="Corbel"/>
                  <a:sym typeface="Corbel"/>
                </a:rPr>
                <a:t>Tele calling and Emailing activity to all the leads</a:t>
              </a:r>
              <a:endParaRPr sz="825" dirty="0"/>
            </a:p>
          </p:txBody>
        </p:sp>
        <p:sp>
          <p:nvSpPr>
            <p:cNvPr id="211" name="Google Shape;211;p30"/>
            <p:cNvSpPr/>
            <p:nvPr/>
          </p:nvSpPr>
          <p:spPr>
            <a:xfrm>
              <a:off x="8099971"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51431" tIns="51431" rIns="51431" bIns="51431" anchor="ctr" anchorCtr="0">
              <a:noAutofit/>
            </a:bodyPr>
            <a:lstStyle/>
            <a:p>
              <a:endParaRPr sz="1050"/>
            </a:p>
          </p:txBody>
        </p:sp>
        <p:sp>
          <p:nvSpPr>
            <p:cNvPr id="212" name="Google Shape;212;p30"/>
            <p:cNvSpPr txBox="1"/>
            <p:nvPr/>
          </p:nvSpPr>
          <p:spPr>
            <a:xfrm>
              <a:off x="8184069" y="1376172"/>
              <a:ext cx="1759200" cy="1554600"/>
            </a:xfrm>
            <a:prstGeom prst="rect">
              <a:avLst/>
            </a:prstGeom>
            <a:noFill/>
            <a:ln>
              <a:noFill/>
            </a:ln>
          </p:spPr>
          <p:txBody>
            <a:bodyPr spcFirstLastPara="1" wrap="square" lIns="36431" tIns="36431" rIns="36431" bIns="36431" anchor="ctr" anchorCtr="0">
              <a:noAutofit/>
            </a:bodyPr>
            <a:lstStyle/>
            <a:p>
              <a:pPr algn="ctr">
                <a:lnSpc>
                  <a:spcPct val="90000"/>
                </a:lnSpc>
                <a:buClr>
                  <a:schemeClr val="lt1"/>
                </a:buClr>
                <a:buSzPts val="1300"/>
              </a:pPr>
              <a:r>
                <a:rPr lang="en" sz="975">
                  <a:solidFill>
                    <a:schemeClr val="lt1"/>
                  </a:solidFill>
                  <a:latin typeface="Corbel"/>
                  <a:ea typeface="Corbel"/>
                  <a:cs typeface="Corbel"/>
                  <a:sym typeface="Corbel"/>
                </a:rPr>
                <a:t>~30% leads get converted</a:t>
              </a:r>
              <a:endParaRPr sz="825"/>
            </a:p>
          </p:txBody>
        </p:sp>
      </p:grpSp>
      <p:sp>
        <p:nvSpPr>
          <p:cNvPr id="213" name="Google Shape;213;p30"/>
          <p:cNvSpPr txBox="1"/>
          <p:nvPr/>
        </p:nvSpPr>
        <p:spPr>
          <a:xfrm rot="-5400000">
            <a:off x="-339632" y="2509632"/>
            <a:ext cx="1799078" cy="363375"/>
          </a:xfrm>
          <a:prstGeom prst="rect">
            <a:avLst/>
          </a:prstGeom>
          <a:noFill/>
          <a:ln>
            <a:noFill/>
          </a:ln>
        </p:spPr>
        <p:txBody>
          <a:bodyPr spcFirstLastPara="1" wrap="square" lIns="51431" tIns="25706" rIns="51431" bIns="25706" anchor="t" anchorCtr="0">
            <a:noAutofit/>
          </a:bodyPr>
          <a:lstStyle/>
          <a:p>
            <a:pPr algn="ctr"/>
            <a:r>
              <a:rPr lang="en" sz="1050" b="1" dirty="0">
                <a:solidFill>
                  <a:schemeClr val="dk1"/>
                </a:solidFill>
                <a:latin typeface="Corbel"/>
                <a:ea typeface="Corbel"/>
                <a:cs typeface="Corbel"/>
                <a:sym typeface="Corbel"/>
              </a:rPr>
              <a:t>Lead to Conversion process</a:t>
            </a:r>
            <a:endParaRPr sz="825" b="1" dirty="0"/>
          </a:p>
        </p:txBody>
      </p:sp>
      <p:sp>
        <p:nvSpPr>
          <p:cNvPr id="214" name="Google Shape;214;p30"/>
          <p:cNvSpPr/>
          <p:nvPr/>
        </p:nvSpPr>
        <p:spPr>
          <a:xfrm rot="-5400000">
            <a:off x="3496991" y="3056234"/>
            <a:ext cx="1362375" cy="1364175"/>
          </a:xfrm>
          <a:prstGeom prst="homePlate">
            <a:avLst>
              <a:gd name="adj" fmla="val 50000"/>
            </a:avLst>
          </a:prstGeom>
          <a:solidFill>
            <a:srgbClr val="92D050"/>
          </a:solidFill>
          <a:ln w="10775" cap="flat" cmpd="sng">
            <a:solidFill>
              <a:srgbClr val="2E8799"/>
            </a:solidFill>
            <a:prstDash val="solid"/>
            <a:round/>
            <a:headEnd type="none" w="sm" len="sm"/>
            <a:tailEnd type="none" w="sm" len="sm"/>
          </a:ln>
        </p:spPr>
        <p:txBody>
          <a:bodyPr spcFirstLastPara="1" wrap="square" lIns="51431" tIns="51431" rIns="51431" bIns="51431" anchor="ctr" anchorCtr="0">
            <a:noAutofit/>
          </a:bodyPr>
          <a:lstStyle/>
          <a:p>
            <a:endParaRPr sz="1050"/>
          </a:p>
        </p:txBody>
      </p:sp>
      <p:sp>
        <p:nvSpPr>
          <p:cNvPr id="215" name="Google Shape;215;p30"/>
          <p:cNvSpPr txBox="1"/>
          <p:nvPr/>
        </p:nvSpPr>
        <p:spPr>
          <a:xfrm>
            <a:off x="3496081" y="3397786"/>
            <a:ext cx="1364175" cy="1021725"/>
          </a:xfrm>
          <a:prstGeom prst="rect">
            <a:avLst/>
          </a:prstGeom>
          <a:noFill/>
          <a:ln>
            <a:noFill/>
          </a:ln>
        </p:spPr>
        <p:txBody>
          <a:bodyPr spcFirstLastPara="1" wrap="square" lIns="51431" tIns="25706" rIns="51431" bIns="25706" anchor="ctr" anchorCtr="0">
            <a:noAutofit/>
          </a:bodyPr>
          <a:lstStyle/>
          <a:p>
            <a:pPr algn="ctr"/>
            <a:r>
              <a:rPr lang="en" sz="1000" b="1" dirty="0">
                <a:solidFill>
                  <a:schemeClr val="lt1"/>
                </a:solidFill>
                <a:latin typeface="Corbel"/>
                <a:ea typeface="Corbel"/>
                <a:cs typeface="Corbel"/>
                <a:sym typeface="Corbel"/>
              </a:rPr>
              <a:t>Proposed Solution: </a:t>
            </a:r>
            <a:endParaRPr sz="800" dirty="0"/>
          </a:p>
          <a:p>
            <a:pPr algn="ctr"/>
            <a:r>
              <a:rPr lang="en" sz="1000" dirty="0">
                <a:solidFill>
                  <a:schemeClr val="lt1"/>
                </a:solidFill>
                <a:latin typeface="Corbel"/>
                <a:ea typeface="Corbel"/>
                <a:cs typeface="Corbel"/>
                <a:sym typeface="Corbel"/>
              </a:rPr>
              <a:t>A model to filter leads so that leads to conversion ratio is  80%+</a:t>
            </a:r>
            <a:endParaRPr sz="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2"/>
          <p:cNvSpPr txBox="1">
            <a:spLocks noGrp="1"/>
          </p:cNvSpPr>
          <p:nvPr>
            <p:ph type="title"/>
          </p:nvPr>
        </p:nvSpPr>
        <p:spPr>
          <a:xfrm>
            <a:off x="199125" y="1506263"/>
            <a:ext cx="3033900" cy="1173375"/>
          </a:xfrm>
          <a:prstGeom prst="rect">
            <a:avLst/>
          </a:prstGeom>
        </p:spPr>
        <p:txBody>
          <a:bodyPr spcFirstLastPara="1" wrap="square" lIns="68569" tIns="68569" rIns="68569" bIns="68569" anchor="b" anchorCtr="0">
            <a:noAutofit/>
          </a:bodyPr>
          <a:lstStyle/>
          <a:p>
            <a:r>
              <a:rPr lang="en"/>
              <a:t>Solution</a:t>
            </a:r>
            <a:endParaRPr/>
          </a:p>
        </p:txBody>
      </p:sp>
      <p:sp>
        <p:nvSpPr>
          <p:cNvPr id="235" name="Google Shape;235;p32"/>
          <p:cNvSpPr txBox="1">
            <a:spLocks noGrp="1"/>
          </p:cNvSpPr>
          <p:nvPr>
            <p:ph type="subTitle" idx="1"/>
          </p:nvPr>
        </p:nvSpPr>
        <p:spPr>
          <a:xfrm>
            <a:off x="199125" y="2719688"/>
            <a:ext cx="3033900" cy="951975"/>
          </a:xfrm>
          <a:prstGeom prst="rect">
            <a:avLst/>
          </a:prstGeom>
        </p:spPr>
        <p:txBody>
          <a:bodyPr spcFirstLastPara="1" wrap="square" lIns="68569" tIns="68569" rIns="68569" bIns="68569" anchor="t" anchorCtr="0">
            <a:noAutofit/>
          </a:bodyPr>
          <a:lstStyle/>
          <a:p>
            <a:pPr marL="0" indent="0"/>
            <a:r>
              <a:rPr lang="en"/>
              <a:t>Selection of Hot Leads</a:t>
            </a:r>
            <a:endParaRPr/>
          </a:p>
        </p:txBody>
      </p:sp>
      <p:sp>
        <p:nvSpPr>
          <p:cNvPr id="236" name="Google Shape;236;p32"/>
          <p:cNvSpPr txBox="1">
            <a:spLocks noGrp="1"/>
          </p:cNvSpPr>
          <p:nvPr>
            <p:ph type="body" idx="2"/>
          </p:nvPr>
        </p:nvSpPr>
        <p:spPr>
          <a:xfrm>
            <a:off x="3233025" y="1293975"/>
            <a:ext cx="2877750" cy="2771325"/>
          </a:xfrm>
          <a:prstGeom prst="rect">
            <a:avLst/>
          </a:prstGeom>
        </p:spPr>
        <p:txBody>
          <a:bodyPr spcFirstLastPara="1" wrap="square" lIns="68569" tIns="68569" rIns="68569" bIns="68569" anchor="ctr" anchorCtr="0">
            <a:noAutofit/>
          </a:bodyPr>
          <a:lstStyle/>
          <a:p>
            <a:pPr marL="0" indent="0">
              <a:buNone/>
            </a:pPr>
            <a:r>
              <a:rPr lang="en" sz="1200" dirty="0">
                <a:solidFill>
                  <a:schemeClr val="tx1"/>
                </a:solidFill>
              </a:rPr>
              <a:t>For our Problem Solution, the crucial part is to accurately identify hot leads.</a:t>
            </a:r>
            <a:endParaRPr sz="1200" dirty="0">
              <a:solidFill>
                <a:schemeClr val="tx1"/>
              </a:solidFill>
            </a:endParaRPr>
          </a:p>
          <a:p>
            <a:pPr marL="0" indent="0">
              <a:spcBef>
                <a:spcPts val="1200"/>
              </a:spcBef>
              <a:buNone/>
            </a:pPr>
            <a:r>
              <a:rPr lang="en" sz="1200" dirty="0">
                <a:solidFill>
                  <a:schemeClr val="tx1"/>
                </a:solidFill>
              </a:rPr>
              <a:t>The more accurate we obtain the hot lead, the more chance we get of higher conversion ratio.</a:t>
            </a:r>
            <a:endParaRPr sz="1200" dirty="0">
              <a:solidFill>
                <a:schemeClr val="tx1"/>
              </a:solidFill>
            </a:endParaRPr>
          </a:p>
          <a:p>
            <a:pPr marL="0" indent="0">
              <a:spcBef>
                <a:spcPts val="1200"/>
              </a:spcBef>
              <a:spcAft>
                <a:spcPts val="1200"/>
              </a:spcAft>
              <a:buNone/>
            </a:pPr>
            <a:r>
              <a:rPr lang="en" sz="1200" dirty="0">
                <a:solidFill>
                  <a:schemeClr val="tx1"/>
                </a:solidFill>
              </a:rPr>
              <a:t>Since we have a target of 80% conversion rate, we would want to obtain a high accuracy in obtaining hot leads.</a:t>
            </a:r>
            <a:endParaRPr sz="12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6"/>
          <p:cNvSpPr txBox="1">
            <a:spLocks noGrp="1"/>
          </p:cNvSpPr>
          <p:nvPr>
            <p:ph type="title"/>
          </p:nvPr>
        </p:nvSpPr>
        <p:spPr>
          <a:xfrm>
            <a:off x="448575" y="2257198"/>
            <a:ext cx="6166575" cy="629100"/>
          </a:xfrm>
          <a:prstGeom prst="rect">
            <a:avLst/>
          </a:prstGeom>
        </p:spPr>
        <p:txBody>
          <a:bodyPr spcFirstLastPara="1" wrap="square" lIns="68569" tIns="68569" rIns="68569" bIns="68569" anchor="ctr" anchorCtr="0">
            <a:noAutofit/>
          </a:bodyPr>
          <a:lstStyle/>
          <a:p>
            <a:r>
              <a:rPr lang="en-IN" dirty="0">
                <a:solidFill>
                  <a:schemeClr val="tx1"/>
                </a:solidFill>
              </a:rPr>
              <a:t>EDA-</a:t>
            </a:r>
            <a:r>
              <a:rPr lang="en" dirty="0">
                <a:solidFill>
                  <a:schemeClr val="tx1"/>
                </a:solidFill>
              </a:rPr>
              <a:t> Visualization</a:t>
            </a:r>
            <a:endParaRPr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2603A7-2B24-4AF9-BBF5-58BB72891BAF}"/>
              </a:ext>
            </a:extLst>
          </p:cNvPr>
          <p:cNvPicPr>
            <a:picLocks noChangeAspect="1"/>
          </p:cNvPicPr>
          <p:nvPr/>
        </p:nvPicPr>
        <p:blipFill>
          <a:blip r:embed="rId2"/>
          <a:stretch>
            <a:fillRect/>
          </a:stretch>
        </p:blipFill>
        <p:spPr>
          <a:xfrm>
            <a:off x="735086" y="429631"/>
            <a:ext cx="5364988" cy="4302556"/>
          </a:xfrm>
          <a:prstGeom prst="rect">
            <a:avLst/>
          </a:prstGeom>
        </p:spPr>
      </p:pic>
      <p:sp>
        <p:nvSpPr>
          <p:cNvPr id="4" name="Google Shape;322;p37">
            <a:extLst>
              <a:ext uri="{FF2B5EF4-FFF2-40B4-BE49-F238E27FC236}">
                <a16:creationId xmlns:a16="http://schemas.microsoft.com/office/drawing/2014/main" id="{EF81845B-03BE-4E44-BC55-F6E12B63BC26}"/>
              </a:ext>
            </a:extLst>
          </p:cNvPr>
          <p:cNvSpPr txBox="1"/>
          <p:nvPr/>
        </p:nvSpPr>
        <p:spPr>
          <a:xfrm>
            <a:off x="757925" y="4822425"/>
            <a:ext cx="5949899" cy="642150"/>
          </a:xfrm>
          <a:prstGeom prst="rect">
            <a:avLst/>
          </a:prstGeom>
          <a:noFill/>
          <a:ln w="9525" cap="flat" cmpd="sng">
            <a:solidFill>
              <a:srgbClr val="000000"/>
            </a:solidFill>
            <a:prstDash val="solid"/>
            <a:round/>
            <a:headEnd type="none" w="sm" len="sm"/>
            <a:tailEnd type="none" w="sm" len="sm"/>
          </a:ln>
        </p:spPr>
        <p:txBody>
          <a:bodyPr spcFirstLastPara="1" wrap="square" lIns="68569" tIns="68569" rIns="68569" bIns="68569" anchor="t" anchorCtr="0">
            <a:noAutofit/>
          </a:bodyPr>
          <a:lstStyle/>
          <a:p>
            <a:pPr algn="ctr"/>
            <a:r>
              <a:rPr lang="en-IN" sz="900" b="1" dirty="0">
                <a:solidFill>
                  <a:schemeClr val="bg1"/>
                </a:solidFill>
                <a:latin typeface="Roboto"/>
                <a:ea typeface="Roboto"/>
                <a:cs typeface="Roboto"/>
                <a:sym typeface="Roboto"/>
              </a:rPr>
              <a:t>India is the top source of student and  target working professional or unemployment</a:t>
            </a:r>
            <a:r>
              <a:rPr lang="en" sz="900" b="1" dirty="0">
                <a:solidFill>
                  <a:schemeClr val="bg1"/>
                </a:solidFill>
                <a:latin typeface="Roboto"/>
                <a:ea typeface="Roboto"/>
                <a:cs typeface="Roboto"/>
                <a:sym typeface="Roboto"/>
              </a:rPr>
              <a:t>.</a:t>
            </a:r>
            <a:endParaRPr sz="900" b="1" dirty="0">
              <a:solidFill>
                <a:schemeClr val="bg1"/>
              </a:solidFill>
              <a:latin typeface="Roboto"/>
              <a:ea typeface="Roboto"/>
              <a:cs typeface="Roboto"/>
              <a:sym typeface="Roboto"/>
            </a:endParaRPr>
          </a:p>
        </p:txBody>
      </p:sp>
    </p:spTree>
    <p:extLst>
      <p:ext uri="{BB962C8B-B14F-4D97-AF65-F5344CB8AC3E}">
        <p14:creationId xmlns:p14="http://schemas.microsoft.com/office/powerpoint/2010/main" val="995380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22" name="Google Shape;322;p37"/>
          <p:cNvSpPr txBox="1"/>
          <p:nvPr/>
        </p:nvSpPr>
        <p:spPr>
          <a:xfrm>
            <a:off x="677250" y="3150921"/>
            <a:ext cx="5503500" cy="642150"/>
          </a:xfrm>
          <a:prstGeom prst="rect">
            <a:avLst/>
          </a:prstGeom>
          <a:noFill/>
          <a:ln w="9525" cap="flat" cmpd="sng">
            <a:solidFill>
              <a:srgbClr val="000000"/>
            </a:solidFill>
            <a:prstDash val="solid"/>
            <a:round/>
            <a:headEnd type="none" w="sm" len="sm"/>
            <a:tailEnd type="none" w="sm" len="sm"/>
          </a:ln>
        </p:spPr>
        <p:txBody>
          <a:bodyPr spcFirstLastPara="1" wrap="square" lIns="68569" tIns="68569" rIns="68569" bIns="68569" anchor="t" anchorCtr="0">
            <a:noAutofit/>
          </a:bodyPr>
          <a:lstStyle/>
          <a:p>
            <a:pPr algn="ctr"/>
            <a:r>
              <a:rPr lang="en" sz="1350" b="1" dirty="0">
                <a:latin typeface="Roboto"/>
                <a:ea typeface="Roboto"/>
                <a:cs typeface="Roboto"/>
                <a:sym typeface="Roboto"/>
              </a:rPr>
              <a:t>EDA plots depicting variation in numerical columns for those who Converted and those who didn't.</a:t>
            </a:r>
            <a:endParaRPr sz="1350" b="1" dirty="0">
              <a:latin typeface="Roboto"/>
              <a:ea typeface="Roboto"/>
              <a:cs typeface="Roboto"/>
              <a:sym typeface="Roboto"/>
            </a:endParaRPr>
          </a:p>
        </p:txBody>
      </p:sp>
      <p:pic>
        <p:nvPicPr>
          <p:cNvPr id="2" name="Picture 1">
            <a:extLst>
              <a:ext uri="{FF2B5EF4-FFF2-40B4-BE49-F238E27FC236}">
                <a16:creationId xmlns:a16="http://schemas.microsoft.com/office/drawing/2014/main" id="{8521E017-FAEB-4866-A23D-27A4FBA09B60}"/>
              </a:ext>
            </a:extLst>
          </p:cNvPr>
          <p:cNvPicPr>
            <a:picLocks noChangeAspect="1"/>
          </p:cNvPicPr>
          <p:nvPr/>
        </p:nvPicPr>
        <p:blipFill>
          <a:blip r:embed="rId3"/>
          <a:stretch>
            <a:fillRect/>
          </a:stretch>
        </p:blipFill>
        <p:spPr>
          <a:xfrm>
            <a:off x="4662243" y="671512"/>
            <a:ext cx="1727710" cy="1656902"/>
          </a:xfrm>
          <a:prstGeom prst="rect">
            <a:avLst/>
          </a:prstGeom>
        </p:spPr>
      </p:pic>
      <p:pic>
        <p:nvPicPr>
          <p:cNvPr id="3" name="Picture 2">
            <a:extLst>
              <a:ext uri="{FF2B5EF4-FFF2-40B4-BE49-F238E27FC236}">
                <a16:creationId xmlns:a16="http://schemas.microsoft.com/office/drawing/2014/main" id="{BC15D1F1-6772-4906-8E7C-51DB9DEB7470}"/>
              </a:ext>
            </a:extLst>
          </p:cNvPr>
          <p:cNvPicPr>
            <a:picLocks noChangeAspect="1"/>
          </p:cNvPicPr>
          <p:nvPr/>
        </p:nvPicPr>
        <p:blipFill>
          <a:blip r:embed="rId4"/>
          <a:stretch>
            <a:fillRect/>
          </a:stretch>
        </p:blipFill>
        <p:spPr>
          <a:xfrm>
            <a:off x="2756549" y="671512"/>
            <a:ext cx="1793480" cy="1677772"/>
          </a:xfrm>
          <a:prstGeom prst="rect">
            <a:avLst/>
          </a:prstGeom>
        </p:spPr>
      </p:pic>
      <p:pic>
        <p:nvPicPr>
          <p:cNvPr id="4" name="Picture 3">
            <a:extLst>
              <a:ext uri="{FF2B5EF4-FFF2-40B4-BE49-F238E27FC236}">
                <a16:creationId xmlns:a16="http://schemas.microsoft.com/office/drawing/2014/main" id="{3189FC81-271C-4D9C-BB3F-39EE3BD39827}"/>
              </a:ext>
            </a:extLst>
          </p:cNvPr>
          <p:cNvPicPr>
            <a:picLocks noChangeAspect="1"/>
          </p:cNvPicPr>
          <p:nvPr/>
        </p:nvPicPr>
        <p:blipFill>
          <a:blip r:embed="rId5"/>
          <a:stretch>
            <a:fillRect/>
          </a:stretch>
        </p:blipFill>
        <p:spPr>
          <a:xfrm>
            <a:off x="758176" y="671512"/>
            <a:ext cx="1886159" cy="170339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8" name="Google Shape;328;p38"/>
          <p:cNvSpPr txBox="1"/>
          <p:nvPr/>
        </p:nvSpPr>
        <p:spPr>
          <a:xfrm>
            <a:off x="677250" y="3858413"/>
            <a:ext cx="5503500" cy="642150"/>
          </a:xfrm>
          <a:prstGeom prst="rect">
            <a:avLst/>
          </a:prstGeom>
          <a:noFill/>
          <a:ln w="9525" cap="flat" cmpd="sng">
            <a:solidFill>
              <a:srgbClr val="000000"/>
            </a:solidFill>
            <a:prstDash val="solid"/>
            <a:round/>
            <a:headEnd type="none" w="sm" len="sm"/>
            <a:tailEnd type="none" w="sm" len="sm"/>
          </a:ln>
        </p:spPr>
        <p:txBody>
          <a:bodyPr spcFirstLastPara="1" wrap="square" lIns="68569" tIns="68569" rIns="68569" bIns="68569" anchor="t" anchorCtr="0">
            <a:noAutofit/>
          </a:bodyPr>
          <a:lstStyle/>
          <a:p>
            <a:pPr algn="ctr"/>
            <a:r>
              <a:rPr lang="en" sz="1350" b="1">
                <a:latin typeface="Roboto"/>
                <a:ea typeface="Roboto"/>
                <a:cs typeface="Roboto"/>
                <a:sym typeface="Roboto"/>
              </a:rPr>
              <a:t>EDA plots depicting variation in categorical column (Last Activity) for those who Converted and those who didn't.</a:t>
            </a:r>
            <a:endParaRPr sz="1350" b="1">
              <a:latin typeface="Roboto"/>
              <a:ea typeface="Roboto"/>
              <a:cs typeface="Roboto"/>
              <a:sym typeface="Roboto"/>
            </a:endParaRPr>
          </a:p>
        </p:txBody>
      </p:sp>
      <p:pic>
        <p:nvPicPr>
          <p:cNvPr id="3" name="Picture 2">
            <a:extLst>
              <a:ext uri="{FF2B5EF4-FFF2-40B4-BE49-F238E27FC236}">
                <a16:creationId xmlns:a16="http://schemas.microsoft.com/office/drawing/2014/main" id="{3EFB97F5-EE5A-4791-83D1-0CB08A9D6471}"/>
              </a:ext>
            </a:extLst>
          </p:cNvPr>
          <p:cNvPicPr>
            <a:picLocks noChangeAspect="1"/>
          </p:cNvPicPr>
          <p:nvPr/>
        </p:nvPicPr>
        <p:blipFill>
          <a:blip r:embed="rId3"/>
          <a:stretch>
            <a:fillRect/>
          </a:stretch>
        </p:blipFill>
        <p:spPr>
          <a:xfrm>
            <a:off x="600075" y="665046"/>
            <a:ext cx="5657850" cy="2809875"/>
          </a:xfrm>
          <a:prstGeom prst="rect">
            <a:avLst/>
          </a:prstGeom>
        </p:spPr>
      </p:pic>
    </p:spTree>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438</TotalTime>
  <Words>729</Words>
  <Application>Microsoft Office PowerPoint</Application>
  <PresentationFormat>Custom</PresentationFormat>
  <Paragraphs>72</Paragraphs>
  <Slides>21</Slides>
  <Notes>17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Noto Sans Symbols</vt:lpstr>
      <vt:lpstr>Wingdings</vt:lpstr>
      <vt:lpstr>Garamond</vt:lpstr>
      <vt:lpstr>Arial</vt:lpstr>
      <vt:lpstr>Verdana</vt:lpstr>
      <vt:lpstr>Roboto</vt:lpstr>
      <vt:lpstr>Corbel</vt:lpstr>
      <vt:lpstr>Frame</vt:lpstr>
      <vt:lpstr>Organic</vt:lpstr>
      <vt:lpstr>X Education - Lead Scoring Case Study</vt:lpstr>
      <vt:lpstr>Background</vt:lpstr>
      <vt:lpstr>Problem Statement</vt:lpstr>
      <vt:lpstr>PowerPoint Presentation</vt:lpstr>
      <vt:lpstr>Solution</vt:lpstr>
      <vt:lpstr>EDA-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Inference / Conclusion</vt:lpstr>
      <vt:lpstr>Model Analysis</vt:lpstr>
      <vt:lpstr>PowerPoint Presentation</vt:lpstr>
      <vt:lpstr>PowerPoint Presentation</vt:lpstr>
      <vt:lpstr>Conclusion  (Recommendation)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 Education - Lead Scoring Case Study</dc:title>
  <dc:creator>Surendra Singh Mehta</dc:creator>
  <cp:lastModifiedBy>Movil Vaid</cp:lastModifiedBy>
  <cp:revision>25</cp:revision>
  <dcterms:modified xsi:type="dcterms:W3CDTF">2022-10-18T17:10:43Z</dcterms:modified>
</cp:coreProperties>
</file>