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7" r:id="rId3"/>
    <p:sldId id="265" r:id="rId4"/>
    <p:sldId id="258" r:id="rId5"/>
    <p:sldId id="266" r:id="rId6"/>
    <p:sldId id="260" r:id="rId7"/>
    <p:sldId id="264" r:id="rId8"/>
    <p:sldId id="261" r:id="rId9"/>
    <p:sldId id="262" r:id="rId10"/>
    <p:sldId id="263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6BFA6A-8E17-4E9B-9B43-8BCA16018041}" type="datetimeFigureOut">
              <a:rPr lang="en-US" smtClean="0"/>
              <a:pPr/>
              <a:t>6/21/2019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72A8C8-8396-4A79-963F-17EA53890B2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6BFA6A-8E17-4E9B-9B43-8BCA16018041}" type="datetimeFigureOut">
              <a:rPr lang="en-US" smtClean="0"/>
              <a:pPr/>
              <a:t>6/21/2019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72A8C8-8396-4A79-963F-17EA53890B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6BFA6A-8E17-4E9B-9B43-8BCA16018041}" type="datetimeFigureOut">
              <a:rPr lang="en-US" smtClean="0"/>
              <a:pPr/>
              <a:t>6/21/2019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72A8C8-8396-4A79-963F-17EA53890B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6BFA6A-8E17-4E9B-9B43-8BCA16018041}" type="datetimeFigureOut">
              <a:rPr lang="en-US" smtClean="0"/>
              <a:pPr/>
              <a:t>6/21/2019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72A8C8-8396-4A79-963F-17EA53890B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6BFA6A-8E17-4E9B-9B43-8BCA16018041}" type="datetimeFigureOut">
              <a:rPr lang="en-US" smtClean="0"/>
              <a:pPr/>
              <a:t>6/21/2019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72A8C8-8396-4A79-963F-17EA53890B2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6BFA6A-8E17-4E9B-9B43-8BCA16018041}" type="datetimeFigureOut">
              <a:rPr lang="en-US" smtClean="0"/>
              <a:pPr/>
              <a:t>6/21/2019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72A8C8-8396-4A79-963F-17EA53890B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6BFA6A-8E17-4E9B-9B43-8BCA16018041}" type="datetimeFigureOut">
              <a:rPr lang="en-US" smtClean="0"/>
              <a:pPr/>
              <a:t>6/21/2019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72A8C8-8396-4A79-963F-17EA53890B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6BFA6A-8E17-4E9B-9B43-8BCA16018041}" type="datetimeFigureOut">
              <a:rPr lang="en-US" smtClean="0"/>
              <a:pPr/>
              <a:t>6/21/2019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72A8C8-8396-4A79-963F-17EA53890B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6BFA6A-8E17-4E9B-9B43-8BCA16018041}" type="datetimeFigureOut">
              <a:rPr lang="en-US" smtClean="0"/>
              <a:pPr/>
              <a:t>6/21/2019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72A8C8-8396-4A79-963F-17EA53890B2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6BFA6A-8E17-4E9B-9B43-8BCA16018041}" type="datetimeFigureOut">
              <a:rPr lang="en-US" smtClean="0"/>
              <a:pPr/>
              <a:t>6/21/2019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72A8C8-8396-4A79-963F-17EA53890B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6BFA6A-8E17-4E9B-9B43-8BCA16018041}" type="datetimeFigureOut">
              <a:rPr lang="en-US" smtClean="0"/>
              <a:pPr/>
              <a:t>6/21/2019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72A8C8-8396-4A79-963F-17EA53890B2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E6BFA6A-8E17-4E9B-9B43-8BCA16018041}" type="datetimeFigureOut">
              <a:rPr lang="en-US" smtClean="0"/>
              <a:pPr/>
              <a:t>6/21/2019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A72A8C8-8396-4A79-963F-17EA53890B2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martify.in/knowledgebase/iot-based-home-automation-system/" TargetMode="External"/><Relationship Id="rId2" Type="http://schemas.openxmlformats.org/officeDocument/2006/relationships/hyperlink" Target="https://www.buildings.com/news/industry-news/articleid/21603/title/iot-smart-building-technology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elprocus.com/" TargetMode="External"/><Relationship Id="rId5" Type="http://schemas.openxmlformats.org/officeDocument/2006/relationships/hyperlink" Target="http://www.iotgyan.com/iot-projects/smart-buildings-with-ibm-watson" TargetMode="External"/><Relationship Id="rId4" Type="http://schemas.openxmlformats.org/officeDocument/2006/relationships/hyperlink" Target="https://www.electronicslovers.com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 descr="C:\Users\Laptop\Downloads\tit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73580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42976" y="1500174"/>
            <a:ext cx="4071966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39592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 Smart Building Project is an energy saving system.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3959225" algn="l"/>
              </a:tabLst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3959225" algn="l"/>
              </a:tabLst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Arduino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IDE,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NodeRed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MIT App Inventor 2 and IBM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39592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Watson platform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have been </a:t>
            </a:r>
            <a:r>
              <a:rPr kumimoji="0" lang="en-US" sz="2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augmeted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together to develop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 project.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3959225" algn="l"/>
              </a:tabLst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39592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This project can be enhanced by further by integrating other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features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for extended uses.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14480" y="428604"/>
            <a:ext cx="58579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IN" sz="2800" b="1" dirty="0"/>
          </a:p>
        </p:txBody>
      </p:sp>
      <p:pic>
        <p:nvPicPr>
          <p:cNvPr id="13315" name="Picture 3" descr="Image result for smart buildings with io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0" y="1643050"/>
            <a:ext cx="3500430" cy="41434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14480" y="428604"/>
            <a:ext cx="58579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IN" sz="2800" b="1" dirty="0"/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1571604" y="1285860"/>
            <a:ext cx="671514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959225" algn="l"/>
              </a:tabLst>
            </a:pPr>
            <a:r>
              <a:rPr kumimoji="0" lang="en-US" sz="2400" b="0" i="0" u="sng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hlinkClick r:id="rId2"/>
              </a:rPr>
              <a:t> https://www.buildings.com/news/industry-news/articleid/21603/title/iot-smart-building-technology</a:t>
            </a:r>
            <a:endParaRPr kumimoji="0" lang="en-US" sz="2400" b="0" i="0" u="sng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959225" algn="l"/>
              </a:tabLst>
            </a:pPr>
            <a:endParaRPr kumimoji="0" lang="en-US" sz="2400" b="0" i="0" u="sng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959225" algn="l"/>
              </a:tabLst>
            </a:pPr>
            <a:r>
              <a:rPr kumimoji="0" lang="en-US" sz="2400" b="0" i="0" u="sng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hlinkClick r:id="rId3"/>
              </a:rPr>
              <a:t> https://smartify.in/knowledgebase/iot-based-home-automation-system/</a:t>
            </a:r>
            <a:endParaRPr kumimoji="0" lang="en-US" sz="2400" b="0" i="0" u="sng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959225" algn="l"/>
              </a:tabLst>
            </a:pPr>
            <a:endParaRPr kumimoji="0" lang="en-US" sz="2400" b="0" i="0" u="sng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959225" algn="l"/>
              </a:tabLst>
            </a:pPr>
            <a:r>
              <a:rPr kumimoji="0" lang="en-US" sz="2400" b="0" i="0" u="sng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hlinkClick r:id="rId4"/>
              </a:rPr>
              <a:t> https://www.electronicslovers.com</a:t>
            </a:r>
            <a:endParaRPr kumimoji="0" lang="en-US" sz="2400" b="0" i="0" u="sng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959225" algn="l"/>
              </a:tabLst>
            </a:pPr>
            <a:endParaRPr kumimoji="0" lang="en-US" sz="2400" b="0" i="0" u="sng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959225" algn="l"/>
              </a:tabLst>
            </a:pPr>
            <a:r>
              <a:rPr kumimoji="0" lang="en-US" sz="2400" b="0" i="0" u="sng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hlinkClick r:id="rId5"/>
              </a:rPr>
              <a:t> http://www.iotgyan.com/iot-projects/smart-buildings-with-ibm-watson</a:t>
            </a:r>
            <a:endParaRPr kumimoji="0" lang="en-US" sz="2400" b="0" i="0" u="sng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959225" algn="l"/>
              </a:tabLst>
            </a:pPr>
            <a:endParaRPr kumimoji="0" lang="en-US" sz="2400" b="0" i="0" u="sng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959225" algn="l"/>
              </a:tabLst>
            </a:pPr>
            <a:r>
              <a:rPr kumimoji="0" lang="en-US" sz="2400" b="0" i="0" u="sng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hlinkClick r:id="rId6"/>
              </a:rPr>
              <a:t> https://www.elprocus.com</a:t>
            </a:r>
            <a:endParaRPr kumimoji="0" lang="en-US" sz="2400" b="0" i="0" u="sng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57356" y="2857496"/>
            <a:ext cx="585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THANK  YOU !</a:t>
            </a:r>
            <a:endParaRPr lang="en-IN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PROJECT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TITLE    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SMART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BUILDING WITH IBM WATSON </a:t>
            </a:r>
          </a:p>
          <a:p>
            <a:pPr algn="ctr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Submitted by 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Team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: The Elite </a:t>
            </a:r>
          </a:p>
          <a:p>
            <a:pPr algn="ctr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Abhigna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Ogirala, Chandra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Mileeni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Choudary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algn="ctr"/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Movva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Sai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Laxmi,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Katikam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Vishali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Chandana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Poorvaja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Challa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IN" dirty="0" smtClean="0"/>
              <a:t> </a:t>
            </a:r>
          </a:p>
          <a:p>
            <a:r>
              <a:rPr lang="en-IN" dirty="0" smtClean="0"/>
              <a:t>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2976" y="1357298"/>
            <a:ext cx="421481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main aim of the project is to reduce electrical energy consumption.</a:t>
            </a:r>
          </a:p>
          <a:p>
            <a:pPr>
              <a:buFont typeface="Arial" pitchFamily="34" charset="0"/>
              <a:buChar char="•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This energy saving systems employs the concept of Green Building.</a:t>
            </a:r>
          </a:p>
          <a:p>
            <a:pPr>
              <a:buFont typeface="Arial" pitchFamily="34" charset="0"/>
              <a:buChar char="•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It achieves this concept through three modes of operation: Eco, Away and Manual  mode.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43042" y="214290"/>
            <a:ext cx="58579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sz="2800" b="1" dirty="0"/>
          </a:p>
        </p:txBody>
      </p:sp>
      <p:pic>
        <p:nvPicPr>
          <p:cNvPr id="20482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94" y="1428736"/>
            <a:ext cx="3357586" cy="45005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285852" y="1357298"/>
            <a:ext cx="3000396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Hardware</a:t>
            </a: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NODEMCU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DHT11</a:t>
            </a:r>
          </a:p>
          <a:p>
            <a:pPr>
              <a:buFont typeface="Arial" pitchFamily="34" charset="0"/>
              <a:buChar char="•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LDR</a:t>
            </a:r>
          </a:p>
          <a:p>
            <a:pPr>
              <a:buFont typeface="Arial" pitchFamily="34" charset="0"/>
              <a:buChar char="•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PIR sensor</a:t>
            </a:r>
          </a:p>
          <a:p>
            <a:pPr>
              <a:buFont typeface="Arial" pitchFamily="34" charset="0"/>
              <a:buChar char="•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LEDs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361" name="Picture 1" descr="C:\Users\Laptop\Downloads\NodeMCU pi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8" y="1000108"/>
            <a:ext cx="2331957" cy="1428760"/>
          </a:xfrm>
          <a:prstGeom prst="rect">
            <a:avLst/>
          </a:prstGeom>
          <a:noFill/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86710" y="4214818"/>
            <a:ext cx="1357290" cy="237019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15364" name="Picture 4" descr="C:\Users\Laptop\Downloads\LDR PIC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62" y="1214422"/>
            <a:ext cx="1444239" cy="1214446"/>
          </a:xfrm>
          <a:prstGeom prst="rect">
            <a:avLst/>
          </a:prstGeom>
          <a:noFill/>
        </p:spPr>
      </p:pic>
      <p:sp>
        <p:nvSpPr>
          <p:cNvPr id="15367" name="AutoShape 7" descr="C:\Users\Laptop\Downloads\pir pic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369" name="AutoShape 9" descr="C:\Users\Laptop\Downloads\pir pic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371" name="AutoShape 11" descr="C:\Users\Laptop\Downloads\pir pic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373" name="AutoShape 13" descr="C:\Users\Laptop\Downloads\pir pic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375" name="AutoShape 15" descr="C:\Users\Laptop\Downloads\pir pic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377" name="AutoShape 17" descr="C:\Users\Laptop\Downloads\pir pic.webp"/>
          <p:cNvSpPr>
            <a:spLocks noChangeAspect="1" noChangeArrowheads="1"/>
          </p:cNvSpPr>
          <p:nvPr/>
        </p:nvSpPr>
        <p:spPr bwMode="auto">
          <a:xfrm>
            <a:off x="6000760" y="6143644"/>
            <a:ext cx="500034" cy="50003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5378" name="Picture 1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3438" y="2571744"/>
            <a:ext cx="3143272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80" name="Picture 20" descr="C:\Users\Laptop\Downloads\LED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43504" y="5072074"/>
            <a:ext cx="1181265" cy="1433529"/>
          </a:xfrm>
          <a:prstGeom prst="rect">
            <a:avLst/>
          </a:prstGeom>
          <a:noFill/>
        </p:spPr>
      </p:pic>
      <p:sp>
        <p:nvSpPr>
          <p:cNvPr id="19" name="Rectangle 18"/>
          <p:cNvSpPr/>
          <p:nvPr/>
        </p:nvSpPr>
        <p:spPr>
          <a:xfrm>
            <a:off x="1643042" y="214290"/>
            <a:ext cx="58579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COMPONENTS</a:t>
            </a:r>
            <a:endParaRPr lang="en-I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4414" y="1857364"/>
            <a:ext cx="30003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Softwares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IDE</a:t>
            </a:r>
          </a:p>
          <a:p>
            <a:pPr>
              <a:buFont typeface="Arial" pitchFamily="34" charset="0"/>
              <a:buChar char="•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MIT App Inventor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IBM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Watson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98640" y="428604"/>
            <a:ext cx="3373888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2643182"/>
            <a:ext cx="3429024" cy="2079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 descr="Image result for images of ibm wats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628" y="4876835"/>
            <a:ext cx="4000528" cy="1909751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1643042" y="214290"/>
            <a:ext cx="58579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COMPONENTS</a:t>
            </a:r>
            <a:endParaRPr lang="en-I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214282" y="214290"/>
            <a:ext cx="8715436" cy="635798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 descr="C:\Users\Laptop\Downloads\BLOCK DIAGRAM 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000108"/>
            <a:ext cx="6733309" cy="55721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5" name="Rectangle 4"/>
          <p:cNvSpPr/>
          <p:nvPr/>
        </p:nvSpPr>
        <p:spPr>
          <a:xfrm>
            <a:off x="2214546" y="285728"/>
            <a:ext cx="58579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WORKING &amp; FLOW CHART</a:t>
            </a:r>
            <a:endParaRPr lang="en-I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42976" y="1000108"/>
            <a:ext cx="378621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Power consumption is minimized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>
              <a:buFont typeface="Arial" pitchFamily="34" charset="0"/>
              <a:buChar char="•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Wireless access</a:t>
            </a:r>
          </a:p>
          <a:p>
            <a:pPr lvl="0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Environment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the room can be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analyzed</a:t>
            </a:r>
          </a:p>
          <a:p>
            <a:pPr lvl="0">
              <a:buFont typeface="Arial" pitchFamily="34" charset="0"/>
              <a:buChar char="•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Helps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decreasing the release of harmful pollutants from appliances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>
              <a:buFont typeface="Arial" pitchFamily="34" charset="0"/>
              <a:buChar char="•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Saves time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energy</a:t>
            </a:r>
          </a:p>
          <a:p>
            <a:pPr lvl="0">
              <a:buFont typeface="Arial" pitchFamily="34" charset="0"/>
              <a:buChar char="•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Reduces electricity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bills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43042" y="214290"/>
            <a:ext cx="58579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ADVANTAGES</a:t>
            </a:r>
            <a:endParaRPr lang="en-IN" sz="2800" b="1" dirty="0"/>
          </a:p>
        </p:txBody>
      </p:sp>
      <p:pic>
        <p:nvPicPr>
          <p:cNvPr id="16388" name="Picture 4" descr="Image result for smart buildings with io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1285860"/>
            <a:ext cx="4000528" cy="51435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1214414" y="1285860"/>
            <a:ext cx="4143404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9592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 appliances cannot be operated without wireless      connectivity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959225" algn="l"/>
              </a:tabLst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9592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Failure of the appliances cannot be detected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959225" algn="l"/>
              </a:tabLst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9592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Repeated monitoring of sensors is needed to ensure they are in working condition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3959225" algn="l"/>
              </a:tabLst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9592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Privacy of data stored is not guaranteed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3959225" algn="l"/>
              </a:tabLst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14480" y="428604"/>
            <a:ext cx="58579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DISADVANTAGES</a:t>
            </a:r>
            <a:endParaRPr lang="en-IN" sz="2800" b="1" dirty="0"/>
          </a:p>
        </p:txBody>
      </p:sp>
      <p:pic>
        <p:nvPicPr>
          <p:cNvPr id="15363" name="Picture 3" descr="Image result for smart buildings with io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1571612"/>
            <a:ext cx="3786214" cy="48577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1071538" y="1285860"/>
            <a:ext cx="3714776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9592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Smart Lighting Control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3959225" algn="l"/>
              </a:tabLst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9592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 energy saving system can be employed in new land development projects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959225" algn="l"/>
              </a:tabLst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9592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Gated Communities can make use of this system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959225" algn="l"/>
              </a:tabLst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9592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Can make your appliances smart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959225" algn="l"/>
              </a:tabLst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959225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Security systems can be developed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14480" y="428604"/>
            <a:ext cx="58579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APPLICATIONS</a:t>
            </a:r>
            <a:endParaRPr lang="en-IN" sz="2800" b="1" dirty="0"/>
          </a:p>
        </p:txBody>
      </p:sp>
      <p:pic>
        <p:nvPicPr>
          <p:cNvPr id="14339" name="Picture 3" descr="Image result for smart buildings with io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28" y="1500174"/>
            <a:ext cx="3929090" cy="4071966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5000628" y="1571612"/>
            <a:ext cx="857256" cy="7143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7358082" y="4000504"/>
            <a:ext cx="857256" cy="92869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ysClr val="windowText" lastClr="000000"/>
                </a:solidFill>
              </a:rPr>
              <a:t>cloud</a:t>
            </a:r>
            <a:endParaRPr lang="en-IN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498</TotalTime>
  <Words>289</Words>
  <Application>Microsoft Office PowerPoint</Application>
  <PresentationFormat>On-screen Show (4:3)</PresentationFormat>
  <Paragraphs>93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Solstice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Laptop</dc:creator>
  <cp:lastModifiedBy>Sri Hanuman</cp:lastModifiedBy>
  <cp:revision>17</cp:revision>
  <dcterms:created xsi:type="dcterms:W3CDTF">2019-06-20T06:02:57Z</dcterms:created>
  <dcterms:modified xsi:type="dcterms:W3CDTF">2019-06-21T18:31:57Z</dcterms:modified>
</cp:coreProperties>
</file>