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Autofit/>
          </a:bodyPr>
          <a:lstStyle/>
          <a:p>
            <a:r>
              <a:rPr lang="en-US" sz="6600" dirty="0"/>
              <a:t>Chocolates – Text Analytics and 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numCol="2">
            <a:normAutofit fontScale="25000" lnSpcReduction="20000"/>
          </a:bodyPr>
          <a:lstStyle/>
          <a:p>
            <a:pPr algn="r"/>
            <a:r>
              <a:rPr lang="en-US" sz="7200" dirty="0"/>
              <a:t>Team 8 –</a:t>
            </a:r>
          </a:p>
          <a:p>
            <a:r>
              <a:rPr lang="en-US" sz="4400" dirty="0"/>
              <a:t>Bashar</a:t>
            </a:r>
          </a:p>
          <a:p>
            <a:r>
              <a:rPr lang="en-US" sz="4400" dirty="0" err="1"/>
              <a:t>Savi</a:t>
            </a:r>
            <a:r>
              <a:rPr lang="en-US" sz="4400" dirty="0"/>
              <a:t> </a:t>
            </a:r>
          </a:p>
          <a:p>
            <a:r>
              <a:rPr lang="en-US" sz="4400" dirty="0"/>
              <a:t>Mo</a:t>
            </a:r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 err="1"/>
              <a:t>Haolian</a:t>
            </a:r>
            <a:endParaRPr lang="en-US" sz="4400" dirty="0"/>
          </a:p>
          <a:p>
            <a:r>
              <a:rPr lang="en-US" sz="4400" dirty="0"/>
              <a:t>Diego</a:t>
            </a:r>
          </a:p>
          <a:p>
            <a:r>
              <a:rPr lang="en-US" sz="4400" dirty="0"/>
              <a:t>Mayank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The Business Case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51CB2-E1ED-456D-9C50-A772B337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hired to carry out research to understand customer feelings towards chocolates and their expectations regarding the taste, quality and content of chocolates they purchase. As a team, we have carried out a survey to find out whether customers would be interested in purchasing chocolate that has been created to suit their personality types. </a:t>
            </a:r>
          </a:p>
          <a:p>
            <a:r>
              <a:rPr lang="en-US" dirty="0"/>
              <a:t>Our findings are as follows: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3BFF7-61F9-4C6B-B905-00AA3B9D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504466"/>
                </a:solidFill>
              </a:rPr>
              <a:t>Survey Questions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A660B-C12A-4653-95ED-AF3B7D69A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questions help us gain insight to what expect from our chocolate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D5158A1-9EE7-4DDA-9A65-962B68726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" t="3076" r="33435" b="5026"/>
          <a:stretch/>
        </p:blipFill>
        <p:spPr>
          <a:xfrm>
            <a:off x="4080728" y="211015"/>
            <a:ext cx="8111272" cy="63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07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1" name="Straight Connector 3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33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CCA96-F5A6-4FB7-BC43-2E87FA57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3E4051"/>
                </a:solidFill>
              </a:rPr>
              <a:t>Filtering for top words</a:t>
            </a:r>
          </a:p>
        </p:txBody>
      </p:sp>
      <p:cxnSp>
        <p:nvCxnSpPr>
          <p:cNvPr id="43" name="Straight Connector 35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A5136-D210-4A8B-8892-FC71743A2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AB744C-6588-4C2E-917D-63B6814B7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" t="3440" r="33379" b="6304"/>
          <a:stretch/>
        </p:blipFill>
        <p:spPr>
          <a:xfrm>
            <a:off x="4080728" y="211015"/>
            <a:ext cx="8111272" cy="61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8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E4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928A3-F392-4820-A33C-29D2950F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Histogram of Top Words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F13C6-1CAE-47AD-9446-19EE332C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Based on the number of top words selected by user input, a histogram is created. 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77CCA2-5CF7-481C-8653-8CFC9348C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076" t="5948" r="1000" b="15897"/>
          <a:stretch/>
        </p:blipFill>
        <p:spPr>
          <a:xfrm>
            <a:off x="5988951" y="640080"/>
            <a:ext cx="430421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25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2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2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50E1D-B7F5-4A97-ADCA-5A73B321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3F565B"/>
                </a:solidFill>
              </a:rPr>
              <a:t>Sentiment Analysis</a:t>
            </a:r>
          </a:p>
        </p:txBody>
      </p:sp>
      <p:cxnSp>
        <p:nvCxnSpPr>
          <p:cNvPr id="37" name="Straight Connector 27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C574F-97D0-4EE4-82EE-D593FBE5D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Next, we perform a sentiment analysis of the top words.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44111643-ACF9-4C59-BA1A-8DCE3C41E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58" t="7795" r="1681" b="14871"/>
          <a:stretch/>
        </p:blipFill>
        <p:spPr>
          <a:xfrm>
            <a:off x="3690140" y="410282"/>
            <a:ext cx="8383247" cy="53035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CF26D2-B35C-4AD4-BB22-36DE0BF2EEEA}"/>
              </a:ext>
            </a:extLst>
          </p:cNvPr>
          <p:cNvSpPr/>
          <p:nvPr/>
        </p:nvSpPr>
        <p:spPr>
          <a:xfrm>
            <a:off x="4194019" y="4572006"/>
            <a:ext cx="1899138" cy="388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202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43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F7151-D5DF-44C9-9DCD-E88EA5DE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Word Cloud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D5831-54BC-49F2-97D3-9CB95D5C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8650CB36-C89A-4914-B0D8-297121AAF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194" t="33542" r="5584" b="15695"/>
          <a:stretch/>
        </p:blipFill>
        <p:spPr>
          <a:xfrm>
            <a:off x="4684909" y="833690"/>
            <a:ext cx="6882116" cy="44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C50D-C38F-4970-BDBE-45D0FD33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78EB-30AA-443A-AD20-EBC80B4F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D2A81-3BDC-4612-B851-B5D013D03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5343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E17F08-442E-45C7-954F-F8B78D19C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7368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{DE7A21E2-6D2D-4210-8942-08A16AD34A69}tf11437505_win32</Template>
  <TotalTime>31</TotalTime>
  <Words>143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Georgia Pro Cond Light</vt:lpstr>
      <vt:lpstr>Speak Pro</vt:lpstr>
      <vt:lpstr>RetrospectVTI</vt:lpstr>
      <vt:lpstr>Chocolates – Text Analytics and  NLP</vt:lpstr>
      <vt:lpstr>The Business Case  </vt:lpstr>
      <vt:lpstr>Survey Questions</vt:lpstr>
      <vt:lpstr>Filtering for top words</vt:lpstr>
      <vt:lpstr>Histogram of Top Words</vt:lpstr>
      <vt:lpstr>Sentiment Analysis</vt:lpstr>
      <vt:lpstr>Word Cloud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Chocolates – Text Analytics and  NLP</dc:title>
  <dc:creator>Mowalola</dc:creator>
  <cp:lastModifiedBy>Mowalola</cp:lastModifiedBy>
  <cp:revision>4</cp:revision>
  <dcterms:created xsi:type="dcterms:W3CDTF">2021-02-16T02:11:09Z</dcterms:created>
  <dcterms:modified xsi:type="dcterms:W3CDTF">2021-02-16T02:42:30Z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