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715"/>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5DA81-15B3-2940-A246-3CEAE41B5F56}" type="datetimeFigureOut">
              <a:rPr lang="en-US" smtClean="0"/>
              <a:t>6/7/17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F50BF-64BD-2642-94B1-7FF415622825}" type="slidenum">
              <a:rPr lang="en-US" smtClean="0"/>
              <a:t>‹#›</a:t>
            </a:fld>
            <a:endParaRPr lang="en-US"/>
          </a:p>
        </p:txBody>
      </p:sp>
    </p:spTree>
    <p:extLst>
      <p:ext uri="{BB962C8B-B14F-4D97-AF65-F5344CB8AC3E}">
        <p14:creationId xmlns:p14="http://schemas.microsoft.com/office/powerpoint/2010/main" val="408153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89267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4365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71019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90645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54167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C45011-9000-454E-9D5D-7218F0B463EE}" type="datetimeFigureOut">
              <a:rPr lang="en-US" smtClean="0"/>
              <a:t>6/7/17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70145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C45011-9000-454E-9D5D-7218F0B463EE}" type="datetimeFigureOut">
              <a:rPr lang="en-US" smtClean="0"/>
              <a:t>6/7/17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76859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C45011-9000-454E-9D5D-7218F0B463EE}" type="datetimeFigureOut">
              <a:rPr lang="en-US" smtClean="0"/>
              <a:t>6/7/17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4900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45011-9000-454E-9D5D-7218F0B463EE}" type="datetimeFigureOut">
              <a:rPr lang="en-US" smtClean="0"/>
              <a:t>6/7/17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5454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45011-9000-454E-9D5D-7218F0B463EE}" type="datetimeFigureOut">
              <a:rPr lang="en-US" smtClean="0"/>
              <a:t>6/7/17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09830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45011-9000-454E-9D5D-7218F0B463EE}" type="datetimeFigureOut">
              <a:rPr lang="en-US" smtClean="0"/>
              <a:t>6/7/17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5690122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5011-9000-454E-9D5D-7218F0B463EE}" type="datetimeFigureOut">
              <a:rPr lang="en-US" smtClean="0"/>
              <a:t>6/7/17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8E860-9F46-6A42-B5D8-72EF96D05482}" type="slidenum">
              <a:rPr lang="en-US" smtClean="0"/>
              <a:t>‹#›</a:t>
            </a:fld>
            <a:endParaRPr lang="en-US"/>
          </a:p>
        </p:txBody>
      </p:sp>
    </p:spTree>
    <p:extLst>
      <p:ext uri="{BB962C8B-B14F-4D97-AF65-F5344CB8AC3E}">
        <p14:creationId xmlns:p14="http://schemas.microsoft.com/office/powerpoint/2010/main" val="85766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idewalk.umiacs.umd.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Sidewalk</a:t>
            </a:r>
            <a:endParaRPr lang="en-US" dirty="0"/>
          </a:p>
        </p:txBody>
      </p:sp>
      <p:sp>
        <p:nvSpPr>
          <p:cNvPr id="3" name="Subtitle 2"/>
          <p:cNvSpPr>
            <a:spLocks noGrp="1"/>
          </p:cNvSpPr>
          <p:nvPr>
            <p:ph type="subTitle" idx="1"/>
          </p:nvPr>
        </p:nvSpPr>
        <p:spPr/>
        <p:txBody>
          <a:bodyPr/>
          <a:lstStyle/>
          <a:p>
            <a:r>
              <a:rPr lang="en-US" dirty="0" smtClean="0"/>
              <a:t>DJ SMU Dallas Remix</a:t>
            </a:r>
            <a:endParaRPr lang="en-US" dirty="0"/>
          </a:p>
        </p:txBody>
      </p:sp>
    </p:spTree>
    <p:extLst>
      <p:ext uri="{BB962C8B-B14F-4D97-AF65-F5344CB8AC3E}">
        <p14:creationId xmlns:p14="http://schemas.microsoft.com/office/powerpoint/2010/main" val="521876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We had planned to replicate “Project Sidewalk” from the University of Maryland:  </a:t>
            </a:r>
            <a:r>
              <a:rPr lang="en-US" dirty="0">
                <a:hlinkClick r:id="rId2"/>
              </a:rPr>
              <a:t>https://sidewalk.umiacs.umd.edu</a:t>
            </a:r>
            <a:r>
              <a:rPr lang="en-US" dirty="0" smtClean="0">
                <a:hlinkClick r:id="rId2"/>
              </a:rPr>
              <a:t>/</a:t>
            </a:r>
            <a:endParaRPr lang="en-US" dirty="0" smtClean="0"/>
          </a:p>
          <a:p>
            <a:endParaRPr lang="en-US" dirty="0" smtClean="0"/>
          </a:p>
          <a:p>
            <a:r>
              <a:rPr lang="en-US" dirty="0" smtClean="0"/>
              <a:t>Execute the same operation for the City of Dallas</a:t>
            </a:r>
          </a:p>
          <a:p>
            <a:endParaRPr lang="en-US" dirty="0"/>
          </a:p>
          <a:p>
            <a:r>
              <a:rPr lang="en-US" dirty="0"/>
              <a:t>We look to explore spatial relationships in the city of Dallas to observe any evidence of social, ecological, and engineered susceptibility.  We plan to look specifically at sidewalks and explore accessibility for all users including those requiring crutches, walkers or wheelchairs </a:t>
            </a:r>
          </a:p>
        </p:txBody>
      </p:sp>
    </p:spTree>
    <p:extLst>
      <p:ext uri="{BB962C8B-B14F-4D97-AF65-F5344CB8AC3E}">
        <p14:creationId xmlns:p14="http://schemas.microsoft.com/office/powerpoint/2010/main" val="857390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of the Maryland Project</a:t>
            </a:r>
            <a:endParaRPr lang="en-US" dirty="0"/>
          </a:p>
        </p:txBody>
      </p:sp>
      <p:pic>
        <p:nvPicPr>
          <p:cNvPr id="6" name="Content Placeholder 5"/>
          <p:cNvPicPr>
            <a:picLocks noGrp="1" noChangeAspect="1"/>
          </p:cNvPicPr>
          <p:nvPr>
            <p:ph idx="1"/>
          </p:nvPr>
        </p:nvPicPr>
        <p:blipFill>
          <a:blip r:embed="rId2"/>
          <a:stretch>
            <a:fillRect/>
          </a:stretch>
        </p:blipFill>
        <p:spPr>
          <a:xfrm>
            <a:off x="838200" y="1857960"/>
            <a:ext cx="10515600" cy="4286668"/>
          </a:xfrm>
          <a:prstGeom prst="rect">
            <a:avLst/>
          </a:prstGeom>
        </p:spPr>
      </p:pic>
    </p:spTree>
    <p:extLst>
      <p:ext uri="{BB962C8B-B14F-4D97-AF65-F5344CB8AC3E}">
        <p14:creationId xmlns:p14="http://schemas.microsoft.com/office/powerpoint/2010/main" val="1829186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of the Maryland Project</a:t>
            </a:r>
            <a:endParaRPr lang="en-US" dirty="0"/>
          </a:p>
        </p:txBody>
      </p:sp>
      <p:sp>
        <p:nvSpPr>
          <p:cNvPr id="3" name="Content Placeholder 2"/>
          <p:cNvSpPr>
            <a:spLocks noGrp="1"/>
          </p:cNvSpPr>
          <p:nvPr>
            <p:ph idx="1"/>
          </p:nvPr>
        </p:nvSpPr>
        <p:spPr/>
        <p:txBody>
          <a:bodyPr/>
          <a:lstStyle/>
          <a:p>
            <a:r>
              <a:rPr lang="en-US" dirty="0" smtClean="0"/>
              <a:t>Google Street View is utilized and marked for side walk health and improvement opportunities</a:t>
            </a:r>
          </a:p>
          <a:p>
            <a:endParaRPr lang="en-US" dirty="0"/>
          </a:p>
        </p:txBody>
      </p:sp>
      <p:pic>
        <p:nvPicPr>
          <p:cNvPr id="5" name="Picture 4"/>
          <p:cNvPicPr>
            <a:picLocks noChangeAspect="1"/>
          </p:cNvPicPr>
          <p:nvPr/>
        </p:nvPicPr>
        <p:blipFill>
          <a:blip r:embed="rId2"/>
          <a:stretch>
            <a:fillRect/>
          </a:stretch>
        </p:blipFill>
        <p:spPr>
          <a:xfrm>
            <a:off x="756745" y="2756407"/>
            <a:ext cx="5623230" cy="3281785"/>
          </a:xfrm>
          <a:prstGeom prst="rect">
            <a:avLst/>
          </a:prstGeom>
        </p:spPr>
      </p:pic>
    </p:spTree>
    <p:extLst>
      <p:ext uri="{BB962C8B-B14F-4D97-AF65-F5344CB8AC3E}">
        <p14:creationId xmlns:p14="http://schemas.microsoft.com/office/powerpoint/2010/main" val="775307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of the Maryland Project</a:t>
            </a:r>
            <a:endParaRPr lang="en-US" dirty="0"/>
          </a:p>
        </p:txBody>
      </p:sp>
      <p:pic>
        <p:nvPicPr>
          <p:cNvPr id="4" name="Content Placeholder 3"/>
          <p:cNvPicPr>
            <a:picLocks noGrp="1" noChangeAspect="1"/>
          </p:cNvPicPr>
          <p:nvPr>
            <p:ph idx="1"/>
          </p:nvPr>
        </p:nvPicPr>
        <p:blipFill>
          <a:blip r:embed="rId2"/>
          <a:stretch>
            <a:fillRect/>
          </a:stretch>
        </p:blipFill>
        <p:spPr>
          <a:xfrm>
            <a:off x="2400419" y="1825625"/>
            <a:ext cx="7391161" cy="4351338"/>
          </a:xfrm>
          <a:prstGeom prst="rect">
            <a:avLst/>
          </a:prstGeom>
        </p:spPr>
      </p:pic>
    </p:spTree>
    <p:extLst>
      <p:ext uri="{BB962C8B-B14F-4D97-AF65-F5344CB8AC3E}">
        <p14:creationId xmlns:p14="http://schemas.microsoft.com/office/powerpoint/2010/main" val="1510077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of the Maryland Project</a:t>
            </a:r>
            <a:endParaRPr lang="en-US" dirty="0"/>
          </a:p>
        </p:txBody>
      </p:sp>
      <p:sp>
        <p:nvSpPr>
          <p:cNvPr id="3" name="Content Placeholder 2"/>
          <p:cNvSpPr>
            <a:spLocks noGrp="1"/>
          </p:cNvSpPr>
          <p:nvPr>
            <p:ph idx="1"/>
          </p:nvPr>
        </p:nvSpPr>
        <p:spPr/>
        <p:txBody>
          <a:bodyPr/>
          <a:lstStyle/>
          <a:p>
            <a:r>
              <a:rPr lang="en-US" dirty="0" smtClean="0"/>
              <a:t>Data utilization:</a:t>
            </a:r>
          </a:p>
          <a:p>
            <a:endParaRPr lang="en-US" dirty="0"/>
          </a:p>
        </p:txBody>
      </p:sp>
      <p:pic>
        <p:nvPicPr>
          <p:cNvPr id="4" name="Picture 3"/>
          <p:cNvPicPr>
            <a:picLocks noChangeAspect="1"/>
          </p:cNvPicPr>
          <p:nvPr/>
        </p:nvPicPr>
        <p:blipFill>
          <a:blip r:embed="rId2"/>
          <a:stretch>
            <a:fillRect/>
          </a:stretch>
        </p:blipFill>
        <p:spPr>
          <a:xfrm>
            <a:off x="4073431" y="1825625"/>
            <a:ext cx="7658797" cy="4650828"/>
          </a:xfrm>
          <a:prstGeom prst="rect">
            <a:avLst/>
          </a:prstGeom>
        </p:spPr>
      </p:pic>
    </p:spTree>
    <p:extLst>
      <p:ext uri="{BB962C8B-B14F-4D97-AF65-F5344CB8AC3E}">
        <p14:creationId xmlns:p14="http://schemas.microsoft.com/office/powerpoint/2010/main" val="1990597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Remix</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After correspondence with </a:t>
            </a:r>
            <a:r>
              <a:rPr lang="en-US" dirty="0" err="1" smtClean="0"/>
              <a:t>UofM</a:t>
            </a:r>
            <a:r>
              <a:rPr lang="en-US" dirty="0" smtClean="0"/>
              <a:t>, we have adjusted the scope of our project</a:t>
            </a:r>
          </a:p>
          <a:p>
            <a:r>
              <a:rPr lang="en-US" dirty="0" smtClean="0"/>
              <a:t>We will look to execute machine learning techniques to observe if any noticeable correlations exist with property values, known crime data and the sidewalk data set</a:t>
            </a:r>
          </a:p>
          <a:p>
            <a:r>
              <a:rPr lang="en-US" dirty="0" smtClean="0"/>
              <a:t>PI of project sidewalk is sharing mapping sidewalk infrastructure</a:t>
            </a:r>
          </a:p>
          <a:p>
            <a:pPr lvl="1"/>
            <a:r>
              <a:rPr lang="en-US" dirty="0" smtClean="0"/>
              <a:t>Housing factor predictive?</a:t>
            </a:r>
          </a:p>
          <a:p>
            <a:pPr lvl="1"/>
            <a:r>
              <a:rPr lang="en-US" dirty="0" smtClean="0"/>
              <a:t>Crime rate predictive?</a:t>
            </a:r>
          </a:p>
          <a:p>
            <a:r>
              <a:rPr lang="en-US" dirty="0" smtClean="0"/>
              <a:t>In what format is the data?</a:t>
            </a:r>
          </a:p>
          <a:p>
            <a:r>
              <a:rPr lang="en-US" dirty="0" smtClean="0"/>
              <a:t>What is being tracked</a:t>
            </a:r>
          </a:p>
          <a:p>
            <a:r>
              <a:rPr lang="en-US" dirty="0" smtClean="0"/>
              <a:t>DC area for gathering crime data?</a:t>
            </a:r>
          </a:p>
          <a:p>
            <a:pPr lvl="1"/>
            <a:r>
              <a:rPr lang="en-US" dirty="0" smtClean="0"/>
              <a:t>.</a:t>
            </a:r>
            <a:r>
              <a:rPr lang="en-US" dirty="0" err="1" smtClean="0"/>
              <a:t>gov</a:t>
            </a:r>
            <a:r>
              <a:rPr lang="en-US" dirty="0" smtClean="0"/>
              <a:t> website freely available up to date</a:t>
            </a:r>
          </a:p>
          <a:p>
            <a:pPr lvl="1"/>
            <a:r>
              <a:rPr lang="en-US" dirty="0" smtClean="0"/>
              <a:t>Dallas crime data set?  Updated?</a:t>
            </a:r>
          </a:p>
          <a:p>
            <a:r>
              <a:rPr lang="en-US" dirty="0" err="1" smtClean="0"/>
              <a:t>Querry</a:t>
            </a:r>
            <a:r>
              <a:rPr lang="en-US" dirty="0" smtClean="0"/>
              <a:t> public API </a:t>
            </a:r>
            <a:r>
              <a:rPr lang="mr-IN" dirty="0" smtClean="0"/>
              <a:t>–</a:t>
            </a:r>
            <a:r>
              <a:rPr lang="en-US" dirty="0" smtClean="0"/>
              <a:t> </a:t>
            </a:r>
            <a:r>
              <a:rPr lang="en-US" dirty="0" err="1" smtClean="0"/>
              <a:t>json</a:t>
            </a:r>
            <a:r>
              <a:rPr lang="en-US" dirty="0" smtClean="0"/>
              <a:t> serialized file </a:t>
            </a:r>
            <a:r>
              <a:rPr lang="mr-IN" dirty="0" smtClean="0"/>
              <a:t>–</a:t>
            </a:r>
            <a:r>
              <a:rPr lang="en-US" dirty="0" smtClean="0"/>
              <a:t> has labels with </a:t>
            </a:r>
            <a:r>
              <a:rPr lang="en-US" dirty="0" err="1" smtClean="0"/>
              <a:t>lat</a:t>
            </a:r>
            <a:r>
              <a:rPr lang="en-US" dirty="0" smtClean="0"/>
              <a:t>/long</a:t>
            </a:r>
          </a:p>
          <a:p>
            <a:pPr lvl="1"/>
            <a:r>
              <a:rPr lang="en-US" dirty="0" smtClean="0"/>
              <a:t>Aggregate  :  tiling, clustering for purpose of scoring</a:t>
            </a:r>
          </a:p>
          <a:p>
            <a:pPr lvl="2"/>
            <a:r>
              <a:rPr lang="en-US" dirty="0" smtClean="0"/>
              <a:t>.25 for sidewalk/curb cuts for region</a:t>
            </a:r>
          </a:p>
          <a:p>
            <a:pPr lvl="2"/>
            <a:r>
              <a:rPr lang="en-US" dirty="0" smtClean="0"/>
              <a:t>Same size region and score for crime/violent crime/loitering crime</a:t>
            </a:r>
          </a:p>
          <a:p>
            <a:pPr lvl="2"/>
            <a:r>
              <a:rPr lang="en-US" dirty="0" smtClean="0"/>
              <a:t>Surrounding regions </a:t>
            </a:r>
            <a:r>
              <a:rPr lang="mr-IN" dirty="0" smtClean="0"/>
              <a:t>–</a:t>
            </a:r>
            <a:r>
              <a:rPr lang="en-US" dirty="0" smtClean="0"/>
              <a:t> all relationships</a:t>
            </a:r>
          </a:p>
          <a:p>
            <a:pPr lvl="2"/>
            <a:r>
              <a:rPr lang="en-US" dirty="0" smtClean="0"/>
              <a:t>Regression?</a:t>
            </a:r>
          </a:p>
          <a:p>
            <a:pPr lvl="2"/>
            <a:r>
              <a:rPr lang="en-US" dirty="0" smtClean="0"/>
              <a:t>All the places </a:t>
            </a:r>
            <a:r>
              <a:rPr lang="en-US" dirty="0" err="1" smtClean="0"/>
              <a:t>chris</a:t>
            </a:r>
            <a:r>
              <a:rPr lang="en-US" dirty="0" smtClean="0"/>
              <a:t> got pulled over in 2002 in </a:t>
            </a:r>
            <a:r>
              <a:rPr lang="en-US" dirty="0" err="1" smtClean="0"/>
              <a:t>maryland</a:t>
            </a:r>
            <a:r>
              <a:rPr lang="en-US" dirty="0" smtClean="0"/>
              <a:t> on the way to </a:t>
            </a:r>
            <a:r>
              <a:rPr lang="en-US" dirty="0" err="1" smtClean="0"/>
              <a:t>regan</a:t>
            </a:r>
            <a:r>
              <a:rPr lang="en-US" dirty="0" smtClean="0"/>
              <a:t> airport</a:t>
            </a:r>
          </a:p>
          <a:p>
            <a:pPr lvl="2"/>
            <a:r>
              <a:rPr lang="en-US" dirty="0" smtClean="0"/>
              <a:t>Observations </a:t>
            </a:r>
            <a:r>
              <a:rPr lang="mr-IN" dirty="0" smtClean="0"/>
              <a:t>–</a:t>
            </a:r>
            <a:r>
              <a:rPr lang="en-US" dirty="0" smtClean="0"/>
              <a:t> these variables move up/down together </a:t>
            </a:r>
            <a:r>
              <a:rPr lang="mr-IN" dirty="0" smtClean="0"/>
              <a:t>–</a:t>
            </a:r>
            <a:r>
              <a:rPr lang="en-US" dirty="0" smtClean="0"/>
              <a:t> these x1, x2, x3, variables show R </a:t>
            </a:r>
            <a:r>
              <a:rPr lang="en-US" dirty="0" err="1" smtClean="0"/>
              <a:t>measurment</a:t>
            </a:r>
            <a:r>
              <a:rPr lang="en-US" dirty="0" smtClean="0"/>
              <a:t> of ____</a:t>
            </a:r>
          </a:p>
          <a:p>
            <a:pPr lvl="2"/>
            <a:r>
              <a:rPr lang="en-US" dirty="0" smtClean="0"/>
              <a:t>Fall </a:t>
            </a:r>
            <a:r>
              <a:rPr lang="en-US" dirty="0" err="1" smtClean="0"/>
              <a:t>hazzards</a:t>
            </a:r>
            <a:r>
              <a:rPr lang="en-US" dirty="0" smtClean="0"/>
              <a:t> </a:t>
            </a:r>
            <a:r>
              <a:rPr lang="mr-IN" dirty="0" smtClean="0"/>
              <a:t>–</a:t>
            </a:r>
            <a:r>
              <a:rPr lang="en-US" dirty="0" smtClean="0"/>
              <a:t> slopes</a:t>
            </a:r>
          </a:p>
          <a:p>
            <a:pPr lvl="2"/>
            <a:r>
              <a:rPr lang="en-US" dirty="0" smtClean="0"/>
              <a:t>Depth mapping in google street view</a:t>
            </a:r>
          </a:p>
          <a:p>
            <a:pPr lvl="2"/>
            <a:r>
              <a:rPr lang="en-US" dirty="0" smtClean="0"/>
              <a:t>http post request </a:t>
            </a:r>
            <a:r>
              <a:rPr lang="mr-IN" dirty="0" smtClean="0"/>
              <a:t>–</a:t>
            </a:r>
            <a:r>
              <a:rPr lang="en-US" dirty="0" smtClean="0"/>
              <a:t> curl request --  all the labels in the ”box” </a:t>
            </a:r>
            <a:r>
              <a:rPr lang="mr-IN" dirty="0" smtClean="0"/>
              <a:t>–</a:t>
            </a:r>
            <a:r>
              <a:rPr lang="en-US" dirty="0" smtClean="0"/>
              <a:t> an array in a </a:t>
            </a:r>
            <a:r>
              <a:rPr lang="en-US" dirty="0" err="1" smtClean="0"/>
              <a:t>json</a:t>
            </a:r>
            <a:r>
              <a:rPr lang="en-US" dirty="0" smtClean="0"/>
              <a:t> file </a:t>
            </a:r>
            <a:r>
              <a:rPr lang="mr-IN" dirty="0" smtClean="0"/>
              <a:t>–</a:t>
            </a:r>
            <a:r>
              <a:rPr lang="en-US" dirty="0" smtClean="0"/>
              <a:t> huge plain text file </a:t>
            </a:r>
            <a:r>
              <a:rPr lang="mr-IN" dirty="0" smtClean="0"/>
              <a:t>–</a:t>
            </a:r>
            <a:r>
              <a:rPr lang="en-US" dirty="0" smtClean="0"/>
              <a:t> all kinds of </a:t>
            </a:r>
            <a:r>
              <a:rPr lang="en-US" dirty="0" err="1" smtClean="0"/>
              <a:t>json</a:t>
            </a:r>
            <a:r>
              <a:rPr lang="en-US" dirty="0" smtClean="0"/>
              <a:t> parses </a:t>
            </a:r>
            <a:r>
              <a:rPr lang="mr-IN" dirty="0" smtClean="0"/>
              <a:t>–</a:t>
            </a:r>
            <a:r>
              <a:rPr lang="en-US" dirty="0" smtClean="0"/>
              <a:t> </a:t>
            </a:r>
          </a:p>
          <a:p>
            <a:pPr lvl="2"/>
            <a:r>
              <a:rPr lang="en-US" dirty="0" smtClean="0"/>
              <a:t>Value add to working with their data set, errors, usability, share ideas on what is useful, “what does a data scientist want/find desirable from the API</a:t>
            </a:r>
          </a:p>
          <a:p>
            <a:pPr lvl="2"/>
            <a:r>
              <a:rPr lang="en-US" dirty="0" smtClean="0"/>
              <a:t>HOW DO WE WORK WITH THIS API?  WHAT DATA DO WE WANT TO CORRELATE?</a:t>
            </a:r>
          </a:p>
          <a:p>
            <a:pPr lvl="2"/>
            <a:r>
              <a:rPr lang="en-US" dirty="0" smtClean="0"/>
              <a:t>GANTT chart by the end of the week?</a:t>
            </a:r>
          </a:p>
          <a:p>
            <a:pPr lvl="2"/>
            <a:r>
              <a:rPr lang="en-US" dirty="0" smtClean="0"/>
              <a:t>Separate channel on SLACK</a:t>
            </a:r>
          </a:p>
          <a:p>
            <a:pPr lvl="2"/>
            <a:r>
              <a:rPr lang="en-US" dirty="0" smtClean="0"/>
              <a:t>Types of analytics </a:t>
            </a:r>
            <a:r>
              <a:rPr lang="mr-IN" dirty="0" smtClean="0"/>
              <a:t>–</a:t>
            </a:r>
            <a:r>
              <a:rPr lang="en-US" dirty="0" smtClean="0"/>
              <a:t> linear regression , KNN, random forests, (can we pick up a relationship)??</a:t>
            </a:r>
          </a:p>
          <a:p>
            <a:pPr lvl="2"/>
            <a:endParaRPr lang="en-US" dirty="0"/>
          </a:p>
        </p:txBody>
      </p:sp>
    </p:spTree>
    <p:extLst>
      <p:ext uri="{BB962C8B-B14F-4D97-AF65-F5344CB8AC3E}">
        <p14:creationId xmlns:p14="http://schemas.microsoft.com/office/powerpoint/2010/main" val="536367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420</Words>
  <Application>Microsoft Macintosh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Mangal</vt:lpstr>
      <vt:lpstr>Arial</vt:lpstr>
      <vt:lpstr>Office Theme</vt:lpstr>
      <vt:lpstr>Project Sidewalk</vt:lpstr>
      <vt:lpstr>Original Format</vt:lpstr>
      <vt:lpstr>The Context of the Maryland Project</vt:lpstr>
      <vt:lpstr>The Context of the Maryland Project</vt:lpstr>
      <vt:lpstr>The Context of the Maryland Project</vt:lpstr>
      <vt:lpstr>The Context of the Maryland Project</vt:lpstr>
      <vt:lpstr>The Remix</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Woodard, Christopher</dc:creator>
  <cp:lastModifiedBy>Woodard, Christopher</cp:lastModifiedBy>
  <cp:revision>8</cp:revision>
  <dcterms:created xsi:type="dcterms:W3CDTF">2017-06-06T22:13:43Z</dcterms:created>
  <dcterms:modified xsi:type="dcterms:W3CDTF">2017-06-07T23:51:32Z</dcterms:modified>
</cp:coreProperties>
</file>