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4" r:id="rId5"/>
    <p:sldId id="262" r:id="rId6"/>
    <p:sldId id="267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5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4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9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5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5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54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3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1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3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7665-FDAF-41EE-B1D0-0CBDA26A1703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73951" y="3084023"/>
            <a:ext cx="7105651" cy="612544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Deep learning project</a:t>
            </a:r>
          </a:p>
          <a:p>
            <a:r>
              <a:rPr lang="en-US" altLang="zh-TW" sz="4800" dirty="0" smtClean="0"/>
              <a:t> 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941492" y="4674525"/>
            <a:ext cx="7105651" cy="612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 smtClean="0"/>
              <a:t>Team7</a:t>
            </a:r>
          </a:p>
          <a:p>
            <a:r>
              <a:rPr lang="en-US" altLang="zh-TW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0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 smtClean="0"/>
              <a:t>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Image </a:t>
            </a:r>
            <a:r>
              <a:rPr lang="en-US" altLang="zh-TW" sz="2400" dirty="0" err="1" smtClean="0"/>
              <a:t>Classfication</a:t>
            </a:r>
            <a:r>
              <a:rPr lang="en-US" altLang="zh-TW" sz="24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Super Resolution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Object </a:t>
            </a:r>
            <a:r>
              <a:rPr lang="en-US" altLang="zh-TW" sz="2400" dirty="0" err="1" smtClean="0"/>
              <a:t>Dection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99320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5536277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Image </a:t>
            </a:r>
            <a:r>
              <a:rPr lang="en-US" altLang="zh-TW" sz="3600" dirty="0" err="1"/>
              <a:t>Classfication</a:t>
            </a:r>
            <a:r>
              <a:rPr lang="en-US" altLang="zh-TW" sz="36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Dataset</a:t>
            </a:r>
            <a:r>
              <a:rPr lang="en-US" altLang="zh-TW" sz="2400" dirty="0" smtClean="0"/>
              <a:t>: CINIC-10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Model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resnet20_cifar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Pre-processing:</a:t>
            </a:r>
            <a:r>
              <a:rPr lang="en-US" altLang="zh-TW" sz="2400" dirty="0"/>
              <a:t> Save the image as </a:t>
            </a:r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Data augmentation: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 smtClean="0"/>
              <a:t>transforms.RandomCrop</a:t>
            </a:r>
            <a:r>
              <a:rPr lang="en-US" altLang="zh-TW" sz="2200" dirty="0" smtClean="0"/>
              <a:t>(32</a:t>
            </a:r>
            <a:r>
              <a:rPr lang="en-US" altLang="zh-TW" sz="2200" dirty="0"/>
              <a:t>, padding=4),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 smtClean="0"/>
              <a:t>transforms.RandomHorizontalFlip</a:t>
            </a:r>
            <a:r>
              <a:rPr lang="en-US" altLang="zh-TW" sz="2200" dirty="0"/>
              <a:t>(),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 smtClean="0"/>
              <a:t>transforms.Normalize</a:t>
            </a:r>
            <a:r>
              <a:rPr lang="en-US" altLang="zh-TW" sz="2200" dirty="0" smtClean="0"/>
              <a:t>(mean=</a:t>
            </a:r>
            <a:r>
              <a:rPr lang="en-US" altLang="zh-TW" sz="2200" dirty="0" err="1" smtClean="0"/>
              <a:t>cinic_mean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std</a:t>
            </a:r>
            <a:r>
              <a:rPr lang="en-US" altLang="zh-TW" sz="2200" dirty="0"/>
              <a:t>=</a:t>
            </a:r>
            <a:r>
              <a:rPr lang="en-US" altLang="zh-TW" sz="2200" dirty="0" err="1"/>
              <a:t>cinic_std</a:t>
            </a:r>
            <a:r>
              <a:rPr lang="en-US" altLang="zh-TW" sz="2200" dirty="0"/>
              <a:t>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smtClean="0"/>
              <a:t>Cutout(</a:t>
            </a:r>
            <a:r>
              <a:rPr lang="en-US" altLang="zh-TW" sz="2200" dirty="0" err="1" smtClean="0"/>
              <a:t>n_holes</a:t>
            </a:r>
            <a:r>
              <a:rPr lang="en-US" altLang="zh-TW" sz="2200" dirty="0" smtClean="0"/>
              <a:t>=1, </a:t>
            </a:r>
            <a:r>
              <a:rPr lang="en-US" altLang="zh-TW" sz="2200" dirty="0"/>
              <a:t>length=16</a:t>
            </a:r>
            <a:r>
              <a:rPr lang="en-US" altLang="zh-TW" sz="2200" dirty="0" smtClean="0"/>
              <a:t>) </a:t>
            </a:r>
            <a:r>
              <a:rPr lang="en-US" altLang="zh-TW" sz="2800" dirty="0" smtClean="0"/>
              <a:t>-&gt; </a:t>
            </a:r>
            <a:r>
              <a:rPr lang="en-US" altLang="zh-TW" sz="2000" dirty="0" smtClean="0"/>
              <a:t>Regularization</a:t>
            </a:r>
            <a:r>
              <a:rPr lang="en-US" altLang="zh-TW" sz="2000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Ngraph</a:t>
            </a:r>
            <a:r>
              <a:rPr lang="en-US" altLang="zh-TW" sz="2400" dirty="0" smtClean="0"/>
              <a:t> :batch size 960 – CPU Inference</a:t>
            </a:r>
          </a:p>
        </p:txBody>
      </p:sp>
    </p:spTree>
    <p:extLst>
      <p:ext uri="{BB962C8B-B14F-4D97-AF65-F5344CB8AC3E}">
        <p14:creationId xmlns:p14="http://schemas.microsoft.com/office/powerpoint/2010/main" val="9724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5536277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Image </a:t>
            </a:r>
            <a:r>
              <a:rPr lang="en-US" altLang="zh-TW" sz="3600" dirty="0" err="1"/>
              <a:t>Classfication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- results</a:t>
            </a:r>
            <a:endParaRPr lang="en-US" altLang="zh-TW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CPU inference time : 286.98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CPU accuracy: 84.663978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GPU </a:t>
            </a:r>
            <a:r>
              <a:rPr lang="en-US" altLang="zh-TW" sz="2400" dirty="0"/>
              <a:t>inference time : </a:t>
            </a:r>
            <a:r>
              <a:rPr lang="en-US" altLang="zh-TW" sz="2400" dirty="0" smtClean="0"/>
              <a:t>12.08</a:t>
            </a:r>
            <a:endParaRPr lang="en-US" altLang="zh-TW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GPU </a:t>
            </a:r>
            <a:r>
              <a:rPr lang="en-US" altLang="zh-TW" sz="2400" dirty="0"/>
              <a:t>accuracy: </a:t>
            </a:r>
            <a:r>
              <a:rPr lang="en-US" altLang="zh-TW" sz="2400" dirty="0" smtClean="0"/>
              <a:t>84.52777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Number of weight: 274063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Model size = 1.0454673MB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017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Super Resolution </a:t>
            </a:r>
            <a:r>
              <a:rPr lang="en-US" altLang="zh-TW" sz="24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Dataset</a:t>
            </a:r>
            <a:r>
              <a:rPr lang="en-US" altLang="zh-TW" sz="2400" dirty="0"/>
              <a:t>: DIV2K</a:t>
            </a: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Model: </a:t>
            </a:r>
            <a:r>
              <a:rPr lang="en-US" altLang="zh-TW" sz="2400" dirty="0" err="1" smtClean="0"/>
              <a:t>wdsr_b</a:t>
            </a: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n_resblocks:12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n_feats:32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block_feats</a:t>
            </a:r>
            <a:r>
              <a:rPr lang="en-US" altLang="zh-TW" dirty="0"/>
              <a:t>:</a:t>
            </a:r>
            <a:r>
              <a:rPr lang="en-US" altLang="zh-TW" dirty="0" smtClean="0"/>
              <a:t>96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res_scale</a:t>
            </a:r>
            <a:r>
              <a:rPr lang="en-US" altLang="zh-TW" dirty="0"/>
              <a:t>:</a:t>
            </a:r>
            <a:r>
              <a:rPr lang="en-US" altLang="zh-TW" dirty="0" smtClean="0"/>
              <a:t>0.1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patch_size:96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2228850"/>
            <a:ext cx="4562475" cy="2476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4031" y="5023668"/>
            <a:ext cx="41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https://arxiv.org/pdf/1808.08718.pdf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9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Super Resolution </a:t>
            </a:r>
            <a:r>
              <a:rPr lang="en-US" altLang="zh-TW" sz="24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51315" y="2011676"/>
          <a:ext cx="7406639" cy="3275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9398">
                  <a:extLst>
                    <a:ext uri="{9D8B030D-6E8A-4147-A177-3AD203B41FA5}">
                      <a16:colId xmlns:a16="http://schemas.microsoft.com/office/drawing/2014/main" val="1979028882"/>
                    </a:ext>
                  </a:extLst>
                </a:gridCol>
                <a:gridCol w="2030246">
                  <a:extLst>
                    <a:ext uri="{9D8B030D-6E8A-4147-A177-3AD203B41FA5}">
                      <a16:colId xmlns:a16="http://schemas.microsoft.com/office/drawing/2014/main" val="3877690653"/>
                    </a:ext>
                  </a:extLst>
                </a:gridCol>
                <a:gridCol w="2706995">
                  <a:extLst>
                    <a:ext uri="{9D8B030D-6E8A-4147-A177-3AD203B41FA5}">
                      <a16:colId xmlns:a16="http://schemas.microsoft.com/office/drawing/2014/main" val="3436845254"/>
                    </a:ext>
                  </a:extLst>
                </a:gridCol>
              </a:tblGrid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PSNR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SIZE(MB)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302777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EDSR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35.552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5.239257813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022216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EDSR_v2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35.968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155.3964844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3290792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MDSR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35.556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6.8046875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392663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MDSR_v2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35.659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24.88183594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109401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WDSR-A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35.342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4.557617188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6494626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WDSR-b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34.967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1.18359375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0567208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WDSR-b_v2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35.014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1.18359375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558685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proSR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36.12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118.6640625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04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7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Super Resolution </a:t>
            </a:r>
            <a:r>
              <a:rPr lang="en-US" altLang="zh-TW" sz="24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CPU inference: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2356.12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CPU PSNR: 33.6466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GPU inference: 21.31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GPU PSNR: 33.6466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Number of weight: 229036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Model size : 0.8737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516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3600" dirty="0"/>
              <a:t>Object </a:t>
            </a:r>
            <a:r>
              <a:rPr lang="en-US" altLang="zh-TW" sz="3600" dirty="0" err="1"/>
              <a:t>Dection</a:t>
            </a:r>
            <a:endParaRPr lang="en-US" altLang="zh-TW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Dataset: clothes 2000 pieces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Model:tiny-yolo-v3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CPU f-score: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0.</a:t>
            </a:r>
            <a:r>
              <a:rPr lang="zh-TW" altLang="zh-TW" sz="2400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4892511825659466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GPU f-score: 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0.4892511825659466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zh-TW" altLang="zh-TW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CPU </a:t>
            </a:r>
            <a:r>
              <a:rPr lang="en-US" altLang="zh-TW" sz="2400" dirty="0"/>
              <a:t>inference time 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27.218275785446167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G</a:t>
            </a:r>
            <a:r>
              <a:rPr lang="en-US" altLang="zh-TW" sz="2400" dirty="0" smtClean="0"/>
              <a:t>PU </a:t>
            </a:r>
            <a:r>
              <a:rPr lang="en-US" altLang="zh-TW" sz="2400" dirty="0"/>
              <a:t>inference </a:t>
            </a:r>
            <a:r>
              <a:rPr lang="en-US" altLang="zh-TW" sz="2400" dirty="0" smtClean="0"/>
              <a:t>time: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2.3918251991271973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Number </a:t>
            </a:r>
            <a:r>
              <a:rPr lang="en-US" altLang="zh-TW" sz="2400" dirty="0"/>
              <a:t>of weight: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8692425.0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Model </a:t>
            </a:r>
            <a:r>
              <a:rPr lang="en-US" altLang="zh-TW" sz="2400" dirty="0"/>
              <a:t>size </a:t>
            </a:r>
            <a:r>
              <a:rPr lang="en-US" altLang="zh-TW" sz="2400" dirty="0" smtClean="0"/>
              <a:t>=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33.15896987915039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81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6" y="0"/>
            <a:ext cx="10267462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04" y="2843291"/>
            <a:ext cx="5800892" cy="40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535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234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jing</dc:creator>
  <cp:lastModifiedBy>jing</cp:lastModifiedBy>
  <cp:revision>11</cp:revision>
  <dcterms:created xsi:type="dcterms:W3CDTF">2019-01-06T14:56:08Z</dcterms:created>
  <dcterms:modified xsi:type="dcterms:W3CDTF">2019-01-07T05:54:11Z</dcterms:modified>
</cp:coreProperties>
</file>