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742865" name="图片 10737428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0810" y="539750"/>
            <a:ext cx="4311015" cy="57778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6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0925" y="213995"/>
            <a:ext cx="5530215" cy="654494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5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840" y="356870"/>
            <a:ext cx="10407650" cy="1514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89" name="图片 -2147482590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735" y="2272665"/>
            <a:ext cx="7301865" cy="16008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4217670" y="5055870"/>
            <a:ext cx="3261360" cy="7296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70205" y="4533900"/>
            <a:ext cx="114515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304800" algn="l"/>
            <a:r>
              <a:rPr lang="zh-CN" sz="2800">
                <a:ea typeface="宋体" panose="02010600030101010101" pitchFamily="2" charset="-122"/>
                <a:sym typeface="+mn-ea"/>
              </a:rPr>
              <a:t>如果最长公共子序列长为k，文本1长为n1，文本2长为n2，则相似度为 </a:t>
            </a:r>
            <a:endParaRPr lang="zh-CN" altLang="en-US" sz="2800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WPS 演示</Application>
  <PresentationFormat>宽屏</PresentationFormat>
  <Paragraphs>2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Mo</cp:lastModifiedBy>
  <cp:revision>154</cp:revision>
  <dcterms:created xsi:type="dcterms:W3CDTF">2019-06-19T02:08:00Z</dcterms:created>
  <dcterms:modified xsi:type="dcterms:W3CDTF">2020-05-28T09:03:39Z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