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c2d6b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c2d6b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c2d6b3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c2d6b3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9c2d6b3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9c2d6b3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9c2d6b3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9c2d6b3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c2d6b3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c2d6b3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c2d6b3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c2d6b3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c2d6b3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c2d6b3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SIGNAL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45500" y="3748200"/>
            <a:ext cx="463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Submitted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Mowlidharan 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STATEMENT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10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are provided with a dataset containing ECG signals.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Preprocess the data, extract relevant features, build a machine learning model to classify the signals, evaluate model performance, and deploy the model as a web service.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170125"/>
            <a:ext cx="36957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and Deliverables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23875"/>
            <a:ext cx="56442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Dataset Used: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MIT-BIH Arrhythmia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labeled ECG recordings from multiple patients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Labels indicate various types of arrhythmias within the recordings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20575" y="3002275"/>
            <a:ext cx="84879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Preprocessing: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Utilized the MIT-BIH Arrhythmia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 ECG signals from .csv files and annotations from .txt files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Applied wavelet denoising and z-score normalization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Segmented signals into fixed-size windows (190 samples)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300" y="1170125"/>
            <a:ext cx="2394075" cy="2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2. Feature Extraction</a:t>
            </a:r>
            <a:endParaRPr b="1" sz="1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68900" y="847675"/>
            <a:ext cx="50274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solidFill>
                  <a:schemeClr val="dk1"/>
                </a:solidFill>
              </a:rPr>
              <a:t>Extracted features include: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Time-domain features (e.g., RR intervals, QRS duration)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Frequency-domain features (e.g., spectral components)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Wavelet features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Statistical features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39875" y="3511075"/>
            <a:ext cx="82632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Applied Principal Component Analysis (PCA) for dimensionality reduction (retained 95% variance)</a:t>
            </a:r>
            <a:endParaRPr sz="1829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826" y="957975"/>
            <a:ext cx="3200950" cy="2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37"/>
              <a:t>3. Model Building</a:t>
            </a:r>
            <a:endParaRPr sz="1837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97500" y="771475"/>
            <a:ext cx="69138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Train-Test Split:</a:t>
            </a:r>
            <a:r>
              <a:rPr lang="en">
                <a:solidFill>
                  <a:schemeClr val="dk1"/>
                </a:solidFill>
              </a:rPr>
              <a:t> Data split into 80% training and 20% testing 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Classifiers Trained: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807225"/>
            <a:ext cx="85206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37"/>
              <a:t>4</a:t>
            </a:r>
            <a:r>
              <a:rPr lang="en" sz="1837"/>
              <a:t>. </a:t>
            </a:r>
            <a:r>
              <a:rPr lang="en" sz="1837"/>
              <a:t>Model Evaluation</a:t>
            </a:r>
            <a:endParaRPr sz="1837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97500" y="3133675"/>
            <a:ext cx="69138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F1-Score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Precision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Recall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ROC-AUC (multi-class 'ovr')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25" y="1501700"/>
            <a:ext cx="3311326" cy="24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59925" y="3201975"/>
            <a:ext cx="78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outperforms other models across all metrics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Tree shows good accuracy but lower precision and F1-Score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 performs weakest, indicating linear model limitations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99" y="988475"/>
            <a:ext cx="5575750" cy="2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 &amp; Feature Work</a:t>
            </a:r>
            <a:endParaRPr sz="24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025150" y="858575"/>
            <a:ext cx="59853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Conclusion 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Successfully developed and deployed ECG signal classification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chosen for superior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Contribution to cardiac healthcare with practical application in real-world scenarios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00" y="1093575"/>
            <a:ext cx="2081850" cy="18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42575" y="3085750"/>
            <a:ext cx="81687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Work: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Addressing class imbalance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Advanced feature engineering (e.g., wavelet coefficients)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Exploring deep learning models (CNNs, RNNs)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Real-time classification for wearable health monitoring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150" y="17785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183625" y="3366150"/>
            <a:ext cx="417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THANK YOU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