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c2d6b3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c2d6b3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9c2d6b3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9c2d6b3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9c2d6b3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9c2d6b3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9c2d6b3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9c2d6b3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c2d6b37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c2d6b37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9c2d6b37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9c2d6b3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9c2d6b37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9c2d6b37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ECG SIGNAL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45500" y="3748200"/>
            <a:ext cx="4639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Submitted by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Mowlidharan 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STATEMENT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10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are provided with a dataset containing ECG signals.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Preprocess the data, extract relevant features, build a machine learning model to classify the signals, evaluate model performance, and deploy the model as a web service.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900" y="1170125"/>
            <a:ext cx="36957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Steps and Deliverables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923875"/>
            <a:ext cx="5644200" cy="22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Dataset Used: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MIT-BIH Arrhythmia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Contains labeled ECG recordings from multiple patients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Labels indicate various types of arrhythmias within the recordings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20575" y="3002275"/>
            <a:ext cx="8487900" cy="22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Data Preprocessing: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Utilized the MIT-BIH Arrhythmia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Read ECG signals from .csv files and annotations from .txt files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Applied wavelet denoising and z-score normalization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Segmented signals into fixed-size windows (190 samples)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300" y="1170125"/>
            <a:ext cx="2394075" cy="23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/>
              <a:t>2. Feature Extraction</a:t>
            </a:r>
            <a:endParaRPr b="1" sz="18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768900" y="847675"/>
            <a:ext cx="5027400" cy="25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29">
                <a:solidFill>
                  <a:schemeClr val="dk1"/>
                </a:solidFill>
              </a:rPr>
              <a:t>Extracted features include:</a:t>
            </a:r>
            <a:endParaRPr sz="1829">
              <a:solidFill>
                <a:schemeClr val="dk1"/>
              </a:solidFill>
            </a:endParaRPr>
          </a:p>
          <a:p>
            <a:pPr indent="-30702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n" sz="1829">
                <a:solidFill>
                  <a:schemeClr val="dk1"/>
                </a:solidFill>
              </a:rPr>
              <a:t>Time-domain features (e.g., RR intervals, QRS duration)</a:t>
            </a:r>
            <a:endParaRPr sz="1829">
              <a:solidFill>
                <a:schemeClr val="dk1"/>
              </a:solidFill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n" sz="1829">
                <a:solidFill>
                  <a:schemeClr val="dk1"/>
                </a:solidFill>
              </a:rPr>
              <a:t>Frequency-domain features (e.g., spectral components)</a:t>
            </a:r>
            <a:endParaRPr sz="1829">
              <a:solidFill>
                <a:schemeClr val="dk1"/>
              </a:solidFill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n" sz="1829">
                <a:solidFill>
                  <a:schemeClr val="dk1"/>
                </a:solidFill>
              </a:rPr>
              <a:t>Wavelet features</a:t>
            </a:r>
            <a:endParaRPr sz="1829">
              <a:solidFill>
                <a:schemeClr val="dk1"/>
              </a:solidFill>
            </a:endParaRPr>
          </a:p>
          <a:p>
            <a:pPr indent="-3070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5"/>
              <a:buChar char="●"/>
            </a:pPr>
            <a:r>
              <a:rPr lang="en" sz="1829">
                <a:solidFill>
                  <a:schemeClr val="dk1"/>
                </a:solidFill>
              </a:rPr>
              <a:t>Statistical features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29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39875" y="3511075"/>
            <a:ext cx="82632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Applied Principal Component Analysis (PCA) for dimensionality reduction (retained 95% variance)</a:t>
            </a:r>
            <a:endParaRPr sz="1829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826" y="957975"/>
            <a:ext cx="3200950" cy="24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837"/>
              <a:t>3. Model Building</a:t>
            </a:r>
            <a:endParaRPr sz="1837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997500" y="771475"/>
            <a:ext cx="69138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Train-Test Split:</a:t>
            </a:r>
            <a:r>
              <a:rPr lang="en">
                <a:solidFill>
                  <a:schemeClr val="dk1"/>
                </a:solidFill>
              </a:rPr>
              <a:t> Data split into 80% training and 20% testing sets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Classifiers Trained: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 Forest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Decision Tree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Logistic Regression</a:t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807225"/>
            <a:ext cx="85206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837"/>
              <a:t>4</a:t>
            </a:r>
            <a:r>
              <a:rPr lang="en" sz="1837"/>
              <a:t>. </a:t>
            </a:r>
            <a:r>
              <a:rPr lang="en" sz="1837"/>
              <a:t>Model Evaluation</a:t>
            </a:r>
            <a:endParaRPr sz="1837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97500" y="3133675"/>
            <a:ext cx="69138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Accuracy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F1-Score (macro average)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Precision (macro average)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Recall (macro average)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ROC-AUC (multi-class 'ovr')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125" y="1501700"/>
            <a:ext cx="3311326" cy="248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659925" y="3201975"/>
            <a:ext cx="78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 Forest outperforms other models across all metrics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Decision Tree shows good accuracy but lower precision and F1-Score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Logistic Regression performs weakest, indicating linear model limitations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900" y="1213675"/>
            <a:ext cx="4847788" cy="18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Conclusion &amp; Feature Work</a:t>
            </a:r>
            <a:endParaRPr sz="24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025150" y="858575"/>
            <a:ext cx="5985300" cy="22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Conclusion :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Successfully developed and deployed ECG signal classification system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Random Forest chosen for superior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Contribution to cardiac healthcare with practical application in real-world scenarios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00" y="1093575"/>
            <a:ext cx="2081850" cy="18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42575" y="3085750"/>
            <a:ext cx="8168700" cy="22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Future Work: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Addressing class imbalance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Advanced feature engineering (e.g., wavelet coefficients)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Exploring deep learning models (CNNs, RNNs)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Real-time classification for wearable health monitoring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150" y="17785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2183625" y="3366150"/>
            <a:ext cx="417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THANK YOU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