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a53fbb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a53fbb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183a7987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183a7987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83a7987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83a7987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86c09f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86c09f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63b515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63b515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792325"/>
            <a:ext cx="822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32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Harvest Maestro</a:t>
            </a:r>
            <a:endParaRPr sz="632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6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PROJECT TITLE : </a:t>
            </a:r>
            <a:r>
              <a:rPr b="1" lang="en-GB" sz="6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Myntra T-Shirt Image Extraction Application</a:t>
            </a:r>
            <a:endParaRPr b="1" sz="68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98200" y="3633075"/>
            <a:ext cx="25455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111111"/>
                </a:solidFill>
              </a:rPr>
              <a:t>A.MOWLIDHARAN</a:t>
            </a:r>
            <a:endParaRPr b="1" sz="17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111111"/>
                </a:solidFill>
              </a:rPr>
              <a:t>BATCH - M19</a:t>
            </a:r>
            <a:endParaRPr b="1" sz="1700">
              <a:solidFill>
                <a:srgbClr val="11111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675" y="380300"/>
            <a:ext cx="1614525" cy="6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22650" y="2675775"/>
            <a:ext cx="85206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Organization: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the extracted images and associated metadata into a format suitable for analysis and further use.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Development: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Optionally, create an intuitive and user-friendly interface using Streamlit/Flask/Django for users to interact with and explore the extracted images.</a:t>
            </a:r>
            <a:endParaRPr sz="1900"/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1738625"/>
            <a:ext cx="53643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300"/>
              <a:t>Image Extraction:</a:t>
            </a:r>
            <a:endParaRPr b="1" sz="1300"/>
          </a:p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/>
              <a:t>Implement web scraping using tools like Selenium, BeautifulSoup, or any other suitable tools to retrieve T-shirt images from Myntra.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75" y="368025"/>
            <a:ext cx="1664275" cy="28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TOOL USED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656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03926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●"/>
            </a:pPr>
            <a:r>
              <a:rPr b="1"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Web Scraping:</a:t>
            </a:r>
            <a:endParaRPr b="1"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89999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●"/>
            </a:pPr>
            <a:r>
              <a:rPr b="1"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Visualization: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 b="1"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●"/>
            </a:pPr>
            <a:r>
              <a:rPr b="1"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Organization:</a:t>
            </a:r>
            <a:endParaRPr b="1"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Pandas (Organization)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9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Arial"/>
              <a:buChar char="○"/>
            </a:pPr>
            <a:r>
              <a:rPr lang="en-GB" sz="36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Lance DB (Storage and Vector Search for Structured and Unstructured Data)</a:t>
            </a:r>
            <a:endParaRPr sz="365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8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925" y="676450"/>
            <a:ext cx="3264676" cy="230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150" y="267275"/>
            <a:ext cx="2304474" cy="230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850" y="1641372"/>
            <a:ext cx="105682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550" y="918446"/>
            <a:ext cx="925650" cy="8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APPROACHES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1900" y="2755800"/>
            <a:ext cx="85206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Bar chart is created with </a:t>
            </a: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which is a library for interactive graphs, to show the brand and discount percentage distribution on the Myntra website.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Data Organization: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which is a tool for data analysis and manipulation, is used to manage and process the extracted data. 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Lance DB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which is a database that can store and retrieve both structured and unstructured data, is used to provide images based on queries using vector search.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27400" y="1824825"/>
            <a:ext cx="50490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11111"/>
                </a:solidFill>
              </a:rPr>
              <a:t>Web Scraping: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11111"/>
                </a:solidFill>
              </a:rPr>
              <a:t>Images and their attributes are collected from the Myntra website using </a:t>
            </a:r>
            <a:r>
              <a:rPr lang="en-GB" sz="1200">
                <a:solidFill>
                  <a:schemeClr val="accent3"/>
                </a:solidFill>
              </a:rPr>
              <a:t>Selenium</a:t>
            </a:r>
            <a:r>
              <a:rPr lang="en-GB" sz="1200">
                <a:solidFill>
                  <a:srgbClr val="111111"/>
                </a:solidFill>
              </a:rPr>
              <a:t>, which automates web browsers.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50" y="182000"/>
            <a:ext cx="3182336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Arial"/>
                <a:ea typeface="Arial"/>
                <a:cs typeface="Arial"/>
                <a:sym typeface="Arial"/>
              </a:rPr>
              <a:t>IDEAS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71900" y="2992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bar chart of brands and discounts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on Myntra is created using Plotly, which is color-coded and filterable by brand category. 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Lance DB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stores the data as vectors in various formats using Pandas dataframes. The data is embedded with the </a:t>
            </a: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open-clip model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a method that aligns image and text representations. It shows an image that matches the product description query, based on the </a:t>
            </a:r>
            <a:r>
              <a:rPr lang="en-GB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cosine similarity score</a:t>
            </a:r>
            <a:r>
              <a:rPr lang="en-GB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a measure of the angle between two vectors.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93075" y="2107650"/>
            <a:ext cx="53853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111111"/>
                </a:solidFill>
              </a:rPr>
              <a:t>Images and their details from </a:t>
            </a:r>
            <a:r>
              <a:rPr lang="en-GB" sz="1200">
                <a:solidFill>
                  <a:schemeClr val="accent3"/>
                </a:solidFill>
              </a:rPr>
              <a:t>8 product categories</a:t>
            </a:r>
            <a:r>
              <a:rPr lang="en-GB" sz="1200">
                <a:solidFill>
                  <a:srgbClr val="111111"/>
                </a:solidFill>
              </a:rPr>
              <a:t> on Myntra are scraped using Selenium, and features such as category, brand, price, discount, material, and description are obtained for 150+ records.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500" y="512075"/>
            <a:ext cx="2132450" cy="2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