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A7C0-77E6-23A6-6D3A-7388C8362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16332F9-211E-214C-FF95-8B033AD25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0450F-5A9C-E60A-5F64-2394E565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37E80A-E553-359D-9BA2-932A3227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E0AFBE-A9C2-E6EC-E5D7-D6E92527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B12D2-19C1-30F6-40F4-0458A5A8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153F9C9-2BD9-DBB4-C013-21AAC5CF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DCB5EF-962E-6AEC-78EF-C5433528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515DE8-3B3B-0648-7067-4DE1CDBB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A1390C-D18E-C05C-D0A1-E7F0E94B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4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9B347AD-4EF6-58E9-B78F-E164321DF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D9F735-AE19-770A-715F-E39E7E90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3D159B-0E97-34CE-C1FF-DC2FD446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D53C60-95C8-25FA-AA84-43FC8BF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B666D6-78AA-709B-8965-6CE1E5BE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BC02E-12A7-7E44-72FF-15066223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4A5ADF-87F5-8FCF-E3FA-27DB172E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5A4901-2CC2-32A4-2A43-47CAD5E7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152C2F-37E9-57E4-622B-2892BB44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5EE2D-E02A-9DD9-F64D-63916370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AB50C-DA53-7BDD-899D-757E794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49951D-3D69-1983-6C24-8059A745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49517D-D550-3590-6A8F-65543126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7C7682-2E52-093C-0AFA-D01C9EF0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5FA9D9-039F-F839-B256-AF8D05F4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002B8-BC71-BCE3-8C21-B90B7A1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3D62BD-7856-2E93-07C4-16F4C3D92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83414C-D228-ADA7-310C-4BDDD3AA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2EF336-25DC-230D-A9F9-37AD306B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02E516-74C1-16FC-BD99-27152032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7EE95F-F5A0-13A0-02C7-5F35DC46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480E5-077C-34A0-348A-DDA24B7E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0A2FC1-8B60-B921-C26D-BE2D17E3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A9950F-3340-3CF3-AA85-A4B448474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8451BD-2A78-8F4F-F752-E07AEAAC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8B8CBA-AB41-EC2C-414C-4FA0CB35C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BF652B-E9E2-DCDE-C56D-AC758C58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363252-0CA0-C1C3-B5EE-39801EB6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F7C45BC-60EA-E224-0951-D47781F2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7909D-04D5-9F6E-EDA3-06AD0EA5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BFBCBC4-7D1F-40B7-DFBA-436A5638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71E298-1921-5209-24CC-B4C4539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06157F4-97DC-9058-C788-1028E95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E7736E-8B52-B7A1-D123-E1147513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5A37BF-844C-85BE-E269-9482B62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62E314-1E16-6FDA-2454-3F6B15E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4B37B-6E27-F249-D00B-A442FECF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35A27B-96DC-4D1A-0C76-AB5EC643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B49004-E3E9-638A-FC74-B00E32EA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4CBC70-7C38-4B14-D9DA-D7425EA5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E8E1EE-85AF-4F72-668F-021B3EE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0552FD-780A-6225-EFC7-E2A08771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AD6A1-6BC4-9055-8024-B639394F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E58F1F-B81A-3F41-FF51-EEF33CD44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0C7F51-C5DD-0BAF-467C-8F378BAFE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1C9473-0168-5A44-3A3C-2521F5F4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66428D-288D-942F-052D-CF925A3D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6E4ADF-C112-35F9-3826-91203D0E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7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28F5B8-31EB-6185-DCE8-C9D71F73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758A11-3EE2-3543-A610-3B2F9363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FCDC50-885C-FA53-4F68-D3DC2AF23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5460-B75E-6643-892C-D70E2BFF221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F5ED40-595E-1412-CEF4-BA0BE595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E70847-9C4A-574E-A272-EC3B80196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F1D0-81A3-1248-A91F-E606208CF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A3092-EDD1-EE99-F1B9-74DE4240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8860118" cy="1828800"/>
          </a:xfrm>
        </p:spPr>
        <p:txBody>
          <a:bodyPr>
            <a:normAutofit fontScale="90000"/>
          </a:bodyPr>
          <a:lstStyle/>
          <a:p>
            <a:r>
              <a:rPr lang="en-US"/>
              <a:t>PROJECT: DISASTER RECOVERY WITH IBM CLOUD VIRTUAL SERVERS</a:t>
            </a:r>
            <a:br>
              <a:rPr lang="en-US"/>
            </a:br>
            <a:r>
              <a:rPr lang="en-US"/>
              <a:t>PHASE-3 project submission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5BF8E1-3DC4-B7E7-7073-75FCDFB83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</a:t>
            </a:r>
            <a:endParaRPr lang="en-US" dirty="0" smtClean="0"/>
          </a:p>
          <a:p>
            <a:r>
              <a:rPr lang="en-US" smtClean="0"/>
              <a:t>MOWNIKA.E</a:t>
            </a:r>
            <a:endParaRPr lang="en-US" dirty="0"/>
          </a:p>
          <a:p>
            <a:r>
              <a:rPr lang="en-US" dirty="0" smtClean="0"/>
              <a:t>COLLEGE </a:t>
            </a:r>
            <a:r>
              <a:rPr lang="en-US" dirty="0"/>
              <a:t>NAME: ST.JOSEPH COLLEGE OF ENGINEERING</a:t>
            </a:r>
          </a:p>
          <a:p>
            <a:r>
              <a:rPr lang="en-US" dirty="0"/>
              <a:t>COURSE: CLOUD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69443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2A2A9F-2C80-6980-BBA6-0DCD363C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Dataset for Disaster recovery with IBM cloud virtual servers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8BDBC-CC9D-EFF6-03D7-E5F60750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18" y="2288336"/>
            <a:ext cx="11317942" cy="5835930"/>
          </a:xfrm>
        </p:spPr>
        <p:txBody>
          <a:bodyPr>
            <a:normAutofit/>
          </a:bodyPr>
          <a:lstStyle/>
          <a:p>
            <a:r>
              <a:rPr lang="en-US"/>
              <a:t>Certainly! Building a disaster recovery project using IBM Cloud Virtual Servers involves considerations for both data storage and processing capabilities. Here's a simplified example using Python, IBM Cloud Object Storage (COS) for data storage, and IBM Cloud Virtual Servers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81531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3D605F6-87E5-BD4E-BA96-6B355567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88"/>
            <a:ext cx="10515600" cy="533717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1. **Upload Dataset to IBM Cloud Object Storage (COS):**   - Upload your dataset to IBM COS. Make sure you have an IBM Cloud account and create an instance of COS.</a:t>
            </a:r>
          </a:p>
          <a:p>
            <a:r>
              <a:rPr lang="en-US"/>
              <a:t>```python</a:t>
            </a:r>
          </a:p>
          <a:p>
            <a:r>
              <a:rPr lang="en-US"/>
              <a:t>from ibm_botocore.client import</a:t>
            </a:r>
          </a:p>
          <a:p>
            <a:r>
              <a:rPr lang="en-US"/>
              <a:t> Config</a:t>
            </a:r>
          </a:p>
          <a:p>
            <a:r>
              <a:rPr lang="en-US"/>
              <a:t>import ibm_boto3</a:t>
            </a:r>
          </a:p>
          <a:p>
            <a:r>
              <a:rPr lang="en-US"/>
              <a:t># IBM Cloud COS credentials</a:t>
            </a:r>
          </a:p>
          <a:p>
            <a:r>
              <a:rPr lang="en-US"/>
              <a:t>cos_credentials = {  </a:t>
            </a:r>
          </a:p>
          <a:p>
            <a:r>
              <a:rPr lang="en-US"/>
              <a:t>                'apikey': 'your_api_key’,  </a:t>
            </a:r>
          </a:p>
          <a:p>
            <a:r>
              <a:rPr lang="en-US"/>
              <a:t>                'endpoints’:</a:t>
            </a:r>
          </a:p>
          <a:p>
            <a:r>
              <a:rPr lang="en-US"/>
              <a:t> 'your_endpoint’,  </a:t>
            </a:r>
          </a:p>
          <a:p>
            <a:r>
              <a:rPr lang="en-US"/>
              <a:t>                'ibm_auth_endpoint’:</a:t>
            </a:r>
          </a:p>
          <a:p>
            <a:r>
              <a:rPr lang="en-US"/>
              <a:t> 'https://iam.cloud.ibm.com</a:t>
            </a:r>
          </a:p>
          <a:p>
            <a:r>
              <a:rPr lang="en-US"/>
              <a:t>/identity/token’,  </a:t>
            </a:r>
          </a:p>
          <a:p>
            <a:r>
              <a:rPr lang="en-US"/>
              <a:t>  'bucket': 'your_bucket_name’,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78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CCB14E6-CA74-69B1-04C9-DA6B9AB2E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496"/>
            <a:ext cx="10515600" cy="5593416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# Establish connection to IBM COS</a:t>
            </a:r>
          </a:p>
          <a:p>
            <a:r>
              <a:rPr lang="en-US"/>
              <a:t>cos_client =</a:t>
            </a:r>
          </a:p>
          <a:p>
            <a:r>
              <a:rPr lang="en-US"/>
              <a:t> ibm_boto3.client ('s3',    </a:t>
            </a:r>
          </a:p>
          <a:p>
            <a:r>
              <a:rPr lang="en-US"/>
              <a:t>   ibm_api_key_id=cos_credentials['apikey'],                         ibm_service_instance_id=cos_</a:t>
            </a:r>
          </a:p>
          <a:p>
            <a:r>
              <a:rPr lang="en-US"/>
              <a:t>credentials['resource_instance_id'],       ibm_auth_endpoint=cos_credentials['ibm_auth_endpoint'],    config=Config(signature_version='oauth'),    </a:t>
            </a:r>
          </a:p>
          <a:p>
            <a:r>
              <a:rPr lang="en-US"/>
              <a:t>endpoint_url=cos_credentials</a:t>
            </a:r>
          </a:p>
          <a:p>
            <a:r>
              <a:rPr lang="en-US"/>
              <a:t>['endpoints’]</a:t>
            </a:r>
          </a:p>
          <a:p>
            <a:r>
              <a:rPr lang="en-US"/>
              <a:t>)</a:t>
            </a:r>
          </a:p>
          <a:p>
            <a:r>
              <a:rPr lang="en-US"/>
              <a:t># Upload dataset to COS</a:t>
            </a:r>
          </a:p>
          <a:p>
            <a:r>
              <a:rPr lang="en-US"/>
              <a:t>cos_client.upload_file</a:t>
            </a:r>
          </a:p>
          <a:p>
            <a:r>
              <a:rPr lang="en-US"/>
              <a:t>('local_dataset.csv’,</a:t>
            </a:r>
          </a:p>
          <a:p>
            <a:r>
              <a:rPr lang="en-US"/>
              <a:t> cos_credentials['bucket’],</a:t>
            </a:r>
          </a:p>
          <a:p>
            <a:r>
              <a:rPr lang="en-US"/>
              <a:t> 'remote_dataset.csv')</a:t>
            </a:r>
          </a:p>
          <a:p>
            <a:r>
              <a:rPr lang="en-US"/>
              <a:t>2. **Load and Preprocess in IBM Cloud Virtual Servers:**   - Set up an IBM Cloud Virtual Server and write a script to load and preprocess the dataset.</a:t>
            </a:r>
          </a:p>
          <a:p>
            <a:r>
              <a:rPr lang="en-US"/>
              <a:t>```python</a:t>
            </a:r>
          </a:p>
          <a:p>
            <a:r>
              <a:rPr lang="en-US"/>
              <a:t># Install necessary libraries</a:t>
            </a:r>
          </a:p>
          <a:p>
            <a:r>
              <a:rPr lang="en-US"/>
              <a:t>!pip install pandas </a:t>
            </a:r>
          </a:p>
          <a:p>
            <a:r>
              <a:rPr lang="en-US"/>
              <a:t>scikit-learn ibm-cos-sdk.</a:t>
            </a:r>
          </a:p>
        </p:txBody>
      </p:sp>
    </p:spTree>
    <p:extLst>
      <p:ext uri="{BB962C8B-B14F-4D97-AF65-F5344CB8AC3E}">
        <p14:creationId xmlns:p14="http://schemas.microsoft.com/office/powerpoint/2010/main" val="45949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54EA27-1A65-DF86-504F-EC1E137C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99" y="395172"/>
            <a:ext cx="10831512" cy="6197622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# Import libraries</a:t>
            </a:r>
          </a:p>
          <a:p>
            <a:r>
              <a:rPr lang="en-US"/>
              <a:t>import pandas as pd</a:t>
            </a:r>
          </a:p>
          <a:p>
            <a:r>
              <a:rPr lang="en-US"/>
              <a:t>from sklearn.model_selection</a:t>
            </a:r>
          </a:p>
          <a:p>
            <a:r>
              <a:rPr lang="en-US"/>
              <a:t> import train_test_split</a:t>
            </a:r>
          </a:p>
          <a:p>
            <a:r>
              <a:rPr lang="en-US"/>
              <a:t>from sklearn.preprocessing</a:t>
            </a:r>
          </a:p>
          <a:p>
            <a:r>
              <a:rPr lang="en-US"/>
              <a:t> import StandardScaler</a:t>
            </a:r>
          </a:p>
          <a:p>
            <a:r>
              <a:rPr lang="en-US"/>
              <a:t>from ibm_botocore.client import </a:t>
            </a:r>
          </a:p>
          <a:p>
            <a:r>
              <a:rPr lang="en-US"/>
              <a:t>Config</a:t>
            </a:r>
          </a:p>
          <a:p>
            <a:r>
              <a:rPr lang="en-US"/>
              <a:t>import ibm_boto3</a:t>
            </a:r>
          </a:p>
          <a:p>
            <a:r>
              <a:rPr lang="en-US"/>
              <a:t># IBM COS credentials (same as</a:t>
            </a:r>
          </a:p>
          <a:p>
            <a:r>
              <a:rPr lang="en-US"/>
              <a:t> above)</a:t>
            </a:r>
          </a:p>
          <a:p>
            <a:r>
              <a:rPr lang="en-US"/>
              <a:t>cos_credentials = {   </a:t>
            </a:r>
          </a:p>
          <a:p>
            <a:r>
              <a:rPr lang="en-US"/>
              <a:t>                 'apikey': 'your_api_key’,  </a:t>
            </a:r>
          </a:p>
          <a:p>
            <a:r>
              <a:rPr lang="en-US"/>
              <a:t>                  'endpoints’:</a:t>
            </a:r>
          </a:p>
          <a:p>
            <a:r>
              <a:rPr lang="en-US"/>
              <a:t> 'your_endpoint’,</a:t>
            </a:r>
          </a:p>
          <a:p>
            <a:r>
              <a:rPr lang="en-US"/>
              <a:t>    'ibm_auth_endpoint’:</a:t>
            </a:r>
          </a:p>
          <a:p>
            <a:r>
              <a:rPr lang="en-US"/>
              <a:t> 'https://iam.cloud.ibm.com</a:t>
            </a:r>
          </a:p>
          <a:p>
            <a:r>
              <a:rPr lang="en-US"/>
              <a:t>/identity/token’, </a:t>
            </a:r>
          </a:p>
          <a:p>
            <a:r>
              <a:rPr lang="en-US"/>
              <a:t>         'bucket’:</a:t>
            </a:r>
          </a:p>
          <a:p>
            <a:r>
              <a:rPr lang="en-US"/>
              <a:t> 'your_bucket_name’,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7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B8469-B883-2A67-7BA8-8A1295990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18" y="440765"/>
            <a:ext cx="10515600" cy="5976470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# Establish connection to IBM COS</a:t>
            </a:r>
          </a:p>
          <a:p>
            <a:r>
              <a:rPr lang="en-US"/>
              <a:t>cos_client = ibm_boto3</a:t>
            </a:r>
          </a:p>
          <a:p>
            <a:r>
              <a:rPr lang="en-US"/>
              <a:t>.client('s3',    ibm_api_key_id=cos_credentials['apikey'],    ibm_service_instance_id=cos_credentials['resource_instance_id'],    ibm_auth_endpoint=cos_credentials['ibm_auth_endpoint'],    config=Config(signature_version='oauth'),    endpoint_url=cos_credentials['endpoints’</a:t>
            </a:r>
          </a:p>
          <a:p>
            <a:r>
              <a:rPr lang="en-US"/>
              <a:t>])</a:t>
            </a:r>
          </a:p>
          <a:p>
            <a:r>
              <a:rPr lang="en-US"/>
              <a:t># Download dataset from COS</a:t>
            </a:r>
          </a:p>
          <a:p>
            <a:r>
              <a:rPr lang="en-US"/>
              <a:t>cos_client.download_file(cos_credentials['bucket’], </a:t>
            </a:r>
          </a:p>
          <a:p>
            <a:r>
              <a:rPr lang="en-US"/>
              <a:t>'remote_dataset.csv', 'local_dataset.csv’)</a:t>
            </a:r>
          </a:p>
          <a:p>
            <a:r>
              <a:rPr lang="en-US"/>
              <a:t># Load the datasetdata = pd.read_csv('local_dataset.csv’)</a:t>
            </a:r>
          </a:p>
          <a:p>
            <a:r>
              <a:rPr lang="en-US"/>
              <a:t># Split the datasetX_train, X_test = train_test_split(data, test_size=0.2, random_state=42)# Preprocess the data (example: standardize features)scale</a:t>
            </a:r>
          </a:p>
          <a:p>
            <a:r>
              <a:rPr lang="en-US"/>
              <a:t>r = StandardScaler()X_train_scaled = scaler.fit_transform</a:t>
            </a:r>
          </a:p>
          <a:p>
            <a:r>
              <a:rPr lang="en-US"/>
              <a:t>(X_train)X_test_scaled = scaler.transform(X_test)</a:t>
            </a:r>
          </a:p>
          <a:p>
            <a:r>
              <a:rPr lang="en-US"/>
              <a:t># Now you can use X_train_scaled and X_test_scaled for further analysis or model training`</a:t>
            </a:r>
          </a:p>
          <a:p>
            <a:r>
              <a:rPr lang="en-US"/>
              <a:t>``3. **Implement Disaster Recovery Strategies:**</a:t>
            </a:r>
          </a:p>
          <a:p>
            <a:r>
              <a:rPr lang="en-US"/>
              <a:t>   - Ensure that you have proper disaster recovery strategies in place, such as regular backups, redundancy, and failover mechanisms.This example demonstrates the basics of loading and preprocessing a dataset in IBM Cloud Virtual Servers using IBM Cloud Object Storage for data storage. Adapt the code according to your specific dataset, project requirements, and disaster recovery needs.</a:t>
            </a:r>
          </a:p>
        </p:txBody>
      </p:sp>
    </p:spTree>
    <p:extLst>
      <p:ext uri="{BB962C8B-B14F-4D97-AF65-F5344CB8AC3E}">
        <p14:creationId xmlns:p14="http://schemas.microsoft.com/office/powerpoint/2010/main" val="92943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00D8F1A2-A6C4-558B-B226-456C2233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275"/>
            <a:ext cx="9041653" cy="5303931"/>
          </a:xfrm>
        </p:spPr>
        <p:txBody>
          <a:bodyPr>
            <a:normAutofit/>
          </a:bodyPr>
          <a:lstStyle/>
          <a:p>
            <a:r>
              <a:rPr lang="en-US"/>
              <a:t>Certainly! Building a disaster recovery project using IBM Cloud Virtual Servers involves considerations for both data storage and processing capabilities. Here's a simplified example using Python, IBM Cloud Object Storage (COS) for data storage, and IBM Cloud Virtual Servers for data processing..</a:t>
            </a:r>
          </a:p>
        </p:txBody>
      </p:sp>
    </p:spTree>
    <p:extLst>
      <p:ext uri="{BB962C8B-B14F-4D97-AF65-F5344CB8AC3E}">
        <p14:creationId xmlns:p14="http://schemas.microsoft.com/office/powerpoint/2010/main" val="222221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PROJECT: DISASTER RECOVERY WITH IBM CLOUD VIRTUAL SERVERS PHASE-3 project submission </vt:lpstr>
      <vt:lpstr>Dataset for Disaster recovery with IBM cloud virtual servers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DISASTER RECOVERY WITH IBM CLOUD VIRTUAL SERVERS PHASE-3 project submission </dc:title>
  <dc:creator>varshan2605@gmail.com</dc:creator>
  <cp:lastModifiedBy>Admin</cp:lastModifiedBy>
  <cp:revision>5</cp:revision>
  <dcterms:created xsi:type="dcterms:W3CDTF">2023-10-18T16:18:53Z</dcterms:created>
  <dcterms:modified xsi:type="dcterms:W3CDTF">2023-10-31T11:10:17Z</dcterms:modified>
</cp:coreProperties>
</file>