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626F-1157-4974-ACCA-FB84C11D3D6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61FF-60F4-4CFF-B4F4-D614435353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: DISASTER RECOVERY WIYH IBM COULD VIRTUAL SERVERS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 NAME : ST.JOSEPH COLLEGE OF ENGINEERING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COURSE NAME : COULD APPLICATION DEVELOPMENT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MOWNIKA.E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Disaster Management Plan should include Emergency Preparedness Plan, Emergency Response Team, Emergency Communication, Emergency Responsibilities, Emergency Facilities, and Emergency Actions.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pandas as pd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err="1" smtClean="0"/>
              <a:t>train_data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('../input/titanic/train.csv')</a:t>
            </a:r>
          </a:p>
          <a:p>
            <a:r>
              <a:rPr lang="en-US" dirty="0" err="1" smtClean="0"/>
              <a:t>test_data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('../input/titanic/test.csv')</a:t>
            </a:r>
          </a:p>
          <a:p>
            <a:r>
              <a:rPr lang="en-US" dirty="0" err="1" smtClean="0"/>
              <a:t>train_data.head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train_data.info()</a:t>
            </a:r>
          </a:p>
          <a:p>
            <a:r>
              <a:rPr lang="en-US" dirty="0" err="1" smtClean="0"/>
              <a:t>train_data.shape</a:t>
            </a:r>
            <a:endParaRPr lang="en-US" dirty="0" smtClean="0"/>
          </a:p>
          <a:p>
            <a:r>
              <a:rPr lang="en-US" dirty="0" err="1" smtClean="0"/>
              <a:t>test_data.shape</a:t>
            </a:r>
            <a:endParaRPr lang="en-US" dirty="0" smtClean="0"/>
          </a:p>
          <a:p>
            <a:r>
              <a:rPr lang="en-US" dirty="0" err="1" smtClean="0"/>
              <a:t>train_data.describe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train_data.isnull</a:t>
            </a:r>
            <a:r>
              <a:rPr lang="en-US" dirty="0" smtClean="0"/>
              <a:t>().sum()</a:t>
            </a:r>
          </a:p>
          <a:p>
            <a:r>
              <a:rPr lang="en-US" dirty="0" err="1" smtClean="0"/>
              <a:t>train_data.drop</a:t>
            </a:r>
            <a:r>
              <a:rPr lang="en-US" dirty="0" smtClean="0"/>
              <a:t>('</a:t>
            </a:r>
            <a:r>
              <a:rPr lang="en-US" dirty="0" err="1" smtClean="0"/>
              <a:t>Cabin',axis</a:t>
            </a:r>
            <a:r>
              <a:rPr lang="en-US" dirty="0" smtClean="0"/>
              <a:t>=1,inplace=True)</a:t>
            </a:r>
          </a:p>
          <a:p>
            <a:r>
              <a:rPr lang="en-US" dirty="0" err="1" smtClean="0"/>
              <a:t>test_data.drop</a:t>
            </a:r>
            <a:r>
              <a:rPr lang="en-US" dirty="0" smtClean="0"/>
              <a:t>('</a:t>
            </a:r>
            <a:r>
              <a:rPr lang="en-US" dirty="0" err="1" smtClean="0"/>
              <a:t>Cabin',axis</a:t>
            </a:r>
            <a:r>
              <a:rPr lang="en-US" dirty="0" smtClean="0"/>
              <a:t>=1,inplace=True)</a:t>
            </a:r>
          </a:p>
          <a:p>
            <a:r>
              <a:rPr lang="en-US" dirty="0" err="1" smtClean="0"/>
              <a:t>median_age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['Age'].median()</a:t>
            </a:r>
          </a:p>
          <a:p>
            <a:r>
              <a:rPr lang="en-US" dirty="0" err="1" smtClean="0"/>
              <a:t>train_data</a:t>
            </a:r>
            <a:r>
              <a:rPr lang="en-US" dirty="0" smtClean="0"/>
              <a:t>['Age'].replace(</a:t>
            </a:r>
            <a:r>
              <a:rPr lang="en-US" dirty="0" err="1" smtClean="0"/>
              <a:t>np.nan,median_age,inplace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median_age</a:t>
            </a:r>
            <a:r>
              <a:rPr lang="en-US" dirty="0" smtClean="0"/>
              <a:t>=</a:t>
            </a:r>
            <a:r>
              <a:rPr lang="en-US" dirty="0" err="1" smtClean="0"/>
              <a:t>test_data</a:t>
            </a:r>
            <a:r>
              <a:rPr lang="en-US" dirty="0" smtClean="0"/>
              <a:t>['Age'].median()</a:t>
            </a:r>
          </a:p>
          <a:p>
            <a:r>
              <a:rPr lang="en-US" dirty="0" err="1" smtClean="0"/>
              <a:t>test_data</a:t>
            </a:r>
            <a:r>
              <a:rPr lang="en-US" dirty="0" smtClean="0"/>
              <a:t>['Age'].replace(</a:t>
            </a:r>
            <a:r>
              <a:rPr lang="en-US" dirty="0" err="1" smtClean="0"/>
              <a:t>np.nan,median_age,inplace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freq_port</a:t>
            </a:r>
            <a:r>
              <a:rPr lang="en-US" dirty="0" smtClean="0"/>
              <a:t> = </a:t>
            </a:r>
            <a:r>
              <a:rPr lang="en-US" dirty="0" err="1" smtClean="0"/>
              <a:t>train_data.Embarked.dropna</a:t>
            </a:r>
            <a:r>
              <a:rPr lang="en-US" dirty="0" smtClean="0"/>
              <a:t>().mode()[0]</a:t>
            </a:r>
          </a:p>
          <a:p>
            <a:r>
              <a:rPr lang="en-US" dirty="0" err="1" smtClean="0"/>
              <a:t>train_data</a:t>
            </a:r>
            <a:r>
              <a:rPr lang="en-US" dirty="0" smtClean="0"/>
              <a:t>['Embarked'] = </a:t>
            </a:r>
            <a:r>
              <a:rPr lang="en-US" dirty="0" err="1" smtClean="0"/>
              <a:t>train_data</a:t>
            </a:r>
            <a:r>
              <a:rPr lang="en-US" dirty="0" smtClean="0"/>
              <a:t>['Embarked'].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freq_port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train_data.isnull</a:t>
            </a:r>
            <a:r>
              <a:rPr lang="en-US" dirty="0" smtClean="0"/>
              <a:t>().sum()</a:t>
            </a:r>
          </a:p>
          <a:p>
            <a:r>
              <a:rPr lang="en-US" dirty="0" err="1" smtClean="0"/>
              <a:t>test_data.isnull</a:t>
            </a:r>
            <a:r>
              <a:rPr lang="en-US" dirty="0" smtClean="0"/>
              <a:t>().sum()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test_data.dropna</a:t>
            </a:r>
            <a:r>
              <a:rPr lang="en-US" dirty="0" smtClean="0"/>
              <a:t>(axis=0,inplace=True)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test_data.isnull</a:t>
            </a:r>
            <a:r>
              <a:rPr lang="en-US" dirty="0" smtClean="0"/>
              <a:t>().sum()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Survived',hue</a:t>
            </a:r>
            <a:r>
              <a:rPr lang="en-US" dirty="0" smtClean="0"/>
              <a:t>='</a:t>
            </a:r>
            <a:r>
              <a:rPr lang="en-US" dirty="0" err="1" smtClean="0"/>
              <a:t>Sex',data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women=train_data.loc[</a:t>
            </a:r>
            <a:r>
              <a:rPr lang="en-US" dirty="0" err="1" smtClean="0"/>
              <a:t>train_data.Sex</a:t>
            </a:r>
            <a:r>
              <a:rPr lang="en-US" dirty="0" smtClean="0"/>
              <a:t>=='female']['Survived']</a:t>
            </a:r>
          </a:p>
          <a:p>
            <a:r>
              <a:rPr lang="en-US" dirty="0" err="1" smtClean="0"/>
              <a:t>rate_women</a:t>
            </a:r>
            <a:r>
              <a:rPr lang="en-US" dirty="0" smtClean="0"/>
              <a:t>=sum(women)/</a:t>
            </a:r>
            <a:r>
              <a:rPr lang="en-US" dirty="0" err="1" smtClean="0"/>
              <a:t>len</a:t>
            </a:r>
            <a:r>
              <a:rPr lang="en-US" dirty="0" smtClean="0"/>
              <a:t>(women) * 100</a:t>
            </a:r>
          </a:p>
          <a:p>
            <a:r>
              <a:rPr lang="en-US" dirty="0" smtClean="0"/>
              <a:t>print(' % of women </a:t>
            </a:r>
            <a:r>
              <a:rPr lang="en-US" dirty="0" err="1" smtClean="0"/>
              <a:t>survivers</a:t>
            </a:r>
            <a:r>
              <a:rPr lang="en-US" dirty="0" smtClean="0"/>
              <a:t> : ', </a:t>
            </a:r>
            <a:r>
              <a:rPr lang="en-US" dirty="0" err="1" smtClean="0"/>
              <a:t>rate_women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men=train_data.loc[</a:t>
            </a:r>
            <a:r>
              <a:rPr lang="en-US" dirty="0" err="1" smtClean="0"/>
              <a:t>train_data.Sex</a:t>
            </a:r>
            <a:r>
              <a:rPr lang="en-US" dirty="0" smtClean="0"/>
              <a:t>=='male']['Survived']</a:t>
            </a:r>
          </a:p>
          <a:p>
            <a:r>
              <a:rPr lang="en-US" dirty="0" err="1" smtClean="0"/>
              <a:t>rate_men</a:t>
            </a:r>
            <a:r>
              <a:rPr lang="en-US" dirty="0" smtClean="0"/>
              <a:t>=sum(men)/</a:t>
            </a:r>
            <a:r>
              <a:rPr lang="en-US" dirty="0" err="1" smtClean="0"/>
              <a:t>len</a:t>
            </a:r>
            <a:r>
              <a:rPr lang="en-US" dirty="0" smtClean="0"/>
              <a:t>(men) * 100</a:t>
            </a:r>
          </a:p>
          <a:p>
            <a:r>
              <a:rPr lang="en-US" dirty="0" smtClean="0"/>
              <a:t>print(' % of men </a:t>
            </a:r>
            <a:r>
              <a:rPr lang="en-US" dirty="0" err="1" smtClean="0"/>
              <a:t>survivers</a:t>
            </a:r>
            <a:r>
              <a:rPr lang="en-US" dirty="0" smtClean="0"/>
              <a:t> : ', </a:t>
            </a:r>
            <a:r>
              <a:rPr lang="en-US" dirty="0" err="1" smtClean="0"/>
              <a:t>rate_men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Survived',hue</a:t>
            </a:r>
            <a:r>
              <a:rPr lang="en-US" dirty="0" smtClean="0"/>
              <a:t>='</a:t>
            </a:r>
            <a:r>
              <a:rPr lang="en-US" dirty="0" err="1" smtClean="0"/>
              <a:t>Pclass',data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class1=train_data.loc[</a:t>
            </a:r>
            <a:r>
              <a:rPr lang="en-US" dirty="0" err="1" smtClean="0"/>
              <a:t>train_data.Pclass</a:t>
            </a:r>
            <a:r>
              <a:rPr lang="en-US" dirty="0" smtClean="0"/>
              <a:t>==1]['Survived']</a:t>
            </a:r>
          </a:p>
          <a:p>
            <a:r>
              <a:rPr lang="en-US" dirty="0" smtClean="0"/>
              <a:t>rate_class1=sum(class1)/</a:t>
            </a:r>
            <a:r>
              <a:rPr lang="en-US" dirty="0" err="1" smtClean="0"/>
              <a:t>len</a:t>
            </a:r>
            <a:r>
              <a:rPr lang="en-US" dirty="0" smtClean="0"/>
              <a:t>(class1) * 100</a:t>
            </a:r>
          </a:p>
          <a:p>
            <a:r>
              <a:rPr lang="en-US" dirty="0" smtClean="0"/>
              <a:t>print(' % of class1 </a:t>
            </a:r>
            <a:r>
              <a:rPr lang="en-US" dirty="0" err="1" smtClean="0"/>
              <a:t>survivers</a:t>
            </a:r>
            <a:r>
              <a:rPr lang="en-US" dirty="0" smtClean="0"/>
              <a:t> : ', rate_class1)</a:t>
            </a:r>
          </a:p>
          <a:p>
            <a:r>
              <a:rPr lang="en-US" dirty="0" smtClean="0"/>
              <a:t>class2=train_data.loc[</a:t>
            </a:r>
            <a:r>
              <a:rPr lang="en-US" dirty="0" err="1" smtClean="0"/>
              <a:t>train_data.Pclass</a:t>
            </a:r>
            <a:r>
              <a:rPr lang="en-US" dirty="0" smtClean="0"/>
              <a:t>==2]['Survived']</a:t>
            </a:r>
          </a:p>
          <a:p>
            <a:r>
              <a:rPr lang="en-US" dirty="0" smtClean="0"/>
              <a:t>rate_class2=sum(class2)/</a:t>
            </a:r>
            <a:r>
              <a:rPr lang="en-US" dirty="0" err="1" smtClean="0"/>
              <a:t>len</a:t>
            </a:r>
            <a:r>
              <a:rPr lang="en-US" dirty="0" smtClean="0"/>
              <a:t>(class2) * 100</a:t>
            </a:r>
          </a:p>
          <a:p>
            <a:r>
              <a:rPr lang="en-US" dirty="0" smtClean="0"/>
              <a:t>print(' % of class2 </a:t>
            </a:r>
            <a:r>
              <a:rPr lang="en-US" dirty="0" err="1" smtClean="0"/>
              <a:t>survivers</a:t>
            </a:r>
            <a:r>
              <a:rPr lang="en-US" dirty="0" smtClean="0"/>
              <a:t> : ', rate_class2)</a:t>
            </a:r>
          </a:p>
          <a:p>
            <a:r>
              <a:rPr lang="en-US" dirty="0" smtClean="0"/>
              <a:t>class3=train_data.loc[</a:t>
            </a:r>
            <a:r>
              <a:rPr lang="en-US" dirty="0" err="1" smtClean="0"/>
              <a:t>train_data.Pclass</a:t>
            </a:r>
            <a:r>
              <a:rPr lang="en-US" dirty="0" smtClean="0"/>
              <a:t>==3]['Survived']</a:t>
            </a:r>
          </a:p>
          <a:p>
            <a:r>
              <a:rPr lang="en-US" dirty="0" smtClean="0"/>
              <a:t>rate_class3=sum(class3)/</a:t>
            </a:r>
            <a:r>
              <a:rPr lang="en-US" dirty="0" err="1" smtClean="0"/>
              <a:t>len</a:t>
            </a:r>
            <a:r>
              <a:rPr lang="en-US" dirty="0" smtClean="0"/>
              <a:t>(class3) * 100</a:t>
            </a:r>
          </a:p>
          <a:p>
            <a:r>
              <a:rPr lang="en-US" dirty="0" smtClean="0"/>
              <a:t>print(' % of class3 </a:t>
            </a:r>
            <a:r>
              <a:rPr lang="en-US" dirty="0" err="1" smtClean="0"/>
              <a:t>survivers</a:t>
            </a:r>
            <a:r>
              <a:rPr lang="en-US" dirty="0" smtClean="0"/>
              <a:t> : ', rate_class3)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Survived',hue</a:t>
            </a:r>
            <a:r>
              <a:rPr lang="en-US" dirty="0" smtClean="0"/>
              <a:t>='</a:t>
            </a:r>
            <a:r>
              <a:rPr lang="en-US" dirty="0" err="1" smtClean="0"/>
              <a:t>SibSp',data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Survived',hue</a:t>
            </a:r>
            <a:r>
              <a:rPr lang="en-US" dirty="0" smtClean="0"/>
              <a:t>='</a:t>
            </a:r>
            <a:r>
              <a:rPr lang="en-US" dirty="0" err="1" smtClean="0"/>
              <a:t>Parch',data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sns.violinplot</a:t>
            </a:r>
            <a:r>
              <a:rPr lang="en-US" dirty="0" smtClean="0"/>
              <a:t>(x='</a:t>
            </a:r>
            <a:r>
              <a:rPr lang="en-US" dirty="0" err="1" smtClean="0"/>
              <a:t>Survived',y</a:t>
            </a:r>
            <a:r>
              <a:rPr lang="en-US" dirty="0" smtClean="0"/>
              <a:t>='</a:t>
            </a:r>
            <a:r>
              <a:rPr lang="en-US" dirty="0" err="1" smtClean="0"/>
              <a:t>Age',data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sns.countplot</a:t>
            </a:r>
            <a:r>
              <a:rPr lang="en-US" dirty="0" smtClean="0"/>
              <a:t>(x='</a:t>
            </a:r>
            <a:r>
              <a:rPr lang="en-US" dirty="0" err="1" smtClean="0"/>
              <a:t>Survived',hue</a:t>
            </a:r>
            <a:r>
              <a:rPr lang="en-US" dirty="0" smtClean="0"/>
              <a:t>='</a:t>
            </a:r>
            <a:r>
              <a:rPr lang="en-US" dirty="0" err="1" smtClean="0"/>
              <a:t>Embarked',data</a:t>
            </a:r>
            <a:r>
              <a:rPr lang="en-US" dirty="0" smtClean="0"/>
              <a:t>=</a:t>
            </a:r>
            <a:r>
              <a:rPr lang="en-US" dirty="0" err="1" smtClean="0"/>
              <a:t>train_data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050085" cy="5211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81200"/>
            <a:ext cx="8229600" cy="375332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0495"/>
            <a:ext cx="8229600" cy="376537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301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PROJECT : DISASTER RECOVERY WIYH IBM COULD VIRTUAL SERVERS   COLLEGE NAME : ST.JOSEPH COLLEGE OF ENGINEERING  COURSE NAME : COULD APPLICATION DEVELOPMENT  NAME : MOWNIKA.E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DISASTER RECOVERY WIYH IBM COULD VIRTUAL SERVERS   COLLEGE NAME : ST.JOSEPH COLLEGE OF ENGINEERING  COURSE NAME : COULD APPLICATION DEVELOPMENT  NAME : MOHANA KRISHNAN K PHASE 4</dc:title>
  <dc:creator>Mohana krishnan</dc:creator>
  <cp:lastModifiedBy>Admin</cp:lastModifiedBy>
  <cp:revision>6</cp:revision>
  <dcterms:created xsi:type="dcterms:W3CDTF">2023-10-26T16:37:32Z</dcterms:created>
  <dcterms:modified xsi:type="dcterms:W3CDTF">2023-10-31T11:26:12Z</dcterms:modified>
</cp:coreProperties>
</file>