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83" r:id="rId5"/>
    <p:sldId id="284" r:id="rId6"/>
    <p:sldId id="295" r:id="rId7"/>
    <p:sldId id="294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5" d="100"/>
          <a:sy n="65" d="100"/>
        </p:scale>
        <p:origin x="68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konamaneni4501@floridapoly.edu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371600"/>
            <a:ext cx="5385816" cy="1225296"/>
          </a:xfrm>
        </p:spPr>
        <p:txBody>
          <a:bodyPr/>
          <a:lstStyle/>
          <a:p>
            <a:r>
              <a:rPr lang="en-US" dirty="0"/>
              <a:t>Optimization</a:t>
            </a:r>
            <a:br>
              <a:rPr lang="en-US" dirty="0"/>
            </a:br>
            <a:r>
              <a:rPr lang="en-US" dirty="0"/>
              <a:t>CVXR</a:t>
            </a:r>
            <a:br>
              <a:rPr lang="en-US" dirty="0"/>
            </a:br>
            <a:br>
              <a:rPr lang="en-US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1730" y="3179064"/>
            <a:ext cx="4562168" cy="1778249"/>
          </a:xfrm>
        </p:spPr>
        <p:txBody>
          <a:bodyPr/>
          <a:lstStyle/>
          <a:p>
            <a:r>
              <a:rPr lang="en-US" sz="2400" dirty="0"/>
              <a:t>Team </a:t>
            </a:r>
          </a:p>
          <a:p>
            <a:r>
              <a:rPr lang="en-US" dirty="0"/>
              <a:t>Mownika Konamaneni</a:t>
            </a:r>
          </a:p>
          <a:p>
            <a:r>
              <a:rPr lang="en-US" dirty="0" err="1"/>
              <a:t>Susmitha</a:t>
            </a:r>
            <a:r>
              <a:rPr lang="en-US" dirty="0"/>
              <a:t> </a:t>
            </a:r>
            <a:r>
              <a:rPr lang="en-US" dirty="0" err="1"/>
              <a:t>Gopavaram</a:t>
            </a:r>
            <a:endParaRPr lang="en-US" dirty="0"/>
          </a:p>
          <a:p>
            <a:r>
              <a:rPr lang="en-US" dirty="0" err="1"/>
              <a:t>Bindhu</a:t>
            </a:r>
            <a:r>
              <a:rPr lang="en-US" dirty="0"/>
              <a:t> Lasya </a:t>
            </a:r>
            <a:r>
              <a:rPr lang="en-US" dirty="0" err="1"/>
              <a:t>Nandimandalam</a:t>
            </a:r>
            <a:r>
              <a:rPr lang="en-US" dirty="0"/>
              <a:t>  ​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Simple Least squares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Polynomial Fitting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40024"/>
            <a:ext cx="6766560" cy="2700528"/>
          </a:xfrm>
        </p:spPr>
        <p:txBody>
          <a:bodyPr/>
          <a:lstStyle/>
          <a:p>
            <a:r>
              <a:rPr lang="en-US" sz="3200" dirty="0"/>
              <a:t>CVXR package used to address the convex optimization problems which includes almost every optimization problem that can be solved efficiently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Optimization CVXR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Simplest Least squares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3191E-973D-DEAD-1C3B-41E1CECD97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Least squares approach is used to minimize the coefficients to reduce the root-mean-squared error</a:t>
            </a:r>
          </a:p>
          <a:p>
            <a:r>
              <a:rPr lang="en-US" sz="3200" dirty="0"/>
              <a:t>Used Minimize function from CVXR package to minimize the sum of squares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Polynomial  Fitting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B5C05-39FE-D5B6-9A81-83BED7AD7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808" y="1984248"/>
            <a:ext cx="10680192" cy="12112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Polynomial fitting: If the data is following non linear relationship then we try to fit higher degree of polynomial curve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6E7A9-AF61-7B4A-3B55-AE3B6C88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956" y="2752344"/>
            <a:ext cx="6594044" cy="380198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1CDA86-9E39-1B30-9870-B7776421D590}"/>
              </a:ext>
            </a:extLst>
          </p:cNvPr>
          <p:cNvSpPr txBox="1">
            <a:spLocks/>
          </p:cNvSpPr>
          <p:nvPr/>
        </p:nvSpPr>
        <p:spPr>
          <a:xfrm>
            <a:off x="548247" y="2831690"/>
            <a:ext cx="5049709" cy="3647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L2 – norm: measures sum of squared distances</a:t>
            </a:r>
          </a:p>
          <a:p>
            <a:r>
              <a:rPr lang="en-US" sz="2400" dirty="0"/>
              <a:t>Estimated parameters of polynomial by solving quadratic polynomial equation in matrix notation</a:t>
            </a:r>
            <a:r>
              <a:rPr lang="en-IN" sz="2400" dirty="0"/>
              <a:t>  </a:t>
            </a:r>
            <a:r>
              <a:rPr lang="el-GR" sz="2400" dirty="0"/>
              <a:t>β</a:t>
            </a:r>
            <a:r>
              <a:rPr lang="en-IN" sz="2400" dirty="0"/>
              <a:t> = v * inverse(A)  using solve function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Polynomial  Fitting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B5C05-39FE-D5B6-9A81-83BED7AD7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808" y="1984248"/>
            <a:ext cx="10680192" cy="12112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Polynomial fitting: If the data is following non linear relationship then we try to fit higher degree of polynomial curve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1CDA86-9E39-1B30-9870-B7776421D590}"/>
              </a:ext>
            </a:extLst>
          </p:cNvPr>
          <p:cNvSpPr txBox="1">
            <a:spLocks/>
          </p:cNvSpPr>
          <p:nvPr/>
        </p:nvSpPr>
        <p:spPr>
          <a:xfrm>
            <a:off x="548247" y="2831689"/>
            <a:ext cx="5049709" cy="3984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L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♾️</a:t>
            </a:r>
            <a:r>
              <a:rPr lang="en-US" sz="2400" dirty="0"/>
              <a:t> – norm: measures maximum distance</a:t>
            </a:r>
          </a:p>
          <a:p>
            <a:r>
              <a:rPr lang="en-US" sz="2400" dirty="0"/>
              <a:t>Minimizing L-infinity norm (minimizing maximum distance)using CVXR minimize function</a:t>
            </a:r>
          </a:p>
          <a:p>
            <a:r>
              <a:rPr lang="en-US" sz="2400" dirty="0"/>
              <a:t>If we observe the results, the point with maximum distance is an outlier and the function tried to minimize the distance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17418-310D-9064-A279-95C6EF49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41" y="2752344"/>
            <a:ext cx="6513280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7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9BA-4E8F-6C9F-1F2C-7691C004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D272-A27F-748F-EDC7-7BCBA6F5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808" y="2101744"/>
            <a:ext cx="10680192" cy="76809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Logistic regression: we use logistic regression when the target variable is categorical in this case it is 0 and 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3E091-43C2-7577-8D10-D9B81BAA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C71C8-8569-121D-AB5F-89C7B7CC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5CA6C-E0DB-E0E3-D6DD-7570ED64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415" y="2906455"/>
            <a:ext cx="5562686" cy="387780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55B65F-0604-8C89-31E0-98EE6C4A8878}"/>
              </a:ext>
            </a:extLst>
          </p:cNvPr>
          <p:cNvSpPr txBox="1">
            <a:spLocks/>
          </p:cNvSpPr>
          <p:nvPr/>
        </p:nvSpPr>
        <p:spPr>
          <a:xfrm>
            <a:off x="615696" y="3244646"/>
            <a:ext cx="5755607" cy="3539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C1783C-F28F-E96B-CD5B-EFE812150952}"/>
              </a:ext>
            </a:extLst>
          </p:cNvPr>
          <p:cNvSpPr txBox="1">
            <a:spLocks/>
          </p:cNvSpPr>
          <p:nvPr/>
        </p:nvSpPr>
        <p:spPr>
          <a:xfrm>
            <a:off x="621792" y="2906455"/>
            <a:ext cx="5883623" cy="3914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315272-4C05-226A-065A-AF5234A985FD}"/>
              </a:ext>
            </a:extLst>
          </p:cNvPr>
          <p:cNvSpPr txBox="1">
            <a:spLocks/>
          </p:cNvSpPr>
          <p:nvPr/>
        </p:nvSpPr>
        <p:spPr>
          <a:xfrm>
            <a:off x="726407" y="3022240"/>
            <a:ext cx="5779008" cy="3762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Sigmoid function will convert the linear form of equation which is in the scale of –inf to inf into scale of 0 to 1.</a:t>
            </a:r>
          </a:p>
          <a:p>
            <a:r>
              <a:rPr lang="en-US" sz="2800" dirty="0"/>
              <a:t>Maximize function used to maximize log likelihood function </a:t>
            </a:r>
            <a:r>
              <a:rPr lang="pl-PL" sz="2800" dirty="0"/>
              <a:t>f(</a:t>
            </a:r>
            <a:r>
              <a:rPr lang="en-IN" sz="2800" dirty="0"/>
              <a:t>x</a:t>
            </a:r>
            <a:r>
              <a:rPr lang="pl-PL" sz="2800" dirty="0"/>
              <a:t>)=log(1+e</a:t>
            </a:r>
            <a:r>
              <a:rPr lang="en-IN" sz="2800" dirty="0"/>
              <a:t>(x)</a:t>
            </a:r>
            <a:r>
              <a:rPr lang="pl-PL" sz="2800" dirty="0"/>
              <a:t>)</a:t>
            </a:r>
            <a:endParaRPr lang="en-IN" sz="2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97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5101271" cy="948420"/>
          </a:xfrm>
        </p:spPr>
        <p:txBody>
          <a:bodyPr/>
          <a:lstStyle/>
          <a:p>
            <a:r>
              <a:rPr lang="en-US" dirty="0"/>
              <a:t>Mownika Konamaneni</a:t>
            </a:r>
          </a:p>
          <a:p>
            <a:r>
              <a:rPr lang="en-US" dirty="0">
                <a:hlinkClick r:id="rId2"/>
              </a:rPr>
              <a:t>mkonamaneni4501@floridapoly.edu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B04CCD-D2A2-CB93-22A5-9490E3AB5539}"/>
              </a:ext>
            </a:extLst>
          </p:cNvPr>
          <p:cNvSpPr txBox="1">
            <a:spLocks/>
          </p:cNvSpPr>
          <p:nvPr/>
        </p:nvSpPr>
        <p:spPr>
          <a:xfrm>
            <a:off x="1527048" y="3855424"/>
            <a:ext cx="5101271" cy="94842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Susmita</a:t>
            </a:r>
            <a:r>
              <a:rPr lang="en-US" dirty="0"/>
              <a:t> Reddy </a:t>
            </a:r>
            <a:r>
              <a:rPr lang="en-US" dirty="0" err="1"/>
              <a:t>Gopavaram</a:t>
            </a:r>
            <a:endParaRPr lang="en-US" dirty="0"/>
          </a:p>
          <a:p>
            <a:r>
              <a:rPr lang="en-US" dirty="0"/>
              <a:t>sgopavaram2200@floridapoly.edu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C90DB9E-B11B-73BF-5823-6CB23F1C7A29}"/>
              </a:ext>
            </a:extLst>
          </p:cNvPr>
          <p:cNvSpPr txBox="1">
            <a:spLocks/>
          </p:cNvSpPr>
          <p:nvPr/>
        </p:nvSpPr>
        <p:spPr>
          <a:xfrm>
            <a:off x="1527048" y="4864016"/>
            <a:ext cx="5404694" cy="94842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Bindhu</a:t>
            </a:r>
            <a:r>
              <a:rPr lang="en-US" dirty="0"/>
              <a:t> Lasya </a:t>
            </a:r>
            <a:r>
              <a:rPr lang="en-US" dirty="0" err="1"/>
              <a:t>Nandimandalam</a:t>
            </a:r>
            <a:endParaRPr lang="en-US" dirty="0"/>
          </a:p>
          <a:p>
            <a:r>
              <a:rPr lang="en-US" dirty="0"/>
              <a:t>bnandimandalam2353@floridapoly.edu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{1729E80D-F56F-4697-8954-E03D797FEAC9}tf78438558_win32</Template>
  <TotalTime>98</TotalTime>
  <Words>303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Sabon Next LT</vt:lpstr>
      <vt:lpstr>Wingdings</vt:lpstr>
      <vt:lpstr>Office Theme</vt:lpstr>
      <vt:lpstr>Optimization CVXR  </vt:lpstr>
      <vt:lpstr>AGENDA</vt:lpstr>
      <vt:lpstr>Introduction</vt:lpstr>
      <vt:lpstr>Simplest Least squares</vt:lpstr>
      <vt:lpstr>Polynomial  Fitting</vt:lpstr>
      <vt:lpstr>Polynomial  Fitting</vt:lpstr>
      <vt:lpstr>Logistic Regression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CVXR  </dc:title>
  <dc:subject/>
  <dc:creator>Gopavaram, Susmitha Reddy</dc:creator>
  <cp:lastModifiedBy>mownika</cp:lastModifiedBy>
  <cp:revision>11</cp:revision>
  <dcterms:created xsi:type="dcterms:W3CDTF">2022-12-06T17:34:37Z</dcterms:created>
  <dcterms:modified xsi:type="dcterms:W3CDTF">2022-12-06T19:15:55Z</dcterms:modified>
</cp:coreProperties>
</file>