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43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1510" y="648335"/>
            <a:ext cx="945896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IN" b="1" u="sng" dirty="0">
                <a:solidFill>
                  <a:schemeClr val="tx1"/>
                </a:solidFill>
                <a:latin typeface="Arial Black" panose="020B0A04020102020204" pitchFamily="34" charset="0"/>
                <a:sym typeface="+mn-ea"/>
              </a:rPr>
              <a:t>AIML BASED VEHICULAR MOVEMENT DETECTION </a:t>
            </a:r>
            <a:endParaRPr lang="en-IN" b="1" u="sng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" y="2076450"/>
            <a:ext cx="111740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>
                <a:sym typeface="+mn-ea"/>
              </a:rPr>
              <a:t>SIH1740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altLang="en-IN" sz="240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  <a:sym typeface="+mn-ea"/>
              </a:rPr>
              <a:t>Algorithm using AIML to distinguish vehicular movement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400" b="1" dirty="0">
                <a:cs typeface="Calibri" panose="020F0502020204030204" pitchFamily="34" charset="0"/>
                <a:sym typeface="+mn-ea"/>
              </a:rPr>
              <a:t> </a:t>
            </a:r>
            <a:r>
              <a:rPr lang="en-US" altLang="en-IN" sz="240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  <a:sym typeface="+mn-ea"/>
              </a:rPr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IN" sz="240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Calibri" panose="020F0502020204030204" pitchFamily="34" charset="0"/>
                <a:sym typeface="+mn-ea"/>
              </a:rPr>
              <a:t>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N_HUSTLE SQUAD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66265" y="0"/>
            <a:ext cx="7843520" cy="1143000"/>
          </a:xfrm>
        </p:spPr>
        <p:txBody>
          <a:bodyPr/>
          <a:lstStyle/>
          <a:p>
            <a:pPr eaLnBrk="1" hangingPunct="1"/>
            <a:br>
              <a:rPr lang="en-US" sz="28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IN" sz="2800" b="1" u="sng" dirty="0">
                <a:latin typeface="Arial Black" panose="020B0A04020102020204" pitchFamily="34" charset="0"/>
                <a:sym typeface="+mn-ea"/>
              </a:rPr>
              <a:t>MOBILE APP FOR DIRECT MARKET ACCESS  FOR FARMERS</a:t>
            </a:r>
            <a:endParaRPr lang="en-US" sz="28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230531"/>
            <a:ext cx="12191999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4" y="252095"/>
            <a:ext cx="1646719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N_HUSTLE SQUAD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s 4"/>
          <p:cNvSpPr/>
          <p:nvPr/>
        </p:nvSpPr>
        <p:spPr>
          <a:xfrm>
            <a:off x="227965" y="2057235"/>
            <a:ext cx="11534775" cy="3842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Gather GPS data, video footage from traffic cameras, and sensor data (speed, acceleration, traffic density) from vehicles and roads.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Clean and map GPS data onto road infrastructure (highway vs. service road) while calculating key metrics like speed and vehicle flow.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Extract key features such as average speed, acceleration patterns, lane changes, vehicle density, and road type from the raw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Choose suitable ML models like Random Forest, Logistic Regression, or Support Vector Machines (SVM) for classification; use CNNs for image/video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Train the model using labeled data and evaluate its accuracy, precision, recall, and F1-score through validation techniques.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Deploy the model in real-time systems like traffic sensors or vehicle GPS systems, monitor performance, and continuously update the model with new data for improved accuracy.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565" y="120332"/>
            <a:ext cx="1666383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N_HUSTLE SQUAD</a:t>
            </a:r>
          </a:p>
        </p:txBody>
      </p:sp>
      <p:sp>
        <p:nvSpPr>
          <p:cNvPr id="2" name="Text Placeholder 43"/>
          <p:cNvSpPr txBox="1"/>
          <p:nvPr/>
        </p:nvSpPr>
        <p:spPr>
          <a:xfrm>
            <a:off x="527838" y="1181151"/>
            <a:ext cx="5235678" cy="392296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Frontend- </a:t>
            </a:r>
            <a:r>
              <a:rPr lang="en-US" alt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Flutter.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Backend- </a:t>
            </a:r>
            <a:r>
              <a:rPr lang="en-US" alt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Node.js with Express/Django.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Database- </a:t>
            </a:r>
            <a:r>
              <a:rPr lang="en-US" alt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MongoDB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API- </a:t>
            </a:r>
            <a:r>
              <a:rPr lang="en-US" alt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Fast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AIML-</a:t>
            </a:r>
            <a:r>
              <a:rPr lang="en-US" alt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Tensorflow and Scikit-Learn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Cloud-</a:t>
            </a:r>
            <a:r>
              <a:rPr lang="en-US" dirty="0">
                <a:solidFill>
                  <a:schemeClr val="tx1"/>
                </a:solidFill>
                <a:sym typeface="+mn-ea"/>
              </a:rPr>
              <a:t>AWS and Apache kafka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Mapping-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GeoPandas/OpenStreetMap</a:t>
            </a:r>
          </a:p>
          <a:p>
            <a:pPr>
              <a:buFont typeface="Wingdings" panose="05000000000000000000" pitchFamily="2" charset="2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03555" y="1455174"/>
            <a:ext cx="5236845" cy="2485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504824" y="4406795"/>
            <a:ext cx="6095999" cy="1888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07670" y="3978255"/>
            <a:ext cx="6096000" cy="160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000" b="1" u="sng" dirty="0">
                <a:cs typeface="Calibri" panose="020F0502020204030204" pitchFamily="34" charset="0"/>
                <a:sym typeface="+mn-ea"/>
              </a:rPr>
              <a:t>Unique Features</a:t>
            </a:r>
            <a:r>
              <a:rPr lang="en-IN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</a:t>
            </a:r>
          </a:p>
        </p:txBody>
      </p:sp>
      <p:sp>
        <p:nvSpPr>
          <p:cNvPr id="3" name="Text Box 20">
            <a:extLst>
              <a:ext uri="{FF2B5EF4-FFF2-40B4-BE49-F238E27FC236}">
                <a16:creationId xmlns:a16="http://schemas.microsoft.com/office/drawing/2014/main" id="{726A0658-821C-E972-C029-E990C7D85C87}"/>
              </a:ext>
            </a:extLst>
          </p:cNvPr>
          <p:cNvSpPr txBox="1"/>
          <p:nvPr/>
        </p:nvSpPr>
        <p:spPr>
          <a:xfrm>
            <a:off x="407670" y="1052091"/>
            <a:ext cx="6096000" cy="160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000" b="1" u="sng" dirty="0">
                <a:cs typeface="Calibri" panose="020F0502020204030204" pitchFamily="34" charset="0"/>
                <a:sym typeface="+mn-ea"/>
              </a:rPr>
              <a:t>Technologies</a:t>
            </a:r>
            <a:r>
              <a:rPr lang="en-IN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7E5D97-B842-45BD-53BE-7F096820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05" y="1095375"/>
            <a:ext cx="3371726" cy="23684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AED86A54-5669-5C31-4AC1-5FAA431A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21" y="4108381"/>
            <a:ext cx="6266251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GPS Signal Processing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Use AI to filter noisy GPS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Speed Patterns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Analyze speed and turns to differentiate between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highways and service roads.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Sensor Fusion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Combine GPS with accelerometer/gyroscope data for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+mn-lt"/>
              </a:rPr>
              <a:t>4.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Real-Time Learning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Implement adaptive models to improve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accuracyas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new data comes 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81478-FE3A-BEA0-A3B6-AE4659A9F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00" y="3691994"/>
            <a:ext cx="3612213" cy="23242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</a:t>
            </a: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AND</a:t>
            </a: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69567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N_HUSTLE SQUAD</a:t>
            </a:r>
            <a:endParaRPr lang="en-IN" dirty="0"/>
          </a:p>
        </p:txBody>
      </p:sp>
      <p:sp>
        <p:nvSpPr>
          <p:cNvPr id="2" name="Rectangles 4"/>
          <p:cNvSpPr/>
          <p:nvPr/>
        </p:nvSpPr>
        <p:spPr>
          <a:xfrm>
            <a:off x="329565" y="1722755"/>
            <a:ext cx="11533505" cy="184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Availability: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High feasibility due to easy access to GPS, traffic sensors, and video data from vehicles and infrastructure.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AI/ML Development: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Feasible with mature frameworks (TensorFlow, PyTorch) and geospatial tools like GeoPandas for accurate classification models.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n>
                  <a:noFill/>
                </a:ln>
                <a:solidFill>
                  <a:schemeClr val="tx1"/>
                </a:solidFill>
              </a:rPr>
              <a:t>Infrastructure &amp; Scalability: </a:t>
            </a:r>
            <a:r>
              <a:rPr lang="en-US" dirty="0">
                <a:ln>
                  <a:noFill/>
                </a:ln>
                <a:solidFill>
                  <a:schemeClr val="tx1"/>
                </a:solidFill>
              </a:rPr>
              <a:t>Cloud services (AWS, GCP) and edge devices enable scalable processing and real-time analysis.</a:t>
            </a: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41512" y="1095072"/>
            <a:ext cx="121919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41605" y="3526790"/>
            <a:ext cx="12192000" cy="502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s 4"/>
          <p:cNvSpPr/>
          <p:nvPr/>
        </p:nvSpPr>
        <p:spPr>
          <a:xfrm>
            <a:off x="328930" y="4104005"/>
            <a:ext cx="11533505" cy="2185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Technical Viability: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High, as proven AI/ML frameworks, cloud platforms, and real-time processing tools can handle vehicular movement classification.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Viability: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Sufficient, with accessible GPS, sensor, and traffic data sources ensuring robust model training and real-time updates.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Cost Viability: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Moderate, with cloud-based infrastructure scaling cost-effectively, though real-time processing and hardware costs (edge devices) could increase for large-scale deployment.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n>
                  <a:noFill/>
                </a:ln>
                <a:solidFill>
                  <a:schemeClr val="tx1"/>
                </a:solidFill>
              </a:rPr>
              <a:t>Operational Viability: </a:t>
            </a:r>
            <a:r>
              <a:rPr lang="en-US" dirty="0">
                <a:ln>
                  <a:noFill/>
                </a:ln>
                <a:solidFill>
                  <a:schemeClr val="tx1"/>
                </a:solidFill>
              </a:rPr>
              <a:t>High, with feasible integration into existing traffic systems and strong potential for enhancing traffic management and safety.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</a:t>
            </a: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AND</a:t>
            </a: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2" y="252246"/>
            <a:ext cx="16661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N_HUSTLE SQUAD</a:t>
            </a:r>
            <a:endParaRPr lang="en-IN" dirty="0"/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141512" y="1347802"/>
            <a:ext cx="121919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s 4"/>
          <p:cNvSpPr/>
          <p:nvPr/>
        </p:nvSpPr>
        <p:spPr>
          <a:xfrm>
            <a:off x="329565" y="1940560"/>
            <a:ext cx="11533505" cy="1332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AI/ML vehicular movement app can significantly improve traffic management by accurately distinguishing between highway and service road activity.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This leads to better route optimization, reduced congestion, and enhanced safety.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solidFill>
                  <a:schemeClr val="tx1"/>
                </a:solidFill>
              </a:rPr>
              <a:t>Additionally, it can support smart city initiatives and efficient infrastructure planning.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41510" y="3429000"/>
            <a:ext cx="121919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s 4"/>
          <p:cNvSpPr/>
          <p:nvPr/>
        </p:nvSpPr>
        <p:spPr>
          <a:xfrm>
            <a:off x="329193" y="4170137"/>
            <a:ext cx="4813078" cy="169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Improved Traffic Flow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Enhanced Safety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Smart City Integration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n>
                  <a:noFill/>
                </a:ln>
                <a:solidFill>
                  <a:schemeClr val="tx1"/>
                </a:solidFill>
              </a:rPr>
              <a:t>Cost Efficiency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DA58A6-E474-857B-396E-7B400D9A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985" y="4170138"/>
            <a:ext cx="6320822" cy="1691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EDEC2891-67AA-016E-DEE7-A30474AEA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55" y="3418777"/>
            <a:ext cx="121919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Diagram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2" y="252246"/>
            <a:ext cx="166617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N_</a:t>
            </a:r>
            <a:r>
              <a:rPr lang="en-US" dirty="0"/>
              <a:t>HUSTLE SQUAD</a:t>
            </a:r>
            <a:endParaRPr lang="en-IN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141512" y="1347802"/>
            <a:ext cx="1219199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599" y="2029019"/>
            <a:ext cx="10186219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Reference1:</a:t>
            </a:r>
            <a:r>
              <a:rPr lang="fi-FI" sz="2400" dirty="0"/>
              <a:t>Automated Approach for Computer Vision-based Vehicle Movement Classification at Traffic Intersections</a:t>
            </a:r>
            <a:r>
              <a:rPr lang="en-US" altLang="fi-FI" sz="2400" dirty="0"/>
              <a:t>.</a:t>
            </a:r>
          </a:p>
          <a:p>
            <a:r>
              <a:rPr lang="en-US" sz="2400" b="1" dirty="0">
                <a:sym typeface="+mn-ea"/>
              </a:rPr>
              <a:t>Link:</a:t>
            </a:r>
            <a:r>
              <a:rPr lang="en-US" sz="2400" dirty="0">
                <a:sym typeface="+mn-ea"/>
              </a:rPr>
              <a:t>Read more on arXiv​(</a:t>
            </a:r>
            <a:r>
              <a:rPr lang="fi-FI" sz="2400" dirty="0"/>
              <a:t>ar5iv).</a:t>
            </a:r>
          </a:p>
          <a:p>
            <a:r>
              <a:rPr lang="en-US" sz="2400" b="1" dirty="0"/>
              <a:t>Reference2:</a:t>
            </a:r>
            <a:r>
              <a:rPr lang="en-US" sz="2400" dirty="0"/>
              <a:t> Artificial Intelligence-based Traffic Flow Prediction: A Comprehensive Review </a:t>
            </a:r>
          </a:p>
          <a:p>
            <a:r>
              <a:rPr lang="en-US" sz="2400" b="1" dirty="0"/>
              <a:t>Link:</a:t>
            </a:r>
            <a:r>
              <a:rPr lang="en-US" sz="2400" dirty="0"/>
              <a:t>hRead more on Springer​(SpringerOpen).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639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Arial</vt:lpstr>
      <vt:lpstr>Arial Black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MOBILE APP FOR DIRECT MARKET ACCESS  FOR FARMERS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Mowsikan H</cp:lastModifiedBy>
  <cp:revision>164</cp:revision>
  <dcterms:created xsi:type="dcterms:W3CDTF">2013-12-12T18:46:00Z</dcterms:created>
  <dcterms:modified xsi:type="dcterms:W3CDTF">2024-09-29T14:23:21Z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4C8D6A88688F46869D89944E04755267_12</vt:lpwstr>
  </property>
  <property fmtid="{D5CDD505-2E9C-101B-9397-08002B2CF9AE}" pid="3" name="KSOProductBuildVer">
    <vt:lpwstr>1033-12.2.0.17562</vt:lpwstr>
  </property>
</Properties>
</file>