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18" name="Rectangle 2"/>
          <p:cNvSpPr>
            <a:spLocks noGrp="1" noChangeArrowheads="1"/>
          </p:cNvSpPr>
          <p:nvPr>
            <p:ph type="hdr" sz="quarter"/>
          </p:nvPr>
        </p:nvSpPr>
        <p:spPr bwMode="auto">
          <a:xfrm>
            <a:off x="2" y="1"/>
            <a:ext cx="3076575" cy="512763"/>
          </a:xfrm>
          <a:prstGeom prst="rect"/>
          <a:noFill/>
          <a:ln w="9525">
            <a:noFill/>
            <a:miter lim="800000"/>
          </a:ln>
          <a:effectLst/>
        </p:spPr>
        <p:txBody>
          <a:bodyPr anchor="t" anchorCtr="0" bIns="45745" compatLnSpc="1" lIns="91492" numCol="1" rIns="91492" tIns="45745" vert="horz" wrap="square"/>
          <a:lstStyle>
            <a:lvl1pPr algn="l">
              <a:defRPr sz="1100"/>
            </a:lvl1pPr>
          </a:lstStyle>
          <a:p>
            <a:endParaRPr lang="en-US"/>
          </a:p>
        </p:txBody>
      </p:sp>
      <p:sp>
        <p:nvSpPr>
          <p:cNvPr id="1048719" name="Rectangle 3"/>
          <p:cNvSpPr>
            <a:spLocks noGrp="1" noChangeArrowheads="1"/>
          </p:cNvSpPr>
          <p:nvPr>
            <p:ph type="dt" idx="1"/>
          </p:nvPr>
        </p:nvSpPr>
        <p:spPr bwMode="auto">
          <a:xfrm>
            <a:off x="4021139" y="1"/>
            <a:ext cx="3076575" cy="512763"/>
          </a:xfrm>
          <a:prstGeom prst="rect"/>
          <a:noFill/>
          <a:ln w="9525">
            <a:noFill/>
            <a:miter lim="800000"/>
          </a:ln>
          <a:effectLst/>
        </p:spPr>
        <p:txBody>
          <a:bodyPr anchor="t" anchorCtr="0" bIns="45745" compatLnSpc="1" lIns="91492" numCol="1" rIns="91492" tIns="45745" vert="horz" wrap="square"/>
          <a:lstStyle>
            <a:lvl1pPr algn="r">
              <a:defRPr sz="1100"/>
            </a:lvl1pPr>
          </a:lstStyle>
          <a:p>
            <a:endParaRPr lang="en-US"/>
          </a:p>
        </p:txBody>
      </p:sp>
      <p:sp>
        <p:nvSpPr>
          <p:cNvPr id="104872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ln>
          <a:effectLst/>
        </p:spPr>
      </p:sp>
      <p:sp>
        <p:nvSpPr>
          <p:cNvPr id="1048721" name="Rectangle 5"/>
          <p:cNvSpPr>
            <a:spLocks noGrp="1" noChangeArrowheads="1"/>
          </p:cNvSpPr>
          <p:nvPr>
            <p:ph type="body" sz="quarter" idx="3"/>
          </p:nvPr>
        </p:nvSpPr>
        <p:spPr bwMode="auto">
          <a:xfrm>
            <a:off x="709614" y="4862514"/>
            <a:ext cx="5680075" cy="4605337"/>
          </a:xfrm>
          <a:prstGeom prst="rect"/>
          <a:noFill/>
          <a:ln w="9525">
            <a:noFill/>
            <a:miter lim="800000"/>
          </a:ln>
          <a:effectLst/>
        </p:spPr>
        <p:txBody>
          <a:bodyPr anchor="t" anchorCtr="0" bIns="45745" compatLnSpc="1" lIns="91492" numCol="1" rIns="91492" tIns="45745" vert="horz" wrap="squar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048722" name="Rectangle 6"/>
          <p:cNvSpPr>
            <a:spLocks noGrp="1" noChangeArrowheads="1"/>
          </p:cNvSpPr>
          <p:nvPr>
            <p:ph type="ftr" sz="quarter" idx="4"/>
          </p:nvPr>
        </p:nvSpPr>
        <p:spPr bwMode="auto">
          <a:xfrm>
            <a:off x="2" y="9720264"/>
            <a:ext cx="3076575" cy="512762"/>
          </a:xfrm>
          <a:prstGeom prst="rect"/>
          <a:noFill/>
          <a:ln w="9525">
            <a:noFill/>
            <a:miter lim="800000"/>
          </a:ln>
          <a:effectLst/>
        </p:spPr>
        <p:txBody>
          <a:bodyPr anchor="b" anchorCtr="0" bIns="45745" compatLnSpc="1" lIns="91492" numCol="1" rIns="91492" tIns="45745" vert="horz" wrap="square"/>
          <a:lstStyle>
            <a:lvl1pPr algn="l">
              <a:defRPr sz="1100"/>
            </a:lvl1pPr>
          </a:lstStyle>
          <a:p>
            <a:endParaRPr lang="en-US"/>
          </a:p>
        </p:txBody>
      </p:sp>
      <p:sp>
        <p:nvSpPr>
          <p:cNvPr id="1048723" name="Rectangle 7"/>
          <p:cNvSpPr>
            <a:spLocks noGrp="1" noChangeArrowheads="1"/>
          </p:cNvSpPr>
          <p:nvPr>
            <p:ph type="sldNum" sz="quarter" idx="5"/>
          </p:nvPr>
        </p:nvSpPr>
        <p:spPr bwMode="auto">
          <a:xfrm>
            <a:off x="4021139" y="9720264"/>
            <a:ext cx="3076575" cy="512762"/>
          </a:xfrm>
          <a:prstGeom prst="rect"/>
          <a:noFill/>
          <a:ln w="9525">
            <a:noFill/>
            <a:miter lim="800000"/>
          </a:ln>
          <a:effectLst/>
        </p:spPr>
        <p:txBody>
          <a:bodyPr anchor="b" anchorCtr="0" bIns="45745" compatLnSpc="1" lIns="91492" numCol="1" rIns="91492" tIns="45745" vert="horz" wrap="square"/>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panose="020B0604020202020204" pitchFamily="34" charset="0"/>
        <a:ea typeface="+mn-ea"/>
        <a:cs typeface="+mn-cs"/>
      </a:defRPr>
    </a:lvl1pPr>
    <a:lvl2pPr algn="l" fontAlgn="base" marL="457200" rtl="0">
      <a:spcBef>
        <a:spcPct val="30000"/>
      </a:spcBef>
      <a:spcAft>
        <a:spcPct val="0"/>
      </a:spcAft>
      <a:defRPr sz="1200" kern="1200">
        <a:solidFill>
          <a:schemeClr val="tx1"/>
        </a:solidFill>
        <a:latin typeface="Arial" panose="020B0604020202020204" pitchFamily="34" charset="0"/>
        <a:ea typeface="+mn-ea"/>
        <a:cs typeface="+mn-cs"/>
      </a:defRPr>
    </a:lvl2pPr>
    <a:lvl3pPr algn="l" fontAlgn="base" marL="914400" rtl="0">
      <a:spcBef>
        <a:spcPct val="30000"/>
      </a:spcBef>
      <a:spcAft>
        <a:spcPct val="0"/>
      </a:spcAft>
      <a:defRPr sz="1200" kern="1200">
        <a:solidFill>
          <a:schemeClr val="tx1"/>
        </a:solidFill>
        <a:latin typeface="Arial" panose="020B0604020202020204" pitchFamily="34" charset="0"/>
        <a:ea typeface="+mn-ea"/>
        <a:cs typeface="+mn-cs"/>
      </a:defRPr>
    </a:lvl3pPr>
    <a:lvl4pPr algn="l" fontAlgn="base" marL="1371600" rtl="0">
      <a:spcBef>
        <a:spcPct val="30000"/>
      </a:spcBef>
      <a:spcAft>
        <a:spcPct val="0"/>
      </a:spcAft>
      <a:defRPr sz="1200" kern="1200">
        <a:solidFill>
          <a:schemeClr val="tx1"/>
        </a:solidFill>
        <a:latin typeface="Arial" panose="020B0604020202020204" pitchFamily="34" charset="0"/>
        <a:ea typeface="+mn-ea"/>
        <a:cs typeface="+mn-cs"/>
      </a:defRPr>
    </a:lvl4pPr>
    <a:lvl5pPr algn="l" fontAlgn="base" marL="1828800" rtl="0">
      <a:spcBef>
        <a:spcPct val="30000"/>
      </a:spcBef>
      <a:spcAft>
        <a:spcPct val="0"/>
      </a:spcAft>
      <a:defRPr sz="1200" kern="1200">
        <a:solidFill>
          <a:schemeClr val="tx1"/>
        </a:solidFill>
        <a:latin typeface="Arial" panose="020B0604020202020204" pitchFamily="34"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6" name=""/>
        <p:cNvGrpSpPr/>
        <p:nvPr/>
      </p:nvGrpSpPr>
      <p:grpSpPr>
        <a:xfrm>
          <a:off x="0" y="0"/>
          <a:ext cx="0" cy="0"/>
          <a:chOff x="0" y="0"/>
          <a:chExt cx="0" cy="0"/>
        </a:xfrm>
      </p:grpSpPr>
      <p:sp>
        <p:nvSpPr>
          <p:cNvPr id="1048690"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91"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endParaRPr lang="en-US"/>
          </a:p>
        </p:txBody>
      </p:sp>
      <p:sp>
        <p:nvSpPr>
          <p:cNvPr id="1048692"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93" name="Footer Placeholder 4"/>
          <p:cNvSpPr>
            <a:spLocks noGrp="1"/>
          </p:cNvSpPr>
          <p:nvPr>
            <p:ph type="ftr" sz="quarter" idx="11"/>
          </p:nvPr>
        </p:nvSpPr>
        <p:spPr/>
        <p:txBody>
          <a:bodyPr/>
          <a:p>
            <a:endParaRPr dirty="0" lang="en-US"/>
          </a:p>
        </p:txBody>
      </p:sp>
      <p:sp>
        <p:nvSpPr>
          <p:cNvPr id="1048694"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1" name=""/>
        <p:cNvGrpSpPr/>
        <p:nvPr/>
      </p:nvGrpSpPr>
      <p:grpSpPr>
        <a:xfrm>
          <a:off x="0" y="0"/>
          <a:ext cx="0" cy="0"/>
          <a:chOff x="0" y="0"/>
          <a:chExt cx="0" cy="0"/>
        </a:xfrm>
      </p:grpSpPr>
      <p:sp>
        <p:nvSpPr>
          <p:cNvPr id="1048658"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9"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endParaRPr lang="en-US"/>
          </a:p>
        </p:txBody>
      </p:sp>
      <p:sp>
        <p:nvSpPr>
          <p:cNvPr id="104866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endParaRPr lang="en-US"/>
          </a:p>
        </p:txBody>
      </p:sp>
      <p:sp>
        <p:nvSpPr>
          <p:cNvPr id="1048661"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62" name="Footer Placeholder 4"/>
          <p:cNvSpPr>
            <a:spLocks noGrp="1"/>
          </p:cNvSpPr>
          <p:nvPr>
            <p:ph type="ftr" sz="quarter" idx="11"/>
          </p:nvPr>
        </p:nvSpPr>
        <p:spPr/>
        <p:txBody>
          <a:bodyPr/>
          <a:p>
            <a:endParaRPr dirty="0" lang="en-US"/>
          </a:p>
        </p:txBody>
      </p:sp>
      <p:sp>
        <p:nvSpPr>
          <p:cNvPr id="1048663" name="Slide Number Placeholder 5"/>
          <p:cNvSpPr>
            <a:spLocks noGrp="1"/>
          </p:cNvSpPr>
          <p:nvPr>
            <p:ph type="sldNum" sz="quarter" idx="12"/>
          </p:nvPr>
        </p:nvSpPr>
        <p:spPr/>
        <p:txBody>
          <a:bodyPr/>
          <a:p>
            <a:fld id="{D57F1E4F-1CFF-5643-939E-217C01CDF565}" type="slidenum">
              <a:rPr dirty="0" lang="en-US"/>
            </a:fld>
            <a:endParaRPr dirty="0" lang="en-US"/>
          </a:p>
        </p:txBody>
      </p:sp>
      <p:sp>
        <p:nvSpPr>
          <p:cNvPr id="1048664"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panose="020B0604020202020204"/>
              </a:rPr>
              <a:t>“</a:t>
            </a:r>
            <a:endParaRPr baseline="0" dirty="0" sz="8000" lang="en-US">
              <a:ln w="3175" cmpd="sng">
                <a:noFill/>
              </a:ln>
              <a:solidFill>
                <a:schemeClr val="accent1">
                  <a:lumMod val="60000"/>
                  <a:lumOff val="40000"/>
                </a:schemeClr>
              </a:solidFill>
              <a:effectLst/>
              <a:latin typeface="Arial" panose="020B0604020202020204"/>
            </a:endParaRPr>
          </a:p>
        </p:txBody>
      </p:sp>
      <p:sp>
        <p:nvSpPr>
          <p:cNvPr id="1048665"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panose="020B0604020202020204"/>
              </a:rPr>
              <a:t>”</a:t>
            </a:r>
            <a:endParaRPr baseline="0" dirty="0" sz="8000" lang="en-US">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5" name=""/>
        <p:cNvGrpSpPr/>
        <p:nvPr/>
      </p:nvGrpSpPr>
      <p:grpSpPr>
        <a:xfrm>
          <a:off x="0" y="0"/>
          <a:ext cx="0" cy="0"/>
          <a:chOff x="0" y="0"/>
          <a:chExt cx="0" cy="0"/>
        </a:xfrm>
      </p:grpSpPr>
      <p:sp>
        <p:nvSpPr>
          <p:cNvPr id="1048685"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8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endParaRPr lang="en-US"/>
          </a:p>
        </p:txBody>
      </p:sp>
      <p:sp>
        <p:nvSpPr>
          <p:cNvPr id="1048687"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88" name="Footer Placeholder 4"/>
          <p:cNvSpPr>
            <a:spLocks noGrp="1"/>
          </p:cNvSpPr>
          <p:nvPr>
            <p:ph type="ftr" sz="quarter" idx="11"/>
          </p:nvPr>
        </p:nvSpPr>
        <p:spPr/>
        <p:txBody>
          <a:bodyPr/>
          <a:p>
            <a:endParaRPr dirty="0" lang="en-US"/>
          </a:p>
        </p:txBody>
      </p:sp>
      <p:sp>
        <p:nvSpPr>
          <p:cNvPr id="1048689"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0" name=""/>
        <p:cNvGrpSpPr/>
        <p:nvPr/>
      </p:nvGrpSpPr>
      <p:grpSpPr>
        <a:xfrm>
          <a:off x="0" y="0"/>
          <a:ext cx="0" cy="0"/>
          <a:chOff x="0" y="0"/>
          <a:chExt cx="0" cy="0"/>
        </a:xfrm>
      </p:grpSpPr>
      <p:sp>
        <p:nvSpPr>
          <p:cNvPr id="104865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endParaRPr lang="en-US"/>
          </a:p>
        </p:txBody>
      </p:sp>
      <p:sp>
        <p:nvSpPr>
          <p:cNvPr id="104865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endParaRPr lang="en-US"/>
          </a:p>
        </p:txBody>
      </p:sp>
      <p:sp>
        <p:nvSpPr>
          <p:cNvPr id="1048653"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54" name="Footer Placeholder 4"/>
          <p:cNvSpPr>
            <a:spLocks noGrp="1"/>
          </p:cNvSpPr>
          <p:nvPr>
            <p:ph type="ftr" sz="quarter" idx="11"/>
          </p:nvPr>
        </p:nvSpPr>
        <p:spPr/>
        <p:txBody>
          <a:bodyPr/>
          <a:p>
            <a:endParaRPr dirty="0" lang="en-US"/>
          </a:p>
        </p:txBody>
      </p:sp>
      <p:sp>
        <p:nvSpPr>
          <p:cNvPr id="1048655" name="Slide Number Placeholder 5"/>
          <p:cNvSpPr>
            <a:spLocks noGrp="1"/>
          </p:cNvSpPr>
          <p:nvPr>
            <p:ph type="sldNum" sz="quarter" idx="12"/>
          </p:nvPr>
        </p:nvSpPr>
        <p:spPr/>
        <p:txBody>
          <a:bodyPr/>
          <a:p>
            <a:fld id="{D57F1E4F-1CFF-5643-939E-217C01CDF565}" type="slidenum">
              <a:rPr dirty="0" lang="en-US"/>
            </a:fld>
            <a:endParaRPr dirty="0" lang="en-US"/>
          </a:p>
        </p:txBody>
      </p:sp>
      <p:sp>
        <p:nvSpPr>
          <p:cNvPr id="1048656"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panose="020B0604020202020204"/>
              </a:rPr>
              <a:t>“</a:t>
            </a:r>
            <a:endParaRPr baseline="0" dirty="0" sz="8000" lang="en-US">
              <a:ln w="3175" cmpd="sng">
                <a:noFill/>
              </a:ln>
              <a:solidFill>
                <a:schemeClr val="accent1">
                  <a:lumMod val="60000"/>
                  <a:lumOff val="40000"/>
                </a:schemeClr>
              </a:solidFill>
              <a:effectLst/>
              <a:latin typeface="Arial" panose="020B0604020202020204"/>
            </a:endParaRPr>
          </a:p>
        </p:txBody>
      </p:sp>
      <p:sp>
        <p:nvSpPr>
          <p:cNvPr id="1048657"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panose="020B0604020202020204"/>
              </a:rPr>
              <a:t>”</a:t>
            </a:r>
            <a:endParaRPr baseline="0" dirty="0" sz="8000" lang="en-US">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8" name=""/>
        <p:cNvGrpSpPr/>
        <p:nvPr/>
      </p:nvGrpSpPr>
      <p:grpSpPr>
        <a:xfrm>
          <a:off x="0" y="0"/>
          <a:ext cx="0" cy="0"/>
          <a:chOff x="0" y="0"/>
          <a:chExt cx="0" cy="0"/>
        </a:xfrm>
      </p:grpSpPr>
      <p:sp>
        <p:nvSpPr>
          <p:cNvPr id="1048701"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02"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endParaRPr lang="en-US"/>
          </a:p>
        </p:txBody>
      </p:sp>
      <p:sp>
        <p:nvSpPr>
          <p:cNvPr id="1048703"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endParaRPr lang="en-US"/>
          </a:p>
        </p:txBody>
      </p:sp>
      <p:sp>
        <p:nvSpPr>
          <p:cNvPr id="1048704"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705" name="Footer Placeholder 4"/>
          <p:cNvSpPr>
            <a:spLocks noGrp="1"/>
          </p:cNvSpPr>
          <p:nvPr>
            <p:ph type="ftr" sz="quarter" idx="11"/>
          </p:nvPr>
        </p:nvSpPr>
        <p:spPr/>
        <p:txBody>
          <a:bodyPr/>
          <a:p>
            <a:endParaRPr dirty="0" lang="en-US"/>
          </a:p>
        </p:txBody>
      </p:sp>
      <p:sp>
        <p:nvSpPr>
          <p:cNvPr id="1048706"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72" name="Title 1"/>
          <p:cNvSpPr>
            <a:spLocks noGrp="1"/>
          </p:cNvSpPr>
          <p:nvPr>
            <p:ph type="title"/>
          </p:nvPr>
        </p:nvSpPr>
        <p:spPr/>
        <p:txBody>
          <a:bodyPr/>
          <a:p>
            <a:r>
              <a:rPr lang="en-US"/>
              <a:t>Click to edit Master title style</a:t>
            </a:r>
            <a:endParaRPr dirty="0" lang="en-US"/>
          </a:p>
        </p:txBody>
      </p:sp>
      <p:sp>
        <p:nvSpPr>
          <p:cNvPr id="1048673" name="Vertical Text Placeholder 2"/>
          <p:cNvSpPr>
            <a:spLocks noGrp="1"/>
          </p:cNvSpPr>
          <p:nvPr>
            <p:ph type="body" orient="vert" idx="1"/>
          </p:nvPr>
        </p:nvSpPr>
        <p:spPr/>
        <p:txBody>
          <a:bodyPr vert="eaVert"/>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74" name="Date Placeholder 3"/>
          <p:cNvSpPr>
            <a:spLocks noGrp="1"/>
          </p:cNvSpPr>
          <p:nvPr>
            <p:ph type="dt" sz="half" idx="10"/>
          </p:nvPr>
        </p:nvSpPr>
        <p:spPr/>
        <p:txBody>
          <a:bodyPr/>
          <a:p>
            <a:fld id="{55C6B4A9-1611-4792-9094-5F34BCA07E0B}" type="datetimeFigureOut">
              <a:rPr dirty="0" lang="en-US"/>
            </a:fld>
            <a:endParaRPr dirty="0" lang="en-US"/>
          </a:p>
        </p:txBody>
      </p:sp>
      <p:sp>
        <p:nvSpPr>
          <p:cNvPr id="1048675" name="Footer Placeholder 4"/>
          <p:cNvSpPr>
            <a:spLocks noGrp="1"/>
          </p:cNvSpPr>
          <p:nvPr>
            <p:ph type="ftr" sz="quarter" idx="11"/>
          </p:nvPr>
        </p:nvSpPr>
        <p:spPr/>
        <p:txBody>
          <a:bodyPr/>
          <a:p>
            <a:endParaRPr dirty="0" lang="en-US"/>
          </a:p>
        </p:txBody>
      </p:sp>
      <p:sp>
        <p:nvSpPr>
          <p:cNvPr id="1048676" name="Slide Number Placeholder 5"/>
          <p:cNvSpPr>
            <a:spLocks noGrp="1"/>
          </p:cNvSpPr>
          <p:nvPr>
            <p:ph type="sldNum" sz="quarter" idx="12"/>
          </p:nvPr>
        </p:nvSpPr>
        <p:spPr/>
        <p:txBody>
          <a:bodyPr/>
          <a:p>
            <a:fld id="{89333C77-0158-454C-844F-B7AB9BD7DAD4}" type="slidenum">
              <a:rPr dirty="0" lang="en-US"/>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0" name=""/>
        <p:cNvGrpSpPr/>
        <p:nvPr/>
      </p:nvGrpSpPr>
      <p:grpSpPr>
        <a:xfrm>
          <a:off x="0" y="0"/>
          <a:ext cx="0" cy="0"/>
          <a:chOff x="0" y="0"/>
          <a:chExt cx="0" cy="0"/>
        </a:xfrm>
      </p:grpSpPr>
      <p:sp>
        <p:nvSpPr>
          <p:cNvPr id="1048713"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14" name="Vertical Text Placeholder 2"/>
          <p:cNvSpPr>
            <a:spLocks noGrp="1"/>
          </p:cNvSpPr>
          <p:nvPr>
            <p:ph type="body" orient="vert" idx="1"/>
          </p:nvPr>
        </p:nvSpPr>
        <p:spPr>
          <a:xfrm>
            <a:off x="677335" y="609600"/>
            <a:ext cx="7060150" cy="5251450"/>
          </a:xfrm>
        </p:spPr>
        <p:txBody>
          <a:bodyPr vert="eaVert"/>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715"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716" name="Footer Placeholder 4"/>
          <p:cNvSpPr>
            <a:spLocks noGrp="1"/>
          </p:cNvSpPr>
          <p:nvPr>
            <p:ph type="ftr" sz="quarter" idx="11"/>
          </p:nvPr>
        </p:nvSpPr>
        <p:spPr/>
        <p:txBody>
          <a:bodyPr/>
          <a:p>
            <a:endParaRPr dirty="0" lang="en-US"/>
          </a:p>
        </p:txBody>
      </p:sp>
      <p:sp>
        <p:nvSpPr>
          <p:cNvPr id="1048717"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26" name="Title 1"/>
          <p:cNvSpPr>
            <a:spLocks noGrp="1"/>
          </p:cNvSpPr>
          <p:nvPr>
            <p:ph type="title"/>
          </p:nvPr>
        </p:nvSpPr>
        <p:spPr/>
        <p:txBody>
          <a:bodyPr/>
          <a:p>
            <a:r>
              <a:rPr lang="en-US"/>
              <a:t>Click to edit Master title style</a:t>
            </a:r>
            <a:endParaRPr dirty="0" lang="en-US"/>
          </a:p>
        </p:txBody>
      </p:sp>
      <p:sp>
        <p:nvSpPr>
          <p:cNvPr id="1048627" name="Content Placeholder 2"/>
          <p:cNvSpPr>
            <a:spLocks noGrp="1"/>
          </p:cNvSpPr>
          <p:nvPr>
            <p:ph idx="1"/>
          </p:nvPr>
        </p:nvSpPr>
        <p:spPr/>
        <p:txBody>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28" name="Date Placeholder 3"/>
          <p:cNvSpPr>
            <a:spLocks noGrp="1"/>
          </p:cNvSpPr>
          <p:nvPr>
            <p:ph type="dt" sz="half" idx="10"/>
          </p:nvPr>
        </p:nvSpPr>
        <p:spPr/>
        <p:txBody>
          <a:bodyPr/>
          <a:p>
            <a:fld id="{42A54C80-263E-416B-A8E0-580EDEADCBDC}" type="datetimeFigureOut">
              <a:rPr dirty="0" lang="en-US"/>
            </a:fld>
            <a:endParaRPr dirty="0" lang="en-US"/>
          </a:p>
        </p:txBody>
      </p:sp>
      <p:sp>
        <p:nvSpPr>
          <p:cNvPr id="1048629" name="Footer Placeholder 4"/>
          <p:cNvSpPr>
            <a:spLocks noGrp="1"/>
          </p:cNvSpPr>
          <p:nvPr>
            <p:ph type="ftr" sz="quarter" idx="11"/>
          </p:nvPr>
        </p:nvSpPr>
        <p:spPr/>
        <p:txBody>
          <a:bodyPr/>
          <a:p>
            <a:endParaRPr dirty="0" lang="en-US"/>
          </a:p>
        </p:txBody>
      </p:sp>
      <p:sp>
        <p:nvSpPr>
          <p:cNvPr id="1048630" name="Slide Number Placeholder 5"/>
          <p:cNvSpPr>
            <a:spLocks noGrp="1"/>
          </p:cNvSpPr>
          <p:nvPr>
            <p:ph type="sldNum" sz="quarter" idx="12"/>
          </p:nvPr>
        </p:nvSpPr>
        <p:spPr/>
        <p:txBody>
          <a:bodyPr/>
          <a:p>
            <a:fld id="{519954A3-9DFD-4C44-94BA-B95130A3BA1C}" type="slidenum">
              <a:rPr dirty="0" lang="en-US"/>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7" name=""/>
        <p:cNvGrpSpPr/>
        <p:nvPr/>
      </p:nvGrpSpPr>
      <p:grpSpPr>
        <a:xfrm>
          <a:off x="0" y="0"/>
          <a:ext cx="0" cy="0"/>
          <a:chOff x="0" y="0"/>
          <a:chExt cx="0" cy="0"/>
        </a:xfrm>
      </p:grpSpPr>
      <p:sp>
        <p:nvSpPr>
          <p:cNvPr id="1048615"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16"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endParaRPr lang="en-US"/>
          </a:p>
        </p:txBody>
      </p:sp>
      <p:sp>
        <p:nvSpPr>
          <p:cNvPr id="1048617"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18" name="Footer Placeholder 4"/>
          <p:cNvSpPr>
            <a:spLocks noGrp="1"/>
          </p:cNvSpPr>
          <p:nvPr>
            <p:ph type="ftr" sz="quarter" idx="11"/>
          </p:nvPr>
        </p:nvSpPr>
        <p:spPr/>
        <p:txBody>
          <a:bodyPr/>
          <a:p>
            <a:endParaRPr dirty="0" lang="en-US"/>
          </a:p>
        </p:txBody>
      </p:sp>
      <p:sp>
        <p:nvSpPr>
          <p:cNvPr id="1048619"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695" name="Title 1"/>
          <p:cNvSpPr>
            <a:spLocks noGrp="1"/>
          </p:cNvSpPr>
          <p:nvPr>
            <p:ph type="title"/>
          </p:nvPr>
        </p:nvSpPr>
        <p:spPr/>
        <p:txBody>
          <a:bodyPr/>
          <a:p>
            <a:r>
              <a:rPr lang="en-US"/>
              <a:t>Click to edit Master title style</a:t>
            </a:r>
            <a:endParaRPr dirty="0" lang="en-US"/>
          </a:p>
        </p:txBody>
      </p:sp>
      <p:sp>
        <p:nvSpPr>
          <p:cNvPr id="1048696" name="Content Placeholder 2"/>
          <p:cNvSpPr>
            <a:spLocks noGrp="1"/>
          </p:cNvSpPr>
          <p:nvPr>
            <p:ph sz="half" idx="1"/>
          </p:nvPr>
        </p:nvSpPr>
        <p:spPr>
          <a:xfrm>
            <a:off x="677334" y="2160589"/>
            <a:ext cx="4184035" cy="3880772"/>
          </a:xfrm>
        </p:spPr>
        <p:txBody>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97" name="Content Placeholder 3"/>
          <p:cNvSpPr>
            <a:spLocks noGrp="1"/>
          </p:cNvSpPr>
          <p:nvPr>
            <p:ph sz="half" idx="2"/>
          </p:nvPr>
        </p:nvSpPr>
        <p:spPr>
          <a:xfrm>
            <a:off x="5089970" y="2160589"/>
            <a:ext cx="4184034" cy="3880773"/>
          </a:xfrm>
        </p:spPr>
        <p:txBody>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98" name="Date Placeholder 4"/>
          <p:cNvSpPr>
            <a:spLocks noGrp="1"/>
          </p:cNvSpPr>
          <p:nvPr>
            <p:ph type="dt" sz="half" idx="10"/>
          </p:nvPr>
        </p:nvSpPr>
        <p:spPr/>
        <p:txBody>
          <a:bodyPr/>
          <a:p>
            <a:fld id="{42A54C80-263E-416B-A8E0-580EDEADCBDC}" type="datetimeFigureOut">
              <a:rPr dirty="0" lang="en-US"/>
            </a:fld>
            <a:endParaRPr dirty="0" lang="en-US"/>
          </a:p>
        </p:txBody>
      </p:sp>
      <p:sp>
        <p:nvSpPr>
          <p:cNvPr id="1048699" name="Footer Placeholder 5"/>
          <p:cNvSpPr>
            <a:spLocks noGrp="1"/>
          </p:cNvSpPr>
          <p:nvPr>
            <p:ph type="ftr" sz="quarter" idx="11"/>
          </p:nvPr>
        </p:nvSpPr>
        <p:spPr/>
        <p:txBody>
          <a:bodyPr/>
          <a:p>
            <a:endParaRPr dirty="0" lang="en-US"/>
          </a:p>
        </p:txBody>
      </p:sp>
      <p:sp>
        <p:nvSpPr>
          <p:cNvPr id="1048700" name="Slide Number Placeholder 6"/>
          <p:cNvSpPr>
            <a:spLocks noGrp="1"/>
          </p:cNvSpPr>
          <p:nvPr>
            <p:ph type="sldNum" sz="quarter" idx="12"/>
          </p:nvPr>
        </p:nvSpPr>
        <p:spPr/>
        <p:txBody>
          <a:bodyPr/>
          <a:p>
            <a:fld id="{519954A3-9DFD-4C44-94BA-B95130A3BA1C}" type="slidenum">
              <a:rPr dirty="0" lang="en-US"/>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4" name=""/>
        <p:cNvGrpSpPr/>
        <p:nvPr/>
      </p:nvGrpSpPr>
      <p:grpSpPr>
        <a:xfrm>
          <a:off x="0" y="0"/>
          <a:ext cx="0" cy="0"/>
          <a:chOff x="0" y="0"/>
          <a:chExt cx="0" cy="0"/>
        </a:xfrm>
      </p:grpSpPr>
      <p:sp>
        <p:nvSpPr>
          <p:cNvPr id="1048677" name="Title 1"/>
          <p:cNvSpPr>
            <a:spLocks noGrp="1"/>
          </p:cNvSpPr>
          <p:nvPr>
            <p:ph type="title"/>
          </p:nvPr>
        </p:nvSpPr>
        <p:spPr/>
        <p:txBody>
          <a:bodyPr/>
          <a:p>
            <a:r>
              <a:rPr lang="en-US"/>
              <a:t>Click to edit Master title style</a:t>
            </a:r>
            <a:endParaRPr dirty="0" lang="en-US"/>
          </a:p>
        </p:txBody>
      </p:sp>
      <p:sp>
        <p:nvSpPr>
          <p:cNvPr id="1048678"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endParaRPr lang="en-US"/>
          </a:p>
        </p:txBody>
      </p:sp>
      <p:sp>
        <p:nvSpPr>
          <p:cNvPr id="1048679" name="Content Placeholder 3"/>
          <p:cNvSpPr>
            <a:spLocks noGrp="1"/>
          </p:cNvSpPr>
          <p:nvPr>
            <p:ph sz="half" idx="2"/>
          </p:nvPr>
        </p:nvSpPr>
        <p:spPr>
          <a:xfrm>
            <a:off x="675745" y="2737245"/>
            <a:ext cx="4185623" cy="3304117"/>
          </a:xfrm>
        </p:spPr>
        <p:txBody>
          <a:bodyPr>
            <a:normAutofit/>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80"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endParaRPr lang="en-US"/>
          </a:p>
        </p:txBody>
      </p:sp>
      <p:sp>
        <p:nvSpPr>
          <p:cNvPr id="1048681" name="Content Placeholder 5"/>
          <p:cNvSpPr>
            <a:spLocks noGrp="1"/>
          </p:cNvSpPr>
          <p:nvPr>
            <p:ph sz="quarter" idx="4"/>
          </p:nvPr>
        </p:nvSpPr>
        <p:spPr>
          <a:xfrm>
            <a:off x="5088384" y="2737245"/>
            <a:ext cx="4185617" cy="3304117"/>
          </a:xfrm>
        </p:spPr>
        <p:txBody>
          <a:bodyPr>
            <a:normAutofit/>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82" name="Date Placeholder 6"/>
          <p:cNvSpPr>
            <a:spLocks noGrp="1"/>
          </p:cNvSpPr>
          <p:nvPr>
            <p:ph type="dt" sz="half" idx="10"/>
          </p:nvPr>
        </p:nvSpPr>
        <p:spPr/>
        <p:txBody>
          <a:bodyPr/>
          <a:p>
            <a:fld id="{B61BEF0D-F0BB-DE4B-95CE-6DB70DBA9567}" type="datetimeFigureOut">
              <a:rPr dirty="0" lang="en-US"/>
            </a:fld>
            <a:endParaRPr dirty="0" lang="en-US"/>
          </a:p>
        </p:txBody>
      </p:sp>
      <p:sp>
        <p:nvSpPr>
          <p:cNvPr id="1048683" name="Footer Placeholder 7"/>
          <p:cNvSpPr>
            <a:spLocks noGrp="1"/>
          </p:cNvSpPr>
          <p:nvPr>
            <p:ph type="ftr" sz="quarter" idx="11"/>
          </p:nvPr>
        </p:nvSpPr>
        <p:spPr/>
        <p:txBody>
          <a:bodyPr/>
          <a:p>
            <a:endParaRPr dirty="0" lang="en-US"/>
          </a:p>
        </p:txBody>
      </p:sp>
      <p:sp>
        <p:nvSpPr>
          <p:cNvPr id="1048684" name="Slide Number Placeholder 8"/>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9" name=""/>
        <p:cNvGrpSpPr/>
        <p:nvPr/>
      </p:nvGrpSpPr>
      <p:grpSpPr>
        <a:xfrm>
          <a:off x="0" y="0"/>
          <a:ext cx="0" cy="0"/>
          <a:chOff x="0" y="0"/>
          <a:chExt cx="0" cy="0"/>
        </a:xfrm>
      </p:grpSpPr>
      <p:sp>
        <p:nvSpPr>
          <p:cNvPr id="1048646"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47" name="Date Placeholder 2"/>
          <p:cNvSpPr>
            <a:spLocks noGrp="1"/>
          </p:cNvSpPr>
          <p:nvPr>
            <p:ph type="dt" sz="half" idx="10"/>
          </p:nvPr>
        </p:nvSpPr>
        <p:spPr/>
        <p:txBody>
          <a:bodyPr/>
          <a:p>
            <a:fld id="{B61BEF0D-F0BB-DE4B-95CE-6DB70DBA9567}" type="datetimeFigureOut">
              <a:rPr dirty="0" lang="en-US"/>
            </a:fld>
            <a:endParaRPr dirty="0" lang="en-US"/>
          </a:p>
        </p:txBody>
      </p:sp>
      <p:sp>
        <p:nvSpPr>
          <p:cNvPr id="1048648" name="Footer Placeholder 3"/>
          <p:cNvSpPr>
            <a:spLocks noGrp="1"/>
          </p:cNvSpPr>
          <p:nvPr>
            <p:ph type="ftr" sz="quarter" idx="11"/>
          </p:nvPr>
        </p:nvSpPr>
        <p:spPr/>
        <p:txBody>
          <a:bodyPr/>
          <a:p>
            <a:endParaRPr dirty="0" lang="en-US"/>
          </a:p>
        </p:txBody>
      </p:sp>
      <p:sp>
        <p:nvSpPr>
          <p:cNvPr id="1048649" name="Slide Number Placeholder 4"/>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5" name=""/>
        <p:cNvGrpSpPr/>
        <p:nvPr/>
      </p:nvGrpSpPr>
      <p:grpSpPr>
        <a:xfrm>
          <a:off x="0" y="0"/>
          <a:ext cx="0" cy="0"/>
          <a:chOff x="0" y="0"/>
          <a:chExt cx="0" cy="0"/>
        </a:xfrm>
      </p:grpSpPr>
      <p:sp>
        <p:nvSpPr>
          <p:cNvPr id="1048609" name="Date Placeholder 1"/>
          <p:cNvSpPr>
            <a:spLocks noGrp="1"/>
          </p:cNvSpPr>
          <p:nvPr>
            <p:ph type="dt" sz="half" idx="10"/>
          </p:nvPr>
        </p:nvSpPr>
        <p:spPr/>
        <p:txBody>
          <a:bodyPr/>
          <a:p>
            <a:fld id="{B61BEF0D-F0BB-DE4B-95CE-6DB70DBA9567}" type="datetimeFigureOut">
              <a:rPr dirty="0" lang="en-US"/>
            </a:fld>
            <a:endParaRPr dirty="0" lang="en-US"/>
          </a:p>
        </p:txBody>
      </p:sp>
      <p:sp>
        <p:nvSpPr>
          <p:cNvPr id="1048610" name="Footer Placeholder 2"/>
          <p:cNvSpPr>
            <a:spLocks noGrp="1"/>
          </p:cNvSpPr>
          <p:nvPr>
            <p:ph type="ftr" sz="quarter" idx="11"/>
          </p:nvPr>
        </p:nvSpPr>
        <p:spPr/>
        <p:txBody>
          <a:bodyPr/>
          <a:p>
            <a:endParaRPr dirty="0" lang="en-US"/>
          </a:p>
        </p:txBody>
      </p:sp>
      <p:sp>
        <p:nvSpPr>
          <p:cNvPr id="1048611" name="Slide Number Placeholder 3"/>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9" name=""/>
        <p:cNvGrpSpPr/>
        <p:nvPr/>
      </p:nvGrpSpPr>
      <p:grpSpPr>
        <a:xfrm>
          <a:off x="0" y="0"/>
          <a:ext cx="0" cy="0"/>
          <a:chOff x="0" y="0"/>
          <a:chExt cx="0" cy="0"/>
        </a:xfrm>
      </p:grpSpPr>
      <p:sp>
        <p:nvSpPr>
          <p:cNvPr id="1048707"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08" name="Content Placeholder 2"/>
          <p:cNvSpPr>
            <a:spLocks noGrp="1"/>
          </p:cNvSpPr>
          <p:nvPr>
            <p:ph idx="1"/>
          </p:nvPr>
        </p:nvSpPr>
        <p:spPr>
          <a:xfrm>
            <a:off x="4760461" y="514924"/>
            <a:ext cx="4513541" cy="5526437"/>
          </a:xfrm>
        </p:spPr>
        <p:txBody>
          <a:bodyPr>
            <a:normAutofit/>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709"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200">
              <a:buNone/>
              <a:defRPr sz="1400"/>
            </a:lvl2pPr>
            <a:lvl3pPr indent="0" marL="914400">
              <a:buNone/>
              <a:defRPr sz="1200"/>
            </a:lvl3pPr>
            <a:lvl4pPr indent="0" marL="1370965">
              <a:buNone/>
              <a:defRPr sz="1000"/>
            </a:lvl4pPr>
            <a:lvl5pPr indent="0" marL="1828165">
              <a:buNone/>
              <a:defRPr sz="1000"/>
            </a:lvl5pPr>
            <a:lvl6pPr indent="0" marL="2285365">
              <a:buNone/>
              <a:defRPr sz="1000"/>
            </a:lvl6pPr>
            <a:lvl7pPr indent="0" marL="2742565">
              <a:buNone/>
              <a:defRPr sz="1000"/>
            </a:lvl7pPr>
            <a:lvl8pPr indent="0" marL="3199130">
              <a:buNone/>
              <a:defRPr sz="1000"/>
            </a:lvl8pPr>
            <a:lvl9pPr indent="0" marL="3656330">
              <a:buNone/>
              <a:defRPr sz="1000"/>
            </a:lvl9pPr>
          </a:lstStyle>
          <a:p>
            <a:pPr lvl="0"/>
            <a:r>
              <a:rPr lang="en-US"/>
              <a:t>Edit Master text styles</a:t>
            </a:r>
            <a:endParaRPr lang="en-US"/>
          </a:p>
        </p:txBody>
      </p:sp>
      <p:sp>
        <p:nvSpPr>
          <p:cNvPr id="1048710" name="Date Placeholder 4"/>
          <p:cNvSpPr>
            <a:spLocks noGrp="1"/>
          </p:cNvSpPr>
          <p:nvPr>
            <p:ph type="dt" sz="half" idx="10"/>
          </p:nvPr>
        </p:nvSpPr>
        <p:spPr/>
        <p:txBody>
          <a:bodyPr/>
          <a:p>
            <a:fld id="{42A54C80-263E-416B-A8E0-580EDEADCBDC}" type="datetimeFigureOut">
              <a:rPr dirty="0" lang="en-US"/>
            </a:fld>
            <a:endParaRPr dirty="0" lang="en-US"/>
          </a:p>
        </p:txBody>
      </p:sp>
      <p:sp>
        <p:nvSpPr>
          <p:cNvPr id="1048711" name="Footer Placeholder 5"/>
          <p:cNvSpPr>
            <a:spLocks noGrp="1"/>
          </p:cNvSpPr>
          <p:nvPr>
            <p:ph type="ftr" sz="quarter" idx="11"/>
          </p:nvPr>
        </p:nvSpPr>
        <p:spPr/>
        <p:txBody>
          <a:bodyPr/>
          <a:p>
            <a:endParaRPr dirty="0" lang="en-US"/>
          </a:p>
        </p:txBody>
      </p:sp>
      <p:sp>
        <p:nvSpPr>
          <p:cNvPr id="1048712" name="Slide Number Placeholder 6"/>
          <p:cNvSpPr>
            <a:spLocks noGrp="1"/>
          </p:cNvSpPr>
          <p:nvPr>
            <p:ph type="sldNum" sz="quarter" idx="12"/>
          </p:nvPr>
        </p:nvSpPr>
        <p:spPr/>
        <p:txBody>
          <a:bodyPr/>
          <a:p>
            <a:fld id="{519954A3-9DFD-4C44-94BA-B95130A3BA1C}" type="slidenum">
              <a:rPr dirty="0" lang="en-US"/>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66"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67"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8"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endParaRPr lang="en-US"/>
          </a:p>
        </p:txBody>
      </p:sp>
      <p:sp>
        <p:nvSpPr>
          <p:cNvPr id="1048669" name="Footer Placeholder 5"/>
          <p:cNvSpPr>
            <a:spLocks noGrp="1"/>
          </p:cNvSpPr>
          <p:nvPr>
            <p:ph type="ftr" sz="quarter" idx="11"/>
          </p:nvPr>
        </p:nvSpPr>
        <p:spPr/>
        <p:txBody>
          <a:bodyPr/>
          <a:p>
            <a:endParaRPr dirty="0" lang="en-US"/>
          </a:p>
        </p:txBody>
      </p:sp>
      <p:sp>
        <p:nvSpPr>
          <p:cNvPr id="1048670" name="Slide Number Placeholder 6"/>
          <p:cNvSpPr>
            <a:spLocks noGrp="1"/>
          </p:cNvSpPr>
          <p:nvPr>
            <p:ph type="sldNum" sz="quarter" idx="12"/>
          </p:nvPr>
        </p:nvSpPr>
        <p:spPr/>
        <p:txBody>
          <a:bodyPr/>
          <a:p>
            <a:fld id="{D57F1E4F-1CFF-5643-939E-217C01CDF565}" type="slidenum">
              <a:rPr dirty="0" lang="en-US"/>
            </a:fld>
            <a:endParaRPr dirty="0" lang="en-US"/>
          </a:p>
        </p:txBody>
      </p:sp>
      <p:sp>
        <p:nvSpPr>
          <p:cNvPr id="1048671" name="Date Placeholder 4"/>
          <p:cNvSpPr>
            <a:spLocks noGrp="1"/>
          </p:cNvSpPr>
          <p:nvPr>
            <p:ph type="dt" sz="half" idx="10"/>
          </p:nvPr>
        </p:nvSpPr>
        <p:spPr/>
        <p:txBody>
          <a:bodyPr/>
          <a:p>
            <a:fld id="{B61BEF0D-F0BB-DE4B-95CE-6DB70DBA9567}" type="datetimeFigureOut">
              <a:rPr dirty="0" lang="en-US"/>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p:spPr>
        <p:txBody>
          <a:bodyPr/>
          <a:p>
            <a:pPr algn="l"/>
            <a:r>
              <a:rPr b="1" dirty="0" sz="3600" lang="en-US">
                <a:solidFill>
                  <a:schemeClr val="tx1"/>
                </a:solidFill>
                <a:latin typeface="Times New Roman" panose="02020603050405020304" pitchFamily="18" charset="0"/>
                <a:cs typeface="Times New Roman" panose="02020603050405020304" pitchFamily="18" charset="0"/>
              </a:rPr>
              <a:t>Employee Performance Analysis Using Excel</a:t>
            </a:r>
            <a:endParaRPr b="1" dirty="0" sz="3600" lang="en-US">
              <a:solidFill>
                <a:schemeClr val="tx1"/>
              </a:solidFill>
              <a:latin typeface="Times New Roman" panose="02020603050405020304" pitchFamily="18" charset="0"/>
              <a:cs typeface="Times New Roman" panose="02020603050405020304" pitchFamily="18" charset="0"/>
            </a:endParaRPr>
          </a:p>
        </p:txBody>
      </p:sp>
      <p:sp>
        <p:nvSpPr>
          <p:cNvPr id="1048603" name="TextBox 3"/>
          <p:cNvSpPr txBox="1"/>
          <p:nvPr/>
        </p:nvSpPr>
        <p:spPr>
          <a:xfrm>
            <a:off x="2286001" y="3219449"/>
            <a:ext cx="7619999" cy="1513840"/>
          </a:xfrm>
          <a:prstGeom prst="rect"/>
          <a:noFill/>
        </p:spPr>
        <p:txBody>
          <a:bodyPr rtlCol="0" wrap="square">
            <a:spAutoFit/>
          </a:bodyPr>
          <a:p>
            <a:r>
              <a:rPr b="1" dirty="0" sz="2400" lang="en-US">
                <a:latin typeface="Rockwell" panose="02060603020205020403" charset="0"/>
                <a:cs typeface="Rockwell" panose="02060603020205020403" charset="0"/>
              </a:rPr>
              <a:t>PRESENTED BY </a:t>
            </a:r>
            <a:r>
              <a:rPr b="1" dirty="0" sz="2400" lang="en-US">
                <a:latin typeface="Rockwell" panose="02060603020205020403" charset="0"/>
                <a:cs typeface="Rockwell" panose="02060603020205020403" charset="0"/>
              </a:rPr>
              <a:t>: </a:t>
            </a:r>
            <a:r>
              <a:rPr b="1" dirty="0" sz="2400" lang="en-US">
                <a:latin typeface="Rockwell" panose="02060603020205020403" charset="0"/>
                <a:cs typeface="Rockwell" panose="02060603020205020403" charset="0"/>
              </a:rPr>
              <a:t>S</a:t>
            </a:r>
            <a:r>
              <a:rPr b="1" dirty="0" sz="2400" lang="en-US">
                <a:latin typeface="Rockwell" panose="02060603020205020403" charset="0"/>
                <a:cs typeface="Rockwell" panose="02060603020205020403" charset="0"/>
              </a:rPr>
              <a:t>.</a:t>
            </a:r>
            <a:r>
              <a:rPr b="1" dirty="0" sz="2400" lang="en-US">
                <a:latin typeface="Rockwell" panose="02060603020205020403" charset="0"/>
                <a:cs typeface="Rockwell" panose="02060603020205020403" charset="0"/>
              </a:rPr>
              <a:t>m</a:t>
            </a:r>
            <a:r>
              <a:rPr b="1" dirty="0" sz="2400" lang="en-US">
                <a:latin typeface="Rockwell" panose="02060603020205020403" charset="0"/>
                <a:cs typeface="Rockwell" panose="02060603020205020403" charset="0"/>
              </a:rPr>
              <a:t>o</a:t>
            </a:r>
            <a:r>
              <a:rPr b="1" dirty="0" sz="2400" lang="en-US">
                <a:latin typeface="Rockwell" panose="02060603020205020403" charset="0"/>
                <a:cs typeface="Rockwell" panose="02060603020205020403" charset="0"/>
              </a:rPr>
              <a:t>n</a:t>
            </a:r>
            <a:r>
              <a:rPr b="1" dirty="0" sz="2400" lang="en-US">
                <a:latin typeface="Rockwell" panose="02060603020205020403" charset="0"/>
                <a:cs typeface="Rockwell" panose="02060603020205020403" charset="0"/>
              </a:rPr>
              <a:t>i</a:t>
            </a:r>
            <a:r>
              <a:rPr b="1" dirty="0" sz="2400" lang="en-US">
                <a:latin typeface="Rockwell" panose="02060603020205020403" charset="0"/>
                <a:cs typeface="Rockwell" panose="02060603020205020403" charset="0"/>
              </a:rPr>
              <a:t>k</a:t>
            </a:r>
            <a:r>
              <a:rPr b="1" dirty="0" sz="2400" lang="en-US">
                <a:latin typeface="Rockwell" panose="02060603020205020403" charset="0"/>
                <a:cs typeface="Rockwell" panose="02060603020205020403" charset="0"/>
              </a:rPr>
              <a:t>a</a:t>
            </a:r>
            <a:endParaRPr b="1" dirty="0" sz="2400" lang="en-US">
              <a:latin typeface="Rockwell" panose="02060603020205020403" charset="0"/>
              <a:cs typeface="Rockwell" panose="02060603020205020403" charset="0"/>
            </a:endParaRPr>
          </a:p>
          <a:p>
            <a:r>
              <a:rPr b="1" dirty="0" sz="2400" lang="en-US">
                <a:latin typeface="Rockwell" panose="02060603020205020403" charset="0"/>
                <a:cs typeface="Rockwell" panose="02060603020205020403" charset="0"/>
              </a:rPr>
              <a:t>REGISTERNO    </a:t>
            </a:r>
            <a:r>
              <a:rPr b="1" dirty="0" sz="2400" lang="en-US">
                <a:latin typeface="Rockwell" panose="02060603020205020403" charset="0"/>
                <a:cs typeface="Rockwell" panose="02060603020205020403" charset="0"/>
              </a:rPr>
              <a:t> :</a:t>
            </a:r>
            <a:r>
              <a:rPr b="1" dirty="0" sz="2400" lang="en-US">
                <a:latin typeface="Rockwell" panose="02060603020205020403" charset="0"/>
                <a:cs typeface="Rockwell" panose="02060603020205020403" charset="0"/>
              </a:rPr>
              <a:t> </a:t>
            </a:r>
            <a:r>
              <a:rPr b="1" dirty="0" sz="2400" lang="en-US">
                <a:latin typeface="Rockwell" panose="02060603020205020403" charset="0"/>
                <a:cs typeface="Rockwell" panose="02060603020205020403" charset="0"/>
              </a:rPr>
              <a:t>asunm14751222035</a:t>
            </a:r>
            <a:r>
              <a:rPr b="1" dirty="0" sz="2400" lang="en-US">
                <a:latin typeface="Rockwell" panose="02060603020205020403" charset="0"/>
                <a:cs typeface="Rockwell" panose="02060603020205020403" charset="0"/>
              </a:rPr>
              <a:t>4</a:t>
            </a:r>
            <a:r>
              <a:rPr b="1" dirty="0" sz="2400" lang="en-US">
                <a:latin typeface="Rockwell" panose="02060603020205020403" charset="0"/>
                <a:cs typeface="Rockwell" panose="02060603020205020403" charset="0"/>
              </a:rPr>
              <a:t>0</a:t>
            </a:r>
            <a:endParaRPr altLang="en-US" b="1" lang="zh-CN">
              <a:latin typeface="Rockwell" panose="02060603020205020403" charset="0"/>
              <a:cs typeface="Rockwell" panose="02060603020205020403" charset="0"/>
            </a:endParaRPr>
          </a:p>
          <a:p>
            <a:r>
              <a:rPr b="1" dirty="0" sz="2400" lang="en-US">
                <a:latin typeface="Rockwell" panose="02060603020205020403" charset="0"/>
                <a:cs typeface="Rockwell" panose="02060603020205020403" charset="0"/>
              </a:rPr>
              <a:t>DEPARTMENT    </a:t>
            </a:r>
            <a:r>
              <a:rPr b="1" dirty="0" sz="2400" lang="en-US">
                <a:latin typeface="Rockwell" panose="02060603020205020403" charset="0"/>
                <a:cs typeface="Rockwell" panose="02060603020205020403" charset="0"/>
              </a:rPr>
              <a:t>:</a:t>
            </a:r>
            <a:r>
              <a:rPr b="1" dirty="0" sz="2400" lang="en-GB">
                <a:latin typeface="Rockwell" panose="02060603020205020403" charset="0"/>
                <a:cs typeface="Rockwell" panose="02060603020205020403" charset="0"/>
              </a:rPr>
              <a:t>COMM</a:t>
            </a:r>
            <a:r>
              <a:rPr altLang="en-GB" b="1" dirty="0" sz="2400" lang="en-US">
                <a:latin typeface="Rockwell" panose="02060603020205020403" charset="0"/>
                <a:cs typeface="Rockwell" panose="02060603020205020403" charset="0"/>
              </a:rPr>
              <a:t>ERCE</a:t>
            </a:r>
            <a:endParaRPr altLang="en-GB" b="1" dirty="0" sz="2400" lang="en-US">
              <a:latin typeface="Rockwell" panose="02060603020205020403" charset="0"/>
              <a:cs typeface="Rockwell" panose="02060603020205020403" charset="0"/>
            </a:endParaRPr>
          </a:p>
          <a:p>
            <a:r>
              <a:rPr altLang="en-GB" b="1" dirty="0" sz="2400" lang="en-US">
                <a:latin typeface="Rockwell" panose="02060603020205020403" charset="0"/>
                <a:cs typeface="Rockwell" panose="02060603020205020403" charset="0"/>
              </a:rPr>
              <a:t>COLLEGE           </a:t>
            </a:r>
            <a:r>
              <a:rPr altLang="en-GB" b="1" dirty="0" sz="2400" lang="en-US">
                <a:latin typeface="Rockwell" panose="02060603020205020403" charset="0"/>
                <a:cs typeface="Rockwell" panose="02060603020205020403" charset="0"/>
              </a:rPr>
              <a:t>: </a:t>
            </a:r>
            <a:r>
              <a:rPr b="1" dirty="0" sz="2400" lang="en-US">
                <a:latin typeface="Rockwell" panose="02060603020205020403" charset="0"/>
                <a:cs typeface="Rockwell" panose="02060603020205020403" charset="0"/>
                <a:sym typeface="+mn-ea"/>
              </a:rPr>
              <a:t>SRI KANAYAKA PARAMESHWARI            </a:t>
            </a:r>
            <a:r>
              <a:rPr dirty="0" sz="2400" lang="en-US">
                <a:latin typeface="Rockwell" panose="02060603020205020403" charset="0"/>
                <a:cs typeface="Rockwell" panose="02060603020205020403" charset="0"/>
                <a:sym typeface="+mn-ea"/>
              </a:rPr>
              <a:t>       </a:t>
            </a:r>
            <a:endParaRPr altLang="en-GB" b="1" dirty="0" sz="2400" lang="en-US">
              <a:latin typeface="Rockwell" panose="02060603020205020403" charset="0"/>
              <a:cs typeface="Rockwell" panose="02060603020205020403" charset="0"/>
            </a:endParaRPr>
          </a:p>
        </p:txBody>
      </p:sp>
      <p:sp>
        <p:nvSpPr>
          <p:cNvPr id="1048604" name="Text Box 0"/>
          <p:cNvSpPr txBox="1"/>
          <p:nvPr/>
        </p:nvSpPr>
        <p:spPr>
          <a:xfrm>
            <a:off x="4071620" y="4591050"/>
            <a:ext cx="5482590" cy="592455"/>
          </a:xfrm>
          <a:prstGeom prst="rect"/>
          <a:noFill/>
        </p:spPr>
        <p:txBody>
          <a:bodyPr rtlCol="0" wrap="square">
            <a:noAutofit/>
          </a:bodyPr>
          <a:p>
            <a:pPr algn="r"/>
            <a:r>
              <a:rPr dirty="0" lang="en-US">
                <a:latin typeface="Rockwell" panose="02060603020205020403" charset="0"/>
                <a:cs typeface="Rockwell" panose="02060603020205020403" charset="0"/>
                <a:sym typeface="+mn-ea"/>
              </a:rPr>
              <a:t>      </a:t>
            </a:r>
            <a:r>
              <a:rPr b="1" dirty="0" lang="en-US">
                <a:latin typeface="Arial Unicode MS" panose="020B0604020202020204" charset="-122"/>
                <a:ea typeface="Arial Unicode MS" panose="020B0604020202020204" charset="-122"/>
                <a:cs typeface="Rockwell" panose="02060603020205020403" charset="0"/>
                <a:sym typeface="+mn-ea"/>
              </a:rPr>
              <a:t>ARTS &amp; SCIENCE COLLEGE FOR WOMENS</a:t>
            </a:r>
            <a:endParaRPr b="1" lang="en-US">
              <a:latin typeface="Arial Unicode MS" panose="020B0604020202020204" charset="-122"/>
              <a:ea typeface="Arial Unicode MS" panose="020B0604020202020204" charset="-122"/>
            </a:endParaRPr>
          </a:p>
        </p:txBody>
      </p:sp>
      <p:sp>
        <p:nvSpPr>
          <p:cNvPr id="1048605" name=""/>
          <p:cNvSpPr txBox="1"/>
          <p:nvPr/>
        </p:nvSpPr>
        <p:spPr>
          <a:xfrm>
            <a:off x="3490701" y="12571427"/>
            <a:ext cx="3896235" cy="510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606" name=""/>
          <p:cNvSpPr txBox="1"/>
          <p:nvPr/>
        </p:nvSpPr>
        <p:spPr>
          <a:xfrm>
            <a:off x="3386937" y="9322137"/>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607" name=""/>
          <p:cNvSpPr txBox="1"/>
          <p:nvPr/>
        </p:nvSpPr>
        <p:spPr>
          <a:xfrm>
            <a:off x="1490701" y="12826697"/>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608" name=""/>
          <p:cNvSpPr txBox="1"/>
          <p:nvPr/>
        </p:nvSpPr>
        <p:spPr>
          <a:xfrm>
            <a:off x="2812915" y="9832677"/>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40" name="TextBox 1"/>
          <p:cNvSpPr txBox="1"/>
          <p:nvPr/>
        </p:nvSpPr>
        <p:spPr>
          <a:xfrm>
            <a:off x="583095" y="598509"/>
            <a:ext cx="6944140" cy="584775"/>
          </a:xfrm>
          <a:prstGeom prst="rect"/>
          <a:noFill/>
        </p:spPr>
        <p:txBody>
          <a:bodyPr rtlCol="0" wrap="square">
            <a:spAutoFit/>
          </a:bodyPr>
          <a:p>
            <a:r>
              <a:rPr b="1" dirty="0" sz="3200" lang="en-US">
                <a:latin typeface="Times New Roman" panose="02020603050405020304"/>
              </a:rPr>
              <a:t>RESULTS</a:t>
            </a:r>
            <a:endParaRPr b="1" dirty="0" sz="3200" lang="en-US">
              <a:latin typeface="Times New Roman" panose="02020603050405020304"/>
            </a:endParaRPr>
          </a:p>
        </p:txBody>
      </p:sp>
      <p:pic>
        <p:nvPicPr>
          <p:cNvPr id="2097152" name="Picture 4"/>
          <p:cNvPicPr>
            <a:picLocks noChangeAspect="1"/>
          </p:cNvPicPr>
          <p:nvPr/>
        </p:nvPicPr>
        <p:blipFill>
          <a:blip xmlns:r="http://schemas.openxmlformats.org/officeDocument/2006/relationships" r:embed="rId1"/>
          <a:stretch>
            <a:fillRect/>
          </a:stretch>
        </p:blipFill>
        <p:spPr>
          <a:xfrm>
            <a:off x="2385148" y="1451430"/>
            <a:ext cx="6944140" cy="4686904"/>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41" name="TextBox 1"/>
          <p:cNvSpPr txBox="1"/>
          <p:nvPr/>
        </p:nvSpPr>
        <p:spPr>
          <a:xfrm>
            <a:off x="596348" y="437321"/>
            <a:ext cx="5658678" cy="584775"/>
          </a:xfrm>
          <a:prstGeom prst="rect"/>
          <a:noFill/>
        </p:spPr>
        <p:txBody>
          <a:bodyPr rtlCol="0" wrap="square">
            <a:spAutoFit/>
          </a:bodyPr>
          <a:p>
            <a:r>
              <a:rPr dirty="0" sz="3200" lang="en-US">
                <a:latin typeface="Times New Roman" panose="02020603050405020304" pitchFamily="18" charset="0"/>
                <a:cs typeface="Times New Roman" panose="02020603050405020304" pitchFamily="18" charset="0"/>
              </a:rPr>
              <a:t>CONCLUSION</a:t>
            </a:r>
            <a:endParaRPr dirty="0" sz="3200" lang="en-US">
              <a:latin typeface="Times New Roman" panose="02020603050405020304" pitchFamily="18" charset="0"/>
              <a:cs typeface="Times New Roman" panose="02020603050405020304" pitchFamily="18" charset="0"/>
            </a:endParaRPr>
          </a:p>
        </p:txBody>
      </p:sp>
      <p:sp>
        <p:nvSpPr>
          <p:cNvPr id="1048642" name="TextBox 3"/>
          <p:cNvSpPr txBox="1"/>
          <p:nvPr/>
        </p:nvSpPr>
        <p:spPr>
          <a:xfrm>
            <a:off x="1297213" y="1509769"/>
            <a:ext cx="7858881" cy="3444240"/>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dirty="0" sz="20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43" name="TextBox 1"/>
          <p:cNvSpPr txBox="1"/>
          <p:nvPr/>
        </p:nvSpPr>
        <p:spPr>
          <a:xfrm>
            <a:off x="799758" y="1354982"/>
            <a:ext cx="5499652" cy="646331"/>
          </a:xfrm>
          <a:prstGeom prst="rect"/>
          <a:noFill/>
        </p:spPr>
        <p:txBody>
          <a:bodyPr rtlCol="0" wrap="square">
            <a:spAutoFit/>
          </a:bodyPr>
          <a:p>
            <a:r>
              <a:rPr dirty="0" sz="3600" lang="en-US">
                <a:latin typeface="Times New Roman" panose="02020603050405020304"/>
              </a:rPr>
              <a:t>REFERENCE</a:t>
            </a:r>
            <a:endParaRPr dirty="0" sz="3600" lang="en-US">
              <a:latin typeface="Times New Roman" panose="02020603050405020304"/>
            </a:endParaRPr>
          </a:p>
        </p:txBody>
      </p:sp>
      <p:sp>
        <p:nvSpPr>
          <p:cNvPr id="1048644" name="TextBox 3"/>
          <p:cNvSpPr txBox="1"/>
          <p:nvPr/>
        </p:nvSpPr>
        <p:spPr>
          <a:xfrm>
            <a:off x="799757" y="10651585"/>
            <a:ext cx="6102046" cy="1513840"/>
          </a:xfrm>
          <a:prstGeom prst="rect"/>
          <a:noFill/>
        </p:spPr>
        <p:txBody>
          <a:bodyPr wrap="square">
            <a:spAutoFit/>
          </a:bodyPr>
          <a:p>
            <a:r>
              <a:rPr dirty="0" sz="2400" lang="en-GB" err="1">
                <a:latin typeface="Times New Roman" panose="02020603050405020304"/>
              </a:rPr>
              <a:t>Nirmala</a:t>
            </a:r>
            <a:r>
              <a:rPr dirty="0" sz="2400" lang="en-GB">
                <a:latin typeface="Times New Roman" panose="02020603050405020304"/>
              </a:rPr>
              <a:t> P </a:t>
            </a:r>
            <a:endParaRPr dirty="0" sz="2400" lang="en-GB">
              <a:latin typeface="Times New Roman" panose="02020603050405020304"/>
            </a:endParaRPr>
          </a:p>
          <a:p>
            <a:r>
              <a:rPr dirty="0" sz="2400" lang="en-GB">
                <a:latin typeface="Times New Roman" panose="02020603050405020304"/>
              </a:rPr>
              <a:t>Assistant Professor </a:t>
            </a:r>
            <a:endParaRPr dirty="0" sz="2400" lang="en-GB">
              <a:latin typeface="Times New Roman" panose="02020603050405020304"/>
            </a:endParaRPr>
          </a:p>
          <a:p>
            <a:r>
              <a:rPr dirty="0" sz="2400" lang="en-US">
                <a:latin typeface="Times New Roman" panose="02020603050405020304"/>
              </a:rPr>
              <a:t>K.C.S </a:t>
            </a:r>
            <a:r>
              <a:rPr dirty="0" sz="2400" lang="en-US" err="1">
                <a:latin typeface="Times New Roman" panose="02020603050405020304"/>
              </a:rPr>
              <a:t>Kasi</a:t>
            </a:r>
            <a:r>
              <a:rPr dirty="0" sz="2400" lang="en-US">
                <a:latin typeface="Times New Roman" panose="02020603050405020304"/>
              </a:rPr>
              <a:t> </a:t>
            </a:r>
            <a:r>
              <a:rPr dirty="0" sz="2400" lang="en-US" err="1">
                <a:latin typeface="Times New Roman" panose="02020603050405020304"/>
              </a:rPr>
              <a:t>Nadar</a:t>
            </a:r>
            <a:r>
              <a:rPr dirty="0" sz="2400" lang="en-US">
                <a:latin typeface="Times New Roman" panose="02020603050405020304"/>
              </a:rPr>
              <a:t> College of Arts and Science Chennai, Tamil Nadu</a:t>
            </a:r>
            <a:endParaRPr dirty="0" sz="2400" lang="en-US">
              <a:latin typeface="Times New Roman" panose="02020603050405020304"/>
            </a:endParaRPr>
          </a:p>
        </p:txBody>
      </p:sp>
      <p:sp>
        <p:nvSpPr>
          <p:cNvPr id="1048645" name=""/>
          <p:cNvSpPr txBox="1"/>
          <p:nvPr/>
        </p:nvSpPr>
        <p:spPr>
          <a:xfrm>
            <a:off x="1549583" y="2614138"/>
            <a:ext cx="5885063" cy="1767840"/>
          </a:xfrm>
          <a:prstGeom prst="rect"/>
        </p:spPr>
        <p:txBody>
          <a:bodyPr rtlCol="0" wrap="square">
            <a:spAutoFit/>
          </a:bodyPr>
          <a:p>
            <a:r>
              <a:rPr sz="2800" lang="en-IN">
                <a:solidFill>
                  <a:srgbClr val="000000"/>
                </a:solidFill>
              </a:rPr>
              <a:t>Krishna Govindammal</a:t>
            </a:r>
            <a:endParaRPr sz="2800" lang="en-IN">
              <a:solidFill>
                <a:srgbClr val="000000"/>
              </a:solidFill>
            </a:endParaRPr>
          </a:p>
          <a:p>
            <a:r>
              <a:rPr sz="2800" lang="en-IN">
                <a:solidFill>
                  <a:srgbClr val="000000"/>
                </a:solidFill>
              </a:rPr>
              <a:t>Sri Kanyaka Parameswari Arts &amp; Science College For Women</a:t>
            </a:r>
            <a:endParaRPr sz="2800" lang="en-IN">
              <a:solidFill>
                <a:srgbClr val="000000"/>
              </a:solidFill>
            </a:endParaRPr>
          </a:p>
          <a:p>
            <a:r>
              <a:rPr sz="2800" lang="en-IN">
                <a:solidFill>
                  <a:srgbClr val="000000"/>
                </a:solidFill>
              </a:rPr>
              <a:t>Tamil Nadu</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2" name=""/>
          <p:cNvSpPr txBox="1"/>
          <p:nvPr/>
        </p:nvSpPr>
        <p:spPr>
          <a:xfrm>
            <a:off x="810108" y="417717"/>
            <a:ext cx="4000000" cy="891540"/>
          </a:xfrm>
          <a:prstGeom prst="rect"/>
        </p:spPr>
        <p:txBody>
          <a:bodyPr rtlCol="0" wrap="square">
            <a:spAutoFit/>
          </a:bodyPr>
          <a:p>
            <a:r>
              <a:rPr sz="5400" lang="en-US">
                <a:solidFill>
                  <a:srgbClr val="000000"/>
                </a:solidFill>
                <a:latin typeface="Roboto Medium"/>
                <a:ea typeface="Roboto Medium"/>
                <a:cs typeface="Roboto Medium"/>
              </a:rPr>
              <a:t>P</a:t>
            </a:r>
            <a:r>
              <a:rPr sz="5400" lang="en-US">
                <a:solidFill>
                  <a:srgbClr val="000000"/>
                </a:solidFill>
                <a:latin typeface="Roboto Medium"/>
                <a:ea typeface="Roboto Medium"/>
                <a:cs typeface="Roboto Medium"/>
              </a:rPr>
              <a:t>r</a:t>
            </a:r>
            <a:r>
              <a:rPr sz="5400" lang="en-US">
                <a:solidFill>
                  <a:srgbClr val="000000"/>
                </a:solidFill>
                <a:latin typeface="Roboto Medium"/>
                <a:ea typeface="Roboto Medium"/>
                <a:cs typeface="Roboto Medium"/>
              </a:rPr>
              <a:t>o</a:t>
            </a:r>
            <a:r>
              <a:rPr sz="5400" lang="en-US">
                <a:solidFill>
                  <a:srgbClr val="000000"/>
                </a:solidFill>
                <a:latin typeface="Roboto Medium"/>
                <a:ea typeface="Roboto Medium"/>
                <a:cs typeface="Roboto Medium"/>
              </a:rPr>
              <a:t>j</a:t>
            </a:r>
            <a:r>
              <a:rPr sz="5400" lang="en-US">
                <a:solidFill>
                  <a:srgbClr val="000000"/>
                </a:solidFill>
                <a:latin typeface="Roboto Medium"/>
                <a:ea typeface="Roboto Medium"/>
                <a:cs typeface="Roboto Medium"/>
              </a:rPr>
              <a:t>e</a:t>
            </a:r>
            <a:r>
              <a:rPr sz="5400" lang="en-US">
                <a:solidFill>
                  <a:srgbClr val="000000"/>
                </a:solidFill>
                <a:latin typeface="Roboto Medium"/>
                <a:ea typeface="Roboto Medium"/>
                <a:cs typeface="Roboto Medium"/>
              </a:rPr>
              <a:t>c</a:t>
            </a:r>
            <a:r>
              <a:rPr sz="5400" lang="en-US">
                <a:solidFill>
                  <a:srgbClr val="000000"/>
                </a:solidFill>
                <a:latin typeface="Roboto Medium"/>
                <a:ea typeface="Roboto Medium"/>
                <a:cs typeface="Roboto Medium"/>
              </a:rPr>
              <a:t>t</a:t>
            </a:r>
            <a:r>
              <a:rPr sz="5400" lang="en-US">
                <a:solidFill>
                  <a:srgbClr val="000000"/>
                </a:solidFill>
                <a:latin typeface="Roboto Medium"/>
                <a:ea typeface="Roboto Medium"/>
                <a:cs typeface="Roboto Medium"/>
              </a:rPr>
              <a:t> </a:t>
            </a:r>
            <a:r>
              <a:rPr sz="5400" lang="en-US">
                <a:solidFill>
                  <a:srgbClr val="000000"/>
                </a:solidFill>
                <a:latin typeface="Roboto Medium"/>
                <a:ea typeface="Roboto Medium"/>
                <a:cs typeface="Roboto Medium"/>
              </a:rPr>
              <a:t>Title</a:t>
            </a:r>
            <a:r>
              <a:rPr sz="5400" lang="en-US">
                <a:solidFill>
                  <a:srgbClr val="000000"/>
                </a:solidFill>
                <a:latin typeface="Roboto Medium"/>
                <a:ea typeface="Roboto Medium"/>
                <a:cs typeface="Roboto Medium"/>
              </a:rPr>
              <a:t> </a:t>
            </a:r>
            <a:endParaRPr sz="2800" lang="en-IN">
              <a:solidFill>
                <a:srgbClr val="000000"/>
              </a:solidFill>
            </a:endParaRPr>
          </a:p>
        </p:txBody>
      </p:sp>
      <p:sp>
        <p:nvSpPr>
          <p:cNvPr id="1048613" name=""/>
          <p:cNvSpPr txBox="1"/>
          <p:nvPr/>
        </p:nvSpPr>
        <p:spPr>
          <a:xfrm rot="37562">
            <a:off x="2070526" y="1977165"/>
            <a:ext cx="7255413" cy="1412240"/>
          </a:xfrm>
          <a:prstGeom prst="rect"/>
        </p:spPr>
        <p:txBody>
          <a:bodyPr rtlCol="0" wrap="square">
            <a:spAutoFit/>
          </a:bodyPr>
          <a:p>
            <a:r>
              <a:rPr b="1" sz="4400" lang="en-US">
                <a:solidFill>
                  <a:srgbClr val="000000"/>
                </a:solidFill>
              </a:rPr>
              <a:t>Employee Performance </a:t>
            </a:r>
            <a:endParaRPr b="1" sz="4800" lang="en-IN">
              <a:solidFill>
                <a:srgbClr val="000000"/>
              </a:solidFill>
            </a:endParaRPr>
          </a:p>
          <a:p>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Analysis Using Excel</a:t>
            </a:r>
            <a:endParaRPr b="1" sz="2800" lang="en-IN">
              <a:solidFill>
                <a:srgbClr val="000000"/>
              </a:solidFill>
            </a:endParaRPr>
          </a:p>
        </p:txBody>
      </p:sp>
      <p:sp>
        <p:nvSpPr>
          <p:cNvPr id="1048614" name=""/>
          <p:cNvSpPr txBox="1"/>
          <p:nvPr/>
        </p:nvSpPr>
        <p:spPr>
          <a:xfrm>
            <a:off x="3698233" y="8546197"/>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20" name="Title 1"/>
          <p:cNvSpPr>
            <a:spLocks noGrp="1"/>
          </p:cNvSpPr>
          <p:nvPr>
            <p:ph type="title"/>
          </p:nvPr>
        </p:nvSpPr>
        <p:spPr>
          <a:xfrm>
            <a:off x="491805" y="795130"/>
            <a:ext cx="8596668" cy="620035"/>
          </a:xfrm>
        </p:spPr>
        <p:txBody>
          <a:bodyPr>
            <a:normAutofit/>
          </a:bodyPr>
          <a:p>
            <a:r>
              <a:rPr b="1" dirty="0" sz="3200" lang="en-US">
                <a:solidFill>
                  <a:schemeClr val="tx1"/>
                </a:solidFill>
                <a:latin typeface="Times New Roman" panose="02020603050405020304" pitchFamily="18" charset="0"/>
                <a:cs typeface="Times New Roman" panose="02020603050405020304" pitchFamily="18" charset="0"/>
              </a:rPr>
              <a:t>AGENDA</a:t>
            </a:r>
            <a:endParaRPr b="1" dirty="0" sz="3200" lang="en-US">
              <a:solidFill>
                <a:schemeClr val="tx1"/>
              </a:solidFill>
              <a:latin typeface="Times New Roman" panose="02020603050405020304" pitchFamily="18" charset="0"/>
              <a:cs typeface="Times New Roman" panose="02020603050405020304" pitchFamily="18" charset="0"/>
            </a:endParaRPr>
          </a:p>
        </p:txBody>
      </p:sp>
      <p:sp>
        <p:nvSpPr>
          <p:cNvPr id="1048621" name="Text Placeholder 2"/>
          <p:cNvSpPr>
            <a:spLocks noGrp="1"/>
          </p:cNvSpPr>
          <p:nvPr>
            <p:ph type="body" idx="1"/>
          </p:nvPr>
        </p:nvSpPr>
        <p:spPr>
          <a:xfrm>
            <a:off x="1905688" y="2021709"/>
            <a:ext cx="5551186" cy="3203454"/>
          </a:xfrm>
        </p:spPr>
        <p:txBody>
          <a:bodyPr>
            <a:noAutofit/>
          </a:bodyPr>
          <a:p>
            <a:r>
              <a:rPr dirty="0" lang="en-US">
                <a:solidFill>
                  <a:schemeClr val="tx1"/>
                </a:solidFill>
                <a:latin typeface="Times New Roman" panose="02020603050405020304" pitchFamily="18" charset="0"/>
                <a:cs typeface="Times New Roman" panose="02020603050405020304" pitchFamily="18" charset="0"/>
              </a:rPr>
              <a:t>1.Problem Statement</a:t>
            </a:r>
            <a:endParaRPr dirty="0" lang="en-US">
              <a:solidFill>
                <a:schemeClr val="tx1"/>
              </a:solidFill>
              <a:latin typeface="Times New Roman" panose="02020603050405020304" pitchFamily="18" charset="0"/>
              <a:cs typeface="Times New Roman" panose="02020603050405020304" pitchFamily="18" charset="0"/>
            </a:endParaRPr>
          </a:p>
          <a:p>
            <a:r>
              <a:rPr dirty="0" lang="en-US">
                <a:solidFill>
                  <a:schemeClr val="tx1"/>
                </a:solidFill>
                <a:latin typeface="Times New Roman" panose="02020603050405020304" pitchFamily="18" charset="0"/>
                <a:cs typeface="Times New Roman" panose="02020603050405020304" pitchFamily="18" charset="0"/>
              </a:rPr>
              <a:t>2. Project Overview</a:t>
            </a:r>
            <a:endParaRPr dirty="0" lang="en-US">
              <a:solidFill>
                <a:schemeClr val="tx1"/>
              </a:solidFill>
              <a:latin typeface="Times New Roman" panose="02020603050405020304" pitchFamily="18" charset="0"/>
              <a:cs typeface="Times New Roman" panose="02020603050405020304" pitchFamily="18" charset="0"/>
            </a:endParaRPr>
          </a:p>
          <a:p>
            <a:r>
              <a:rPr dirty="0" lang="en-US">
                <a:solidFill>
                  <a:schemeClr val="tx1"/>
                </a:solidFill>
                <a:latin typeface="Times New Roman" panose="02020603050405020304" pitchFamily="18" charset="0"/>
                <a:cs typeface="Times New Roman" panose="02020603050405020304" pitchFamily="18" charset="0"/>
              </a:rPr>
              <a:t>3.End Users</a:t>
            </a:r>
            <a:endParaRPr dirty="0" lang="en-US">
              <a:solidFill>
                <a:schemeClr val="tx1"/>
              </a:solidFill>
              <a:latin typeface="Times New Roman" panose="02020603050405020304" pitchFamily="18" charset="0"/>
              <a:cs typeface="Times New Roman" panose="02020603050405020304" pitchFamily="18" charset="0"/>
            </a:endParaRPr>
          </a:p>
          <a:p>
            <a:r>
              <a:rPr dirty="0" lang="en-US">
                <a:solidFill>
                  <a:schemeClr val="tx1"/>
                </a:solidFill>
                <a:latin typeface="Times New Roman" panose="02020603050405020304" pitchFamily="18" charset="0"/>
                <a:cs typeface="Times New Roman" panose="02020603050405020304" pitchFamily="18" charset="0"/>
              </a:rPr>
              <a:t>4.Our Solution and Proposition</a:t>
            </a:r>
            <a:endParaRPr dirty="0" lang="en-US">
              <a:solidFill>
                <a:schemeClr val="tx1"/>
              </a:solidFill>
              <a:latin typeface="Times New Roman" panose="02020603050405020304" pitchFamily="18" charset="0"/>
              <a:cs typeface="Times New Roman" panose="02020603050405020304" pitchFamily="18" charset="0"/>
            </a:endParaRPr>
          </a:p>
          <a:p>
            <a:r>
              <a:rPr dirty="0" lang="en-US">
                <a:solidFill>
                  <a:schemeClr val="tx1"/>
                </a:solidFill>
                <a:latin typeface="Times New Roman" panose="02020603050405020304" pitchFamily="18" charset="0"/>
                <a:cs typeface="Times New Roman" panose="02020603050405020304" pitchFamily="18" charset="0"/>
              </a:rPr>
              <a:t>5. Dataset Description</a:t>
            </a:r>
            <a:endParaRPr dirty="0" lang="en-US">
              <a:solidFill>
                <a:schemeClr val="tx1"/>
              </a:solidFill>
              <a:latin typeface="Times New Roman" panose="02020603050405020304" pitchFamily="18" charset="0"/>
              <a:cs typeface="Times New Roman" panose="02020603050405020304" pitchFamily="18" charset="0"/>
            </a:endParaRPr>
          </a:p>
          <a:p>
            <a:r>
              <a:rPr dirty="0" lang="en-US">
                <a:solidFill>
                  <a:schemeClr val="tx1"/>
                </a:solidFill>
                <a:latin typeface="Times New Roman" panose="02020603050405020304" pitchFamily="18" charset="0"/>
                <a:cs typeface="Times New Roman" panose="02020603050405020304" pitchFamily="18" charset="0"/>
              </a:rPr>
              <a:t>6. Modelling Approach</a:t>
            </a:r>
            <a:endParaRPr dirty="0" lang="en-US">
              <a:solidFill>
                <a:schemeClr val="tx1"/>
              </a:solidFill>
              <a:latin typeface="Times New Roman" panose="02020603050405020304" pitchFamily="18" charset="0"/>
              <a:cs typeface="Times New Roman" panose="02020603050405020304" pitchFamily="18" charset="0"/>
            </a:endParaRPr>
          </a:p>
          <a:p>
            <a:r>
              <a:rPr dirty="0" lang="en-US">
                <a:solidFill>
                  <a:schemeClr val="tx1"/>
                </a:solidFill>
                <a:latin typeface="Times New Roman" panose="02020603050405020304" pitchFamily="18" charset="0"/>
                <a:cs typeface="Times New Roman" panose="02020603050405020304" pitchFamily="18" charset="0"/>
              </a:rPr>
              <a:t>7. Results and Discussion</a:t>
            </a:r>
            <a:endParaRPr dirty="0" lang="en-US">
              <a:solidFill>
                <a:schemeClr val="tx1"/>
              </a:solidFill>
              <a:latin typeface="Times New Roman" panose="02020603050405020304" pitchFamily="18" charset="0"/>
              <a:cs typeface="Times New Roman" panose="02020603050405020304" pitchFamily="18" charset="0"/>
            </a:endParaRPr>
          </a:p>
          <a:p>
            <a:r>
              <a:rPr dirty="0" lang="en-US">
                <a:solidFill>
                  <a:schemeClr val="tx1"/>
                </a:solidFill>
                <a:latin typeface="Times New Roman" panose="02020603050405020304" pitchFamily="18" charset="0"/>
                <a:cs typeface="Times New Roman" panose="02020603050405020304" pitchFamily="18" charset="0"/>
              </a:rPr>
              <a:t>8.Conclusion</a:t>
            </a:r>
            <a:endParaRPr dirty="0" lang="en-US">
              <a:solidFill>
                <a:schemeClr val="tx1"/>
              </a:solidFill>
              <a:latin typeface="Times New Roman" panose="02020603050405020304" pitchFamily="18" charset="0"/>
              <a:cs typeface="Times New Roman" panose="02020603050405020304" pitchFamily="18" charset="0"/>
            </a:endParaRP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22" name="Title 1"/>
          <p:cNvSpPr>
            <a:spLocks noGrp="1"/>
          </p:cNvSpPr>
          <p:nvPr>
            <p:ph type="title"/>
          </p:nvPr>
        </p:nvSpPr>
        <p:spPr>
          <a:xfrm>
            <a:off x="438796" y="609752"/>
            <a:ext cx="8596668" cy="860400"/>
          </a:xfrm>
        </p:spPr>
        <p:txBody>
          <a:bodyPr>
            <a:noAutofit/>
          </a:bodyPr>
          <a:p>
            <a:r>
              <a:rPr b="1" dirty="0" sz="3200" lang="en-US">
                <a:solidFill>
                  <a:schemeClr val="tx1"/>
                </a:solidFill>
                <a:latin typeface="Times New Roman" panose="02020603050405020304" pitchFamily="18" charset="0"/>
                <a:cs typeface="Times New Roman" panose="02020603050405020304" pitchFamily="18" charset="0"/>
              </a:rPr>
              <a:t>PROBLEM STATEMENT</a:t>
            </a:r>
            <a:endParaRPr b="1" dirty="0" sz="3200" lang="en-US">
              <a:solidFill>
                <a:schemeClr val="tx1"/>
              </a:solidFill>
              <a:latin typeface="Times New Roman" panose="02020603050405020304" pitchFamily="18" charset="0"/>
              <a:cs typeface="Times New Roman" panose="02020603050405020304" pitchFamily="18" charset="0"/>
            </a:endParaRPr>
          </a:p>
        </p:txBody>
      </p:sp>
      <p:sp>
        <p:nvSpPr>
          <p:cNvPr id="1048623" name="Text Placeholder 3"/>
          <p:cNvSpPr>
            <a:spLocks noGrp="1"/>
          </p:cNvSpPr>
          <p:nvPr>
            <p:ph type="body" idx="1"/>
          </p:nvPr>
        </p:nvSpPr>
        <p:spPr>
          <a:xfrm>
            <a:off x="1028097" y="1959429"/>
            <a:ext cx="8596668" cy="3367943"/>
          </a:xfrm>
        </p:spPr>
        <p:txBody>
          <a:bodyPr>
            <a:noAutofit/>
          </a:bodyPr>
          <a:p>
            <a:pPr algn="just"/>
            <a:r>
              <a:rPr dirty="0"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4" name="TextBox 1"/>
          <p:cNvSpPr txBox="1"/>
          <p:nvPr/>
        </p:nvSpPr>
        <p:spPr>
          <a:xfrm>
            <a:off x="601961" y="453669"/>
            <a:ext cx="7142922"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PROJECT OVERVIEW</a:t>
            </a:r>
            <a:endParaRPr b="1" dirty="0" sz="3200" lang="en-US">
              <a:latin typeface="Times New Roman" panose="02020603050405020304" pitchFamily="18" charset="0"/>
              <a:cs typeface="Times New Roman" panose="02020603050405020304" pitchFamily="18" charset="0"/>
            </a:endParaRPr>
          </a:p>
        </p:txBody>
      </p:sp>
      <p:sp>
        <p:nvSpPr>
          <p:cNvPr id="1048625" name="TextBox 3"/>
          <p:cNvSpPr txBox="1"/>
          <p:nvPr/>
        </p:nvSpPr>
        <p:spPr>
          <a:xfrm>
            <a:off x="1356810" y="1273316"/>
            <a:ext cx="7678333" cy="4714240"/>
          </a:xfrm>
          <a:prstGeom prst="rect"/>
          <a:noFill/>
        </p:spPr>
        <p:txBody>
          <a:bodyPr anchor="t" wrap="square">
            <a:spAutoFit/>
          </a:bodyPr>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31" name="TextBox 2"/>
          <p:cNvSpPr txBox="1"/>
          <p:nvPr/>
        </p:nvSpPr>
        <p:spPr>
          <a:xfrm>
            <a:off x="515573" y="790397"/>
            <a:ext cx="8865705"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WHO ARE THE END USERS?</a:t>
            </a:r>
            <a:endParaRPr b="1" dirty="0" sz="3200" lang="en-US">
              <a:latin typeface="Times New Roman" panose="02020603050405020304" pitchFamily="18" charset="0"/>
              <a:cs typeface="Times New Roman" panose="02020603050405020304" pitchFamily="18" charset="0"/>
            </a:endParaRPr>
          </a:p>
        </p:txBody>
      </p:sp>
      <p:sp>
        <p:nvSpPr>
          <p:cNvPr id="1048632" name="TextBox 3"/>
          <p:cNvSpPr txBox="1"/>
          <p:nvPr/>
        </p:nvSpPr>
        <p:spPr>
          <a:xfrm>
            <a:off x="2174119" y="1212404"/>
            <a:ext cx="6292548" cy="6847840"/>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endParaRPr dirty="0" sz="2400" lang="en-GB">
              <a:latin typeface="Times New Roman" panose="02020603050405020304" pitchFamily="18" charset="0"/>
              <a:cs typeface="Times New Roman" panose="02020603050405020304" pitchFamily="18" charset="0"/>
            </a:endParaRPr>
          </a:p>
          <a:p>
            <a:r>
              <a:rPr dirty="0" sz="2400" lang="en-GB">
                <a:latin typeface="Times New Roman" panose="02020603050405020304" pitchFamily="18" charset="0"/>
                <a:cs typeface="Times New Roman" panose="02020603050405020304" pitchFamily="18" charset="0"/>
              </a:rPr>
              <a:t>                                                                                                                         6.    Performance Review Committees</a:t>
            </a: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
        <p:nvSpPr>
          <p:cNvPr id="1048633" name="TextBox 5"/>
          <p:cNvSpPr txBox="1"/>
          <p:nvPr/>
        </p:nvSpPr>
        <p:spPr>
          <a:xfrm>
            <a:off x="5187647" y="2514600"/>
            <a:ext cx="1828800" cy="358141"/>
          </a:xfrm>
          <a:prstGeom prst="rect"/>
          <a:noFill/>
        </p:spPr>
        <p:txBody>
          <a:bodyPr rtlCol="0" wrap="square">
            <a:spAutoFit/>
          </a:bodyPr>
          <a:p>
            <a:pPr algn="l"/>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34" name="TextBox 1"/>
          <p:cNvSpPr txBox="1"/>
          <p:nvPr/>
        </p:nvSpPr>
        <p:spPr>
          <a:xfrm>
            <a:off x="225287" y="291548"/>
            <a:ext cx="9037983" cy="523220"/>
          </a:xfrm>
          <a:prstGeom prst="rect"/>
          <a:noFill/>
        </p:spPr>
        <p:txBody>
          <a:bodyPr rtlCol="0" wrap="square">
            <a:spAutoFit/>
          </a:bodyPr>
          <a:p>
            <a:r>
              <a:rPr b="1" dirty="0" sz="2800" lang="en-US">
                <a:latin typeface="Times New Roman" panose="02020603050405020304" pitchFamily="18" charset="0"/>
                <a:cs typeface="Times New Roman" panose="02020603050405020304" pitchFamily="18" charset="0"/>
              </a:rPr>
              <a:t>OUR SOLUTION AND ITS VALUE PROPOSITION</a:t>
            </a:r>
            <a:endParaRPr b="1" dirty="0" sz="2800" lang="en-US">
              <a:latin typeface="Times New Roman" panose="02020603050405020304" pitchFamily="18" charset="0"/>
              <a:cs typeface="Times New Roman" panose="02020603050405020304" pitchFamily="18" charset="0"/>
            </a:endParaRPr>
          </a:p>
        </p:txBody>
      </p:sp>
      <p:sp>
        <p:nvSpPr>
          <p:cNvPr id="1048635" name="TextBox 9"/>
          <p:cNvSpPr txBox="1"/>
          <p:nvPr/>
        </p:nvSpPr>
        <p:spPr>
          <a:xfrm>
            <a:off x="1182229" y="1164460"/>
            <a:ext cx="7393293" cy="5577840"/>
          </a:xfrm>
          <a:prstGeom prst="rect"/>
          <a:noFill/>
        </p:spPr>
        <p:txBody>
          <a:bodyPr anchor="t" wrap="square">
            <a:sp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endParaRPr dirty="0" sz="20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6" name="TextBox 1"/>
          <p:cNvSpPr txBox="1"/>
          <p:nvPr/>
        </p:nvSpPr>
        <p:spPr>
          <a:xfrm>
            <a:off x="417759" y="627374"/>
            <a:ext cx="8004314" cy="584775"/>
          </a:xfrm>
          <a:prstGeom prst="rect"/>
          <a:noFill/>
        </p:spPr>
        <p:txBody>
          <a:bodyPr rtlCol="0" wrap="square">
            <a:spAutoFit/>
          </a:bodyPr>
          <a:p>
            <a:r>
              <a:rPr b="1" dirty="0" sz="3200" lang="en-US">
                <a:latin typeface="Times New Roman" panose="02020603050405020304"/>
              </a:rPr>
              <a:t>DATASET DESCRIPTION</a:t>
            </a:r>
            <a:endParaRPr b="1" dirty="0" sz="3200" lang="en-US">
              <a:latin typeface="Times New Roman" panose="02020603050405020304"/>
            </a:endParaRPr>
          </a:p>
        </p:txBody>
      </p:sp>
      <p:sp>
        <p:nvSpPr>
          <p:cNvPr id="1048637" name="TextBox 2"/>
          <p:cNvSpPr txBox="1"/>
          <p:nvPr/>
        </p:nvSpPr>
        <p:spPr>
          <a:xfrm>
            <a:off x="1012844" y="1603513"/>
            <a:ext cx="7699514" cy="4053840"/>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endParaRPr dirty="0" sz="2000" lang="en-US">
              <a:latin typeface="Times New Roman" panose="02020603050405020304" pitchFamily="18" charset="0"/>
              <a:cs typeface="Times New Roman" panose="02020603050405020304" pitchFamily="18" charset="0"/>
            </a:endParaRP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endParaRPr dirty="0" sz="2000" lang="en-US">
              <a:latin typeface="Times New Roman" panose="02020603050405020304" pitchFamily="18" charset="0"/>
              <a:cs typeface="Times New Roman" panose="02020603050405020304" pitchFamily="18" charset="0"/>
            </a:endParaRP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PAY ZONE</a:t>
            </a:r>
            <a:r>
              <a:rPr dirty="0" sz="2000" lang="en-US">
                <a:latin typeface="Times New Roman" panose="02020603050405020304" pitchFamily="18" charset="0"/>
                <a:cs typeface="Times New Roman" panose="02020603050405020304" pitchFamily="18" charset="0"/>
              </a:rPr>
              <a:t>: The pay zone or salary band to which the employee's compensation falls.</a:t>
            </a:r>
            <a:endParaRPr dirty="0" sz="2000" lang="en-US">
              <a:latin typeface="Times New Roman" panose="02020603050405020304" pitchFamily="18" charset="0"/>
              <a:cs typeface="Times New Roman" panose="02020603050405020304" pitchFamily="18" charset="0"/>
            </a:endParaRP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DEPARTMENT TYPE</a:t>
            </a:r>
            <a:r>
              <a:rPr dirty="0" sz="2000" lang="en-US">
                <a:latin typeface="Times New Roman" panose="02020603050405020304" pitchFamily="18" charset="0"/>
                <a:cs typeface="Times New Roman" panose="02020603050405020304" pitchFamily="18" charset="0"/>
              </a:rPr>
              <a:t>: The broader category or type of department the employee's work is associated with.</a:t>
            </a:r>
            <a:endParaRPr dirty="0" sz="2000" lang="en-US">
              <a:latin typeface="Times New Roman" panose="02020603050405020304" pitchFamily="18" charset="0"/>
              <a:cs typeface="Times New Roman" panose="02020603050405020304" pitchFamily="18" charset="0"/>
            </a:endParaRP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endParaRPr dirty="0" sz="20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8" name="TextBox 1"/>
          <p:cNvSpPr txBox="1"/>
          <p:nvPr/>
        </p:nvSpPr>
        <p:spPr>
          <a:xfrm>
            <a:off x="543338" y="320213"/>
            <a:ext cx="6520070" cy="584775"/>
          </a:xfrm>
          <a:prstGeom prst="rect"/>
          <a:noFill/>
        </p:spPr>
        <p:txBody>
          <a:bodyPr rtlCol="0" wrap="square">
            <a:spAutoFit/>
          </a:bodyPr>
          <a:p>
            <a:r>
              <a:rPr b="1" dirty="0" sz="3200" lang="en-US">
                <a:latin typeface="Times New Roman" panose="02020603050405020304"/>
              </a:rPr>
              <a:t>MODELLING</a:t>
            </a:r>
            <a:endParaRPr b="1" dirty="0" sz="3200" lang="en-US">
              <a:latin typeface="Times New Roman" panose="02020603050405020304"/>
            </a:endParaRPr>
          </a:p>
        </p:txBody>
      </p:sp>
      <p:sp>
        <p:nvSpPr>
          <p:cNvPr id="1048639" name="TextBox 4"/>
          <p:cNvSpPr txBox="1"/>
          <p:nvPr/>
        </p:nvSpPr>
        <p:spPr>
          <a:xfrm>
            <a:off x="1303262" y="1166842"/>
            <a:ext cx="7538355" cy="5069840"/>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Slicer, Conditional Formatting, </a:t>
            </a:r>
            <a:r>
              <a:rPr dirty="0" sz="2400" lang="en-US" err="1">
                <a:latin typeface="Times New Roman" panose="02020603050405020304"/>
              </a:rPr>
              <a:t>Designin</a:t>
            </a:r>
            <a:r>
              <a:rPr dirty="0" sz="2400" lang="en-GB">
                <a:latin typeface="Times New Roman" panose="02020603050405020304"/>
              </a:rPr>
              <a:t>g</a:t>
            </a:r>
            <a:endParaRPr dirty="0" sz="2400" lang="en-GB">
              <a:latin typeface="Times New Roman" panose="02020603050405020304"/>
            </a:endParaRPr>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endParaRPr dirty="0" sz="2400" lang="en-US">
              <a:latin typeface="Times New Roman" panose="02020603050405020304"/>
            </a:endParaRP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Performance Analysis Using Excel</dc:title>
  <dc:creator>user</dc:creator>
  <cp:lastModifiedBy>User</cp:lastModifiedBy>
  <dcterms:created xsi:type="dcterms:W3CDTF">2024-08-28T21:46:18Z</dcterms:created>
  <dcterms:modified xsi:type="dcterms:W3CDTF">2024-09-06T09:04:46Z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c6eda9db0e9a414799d4b094c19e04ee</vt:lpwstr>
  </property>
  <property fmtid="{D5CDD505-2E9C-101B-9397-08002B2CF9AE}" pid="3" name="KSOProductBuildVer">
    <vt:lpwstr>1033-12.2.0.17562</vt:lpwstr>
  </property>
</Properties>
</file>