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9" r:id="rId18"/>
    <p:sldId id="260" r:id="rId19"/>
    <p:sldId id="274" r:id="rId20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8A2-DF16-4934-A34C-AA80396E6A53}" type="datetime1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927-E5F3-4086-A648-4C4C56843793}" type="datetime1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E6BE-7169-4F30-B02D-127E17EFE7BD}" type="datetime1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75F6-5FDA-4ECF-8E58-4C28CD304AB8}" type="datetime1">
              <a:rPr lang="pt-PT" smtClean="0"/>
              <a:t>01/06/2022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54FD-F9EA-41F0-B432-C6B1E12C5B73}" type="datetime1">
              <a:rPr lang="pt-PT" smtClean="0"/>
              <a:t>01/06/2022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741E-6575-4855-A7C9-3E36F1663D6A}" type="datetime1">
              <a:rPr lang="pt-PT" smtClean="0"/>
              <a:t>01/06/2022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02DA-691F-499F-BD19-21E24581B95D}" type="datetime1">
              <a:rPr lang="pt-PT" smtClean="0"/>
              <a:t>01/06/2022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3301-41D7-48A1-82E3-854CFFE1DCBD}" type="datetime1">
              <a:rPr lang="pt-PT" smtClean="0"/>
              <a:t>01/06/2022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A2E2-E3D6-44B5-90B2-C5C9BC1DB37F}" type="datetime1">
              <a:rPr lang="pt-PT" smtClean="0"/>
              <a:t>01/06/2022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DE56-D669-499F-9E2A-D55F52CC8B5D}" type="datetime1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13"/>
          <p:cNvSpPr/>
          <p:nvPr/>
        </p:nvSpPr>
        <p:spPr>
          <a:xfrm flipV="1">
            <a:off x="0" y="0"/>
            <a:ext cx="9144000" cy="808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ângulo 3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pt-PT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Desenvolvimento de</a:t>
            </a:r>
            <a:br>
              <a:rPr lang="pt-PT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PT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Aplicações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Miguel Agostinho | 2213127</a:t>
            </a:r>
          </a:p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Fabio Cabaceira    | 2213128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4294967295"/>
          </p:nvPr>
        </p:nvSpPr>
        <p:spPr>
          <a:xfrm>
            <a:off x="350168" y="4840002"/>
            <a:ext cx="2133600" cy="273844"/>
          </a:xfrm>
        </p:spPr>
        <p:txBody>
          <a:bodyPr/>
          <a:lstStyle/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4294967295"/>
          </p:nvPr>
        </p:nvSpPr>
        <p:spPr>
          <a:xfrm>
            <a:off x="3124200" y="4840002"/>
            <a:ext cx="2895600" cy="273844"/>
          </a:xfrm>
        </p:spPr>
        <p:txBody>
          <a:bodyPr/>
          <a:lstStyle/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Rodapé 6">
            <a:extLst>
              <a:ext uri="{FF2B5EF4-FFF2-40B4-BE49-F238E27FC236}">
                <a16:creationId xmlns:a16="http://schemas.microsoft.com/office/drawing/2014/main" id="{6424B9CD-A272-89AD-3C80-856F621824B8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52E1A94-2AE2-5D52-6E05-F82AFD506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302" y="-164710"/>
            <a:ext cx="3816424" cy="10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2 - Wrinf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885693"/>
            <a:ext cx="8474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pt-PT" b="1" i="0" dirty="0">
                <a:effectLst/>
                <a:latin typeface="inherit"/>
              </a:rPr>
              <a:t>Vantagens: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Desenvolvimento de soluções específicas, de acordo com as necessidades do cliente.</a:t>
            </a: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Desvantagens: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Website sem tradu</a:t>
            </a:r>
            <a:r>
              <a:rPr lang="pt-PT" i="0" dirty="0">
                <a:solidFill>
                  <a:srgbClr val="000000"/>
                </a:solidFill>
                <a:effectLst/>
                <a:latin typeface="inherit"/>
              </a:rPr>
              <a:t>çã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o para inglês.</a:t>
            </a: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O que falta: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User interface mais User </a:t>
            </a:r>
            <a:r>
              <a:rPr lang="pt-PT" dirty="0">
                <a:solidFill>
                  <a:srgbClr val="000000"/>
                </a:solidFill>
                <a:latin typeface="inherit"/>
              </a:rPr>
              <a:t>F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riendly.</a:t>
            </a:r>
          </a:p>
          <a:p>
            <a:pPr algn="l" fontAlgn="base"/>
            <a:endParaRPr lang="pt-PT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11351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2 - Wrinf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4184D6-3F80-B0E4-11BB-095F37B9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3240" y="1122837"/>
            <a:ext cx="6797519" cy="3345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410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3 – DE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887019"/>
            <a:ext cx="8474222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Nome: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DE</a:t>
            </a:r>
          </a:p>
          <a:p>
            <a:pPr fontAlgn="base">
              <a:lnSpc>
                <a:spcPct val="200000"/>
              </a:lnSpc>
            </a:pPr>
            <a:r>
              <a:rPr lang="pt-PT" b="1" dirty="0">
                <a:solidFill>
                  <a:srgbClr val="000000"/>
                </a:solidFill>
                <a:latin typeface="inherit"/>
              </a:rPr>
              <a:t>Site: 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www.distanciaelementar.pt</a:t>
            </a:r>
            <a:endParaRPr lang="pt-PT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Descrição: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Estamos ao seu lado desde o primeiro dia e a partir de qualquer lugar. Somos certificados e especializados no software de gestão PHC GO. Qualquer que seja a sua necessidade, o nosso suporte técnico acompanha-o, desde o início, nas suas dúvidas, ajuda-o a ser mais rápido e eficaz na utilização e ainda o poderá adaptar à medida das necessidades do seu negócio.</a:t>
            </a:r>
          </a:p>
        </p:txBody>
      </p:sp>
    </p:spTree>
    <p:extLst>
      <p:ext uri="{BB962C8B-B14F-4D97-AF65-F5344CB8AC3E}">
        <p14:creationId xmlns:p14="http://schemas.microsoft.com/office/powerpoint/2010/main" val="291347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3 – DE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967168"/>
            <a:ext cx="8474222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pt-PT" b="1" i="0" dirty="0">
                <a:effectLst/>
                <a:latin typeface="inherit"/>
              </a:rPr>
              <a:t>Vantagens: </a:t>
            </a:r>
            <a:r>
              <a:rPr lang="pt-PT" i="0" dirty="0">
                <a:effectLst/>
                <a:latin typeface="inherit"/>
              </a:rPr>
              <a:t>Open Source.</a:t>
            </a: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effectLst/>
                <a:latin typeface="inherit"/>
              </a:rPr>
              <a:t>Desvantagens: </a:t>
            </a:r>
            <a:r>
              <a:rPr lang="pt-PT" i="0" dirty="0">
                <a:effectLst/>
                <a:latin typeface="inherit"/>
              </a:rPr>
              <a:t>Costumer Service não existente.</a:t>
            </a: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effectLst/>
                <a:latin typeface="inherit"/>
              </a:rPr>
              <a:t>O que falta: </a:t>
            </a:r>
            <a:r>
              <a:rPr lang="pt-PT" i="0" dirty="0">
                <a:effectLst/>
                <a:latin typeface="inherit"/>
              </a:rPr>
              <a:t>Website com opção de tradução.</a:t>
            </a:r>
            <a:endParaRPr lang="pt-PT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64913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3 – DE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4184D6-3F80-B0E4-11BB-095F37B9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3240" y="1124607"/>
            <a:ext cx="6797519" cy="33421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979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de Impacto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26960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885693"/>
            <a:ext cx="8474222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Um dos impactos positivos do desenvolvimento deste trabalho é que a gerência de restaurantes fica mais fácil e digitalizada;</a:t>
            </a:r>
          </a:p>
          <a:p>
            <a:pPr marL="285750" indent="-28575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E um impacto negativo é a inexperiência dos developers que trabalharam no projeto na linguagem </a:t>
            </a: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C#</a:t>
            </a:r>
            <a:r>
              <a:rPr lang="pt-PT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24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Wireframes/Mockups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pic>
        <p:nvPicPr>
          <p:cNvPr id="8" name="Picture 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3B8382B-7156-A204-04CD-E94F35602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1" y="1084286"/>
            <a:ext cx="1713454" cy="3329754"/>
          </a:xfrm>
          <a:prstGeom prst="rect">
            <a:avLst/>
          </a:prstGeom>
        </p:spPr>
      </p:pic>
      <p:pic>
        <p:nvPicPr>
          <p:cNvPr id="14" name="Picture 1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D39AEFA5-EDC7-6B06-FB9E-F158D8FA4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12" y="1069213"/>
            <a:ext cx="5802204" cy="34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Wireframes/Mockups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401D4F9-5095-3B6A-2226-07D350352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0" y="1444628"/>
            <a:ext cx="4221832" cy="2529267"/>
          </a:xfrm>
          <a:prstGeom prst="rect">
            <a:avLst/>
          </a:prstGeom>
        </p:spPr>
      </p:pic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C08A06BC-DA8C-1D1D-DB0E-53C09D2A1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3923"/>
            <a:ext cx="4464496" cy="26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3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Bibliografia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162359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CaixaDeTexto 1">
            <a:extLst>
              <a:ext uri="{FF2B5EF4-FFF2-40B4-BE49-F238E27FC236}">
                <a16:creationId xmlns:a16="http://schemas.microsoft.com/office/drawing/2014/main" id="{CCA9FF0F-6753-37B4-D381-4882CFDCCD88}"/>
              </a:ext>
            </a:extLst>
          </p:cNvPr>
          <p:cNvSpPr txBox="1"/>
          <p:nvPr/>
        </p:nvSpPr>
        <p:spPr>
          <a:xfrm>
            <a:off x="428130" y="1113588"/>
            <a:ext cx="8392342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herit"/>
              </a:rPr>
              <a:t>www.magnifinance.com</a:t>
            </a:r>
          </a:p>
          <a:p>
            <a:pPr marL="285750" indent="-28575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inherit"/>
              </a:rPr>
              <a:t>www.wrinf.com</a:t>
            </a:r>
            <a:endParaRPr lang="en-GB" b="1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herit"/>
              </a:rPr>
              <a:t>www.distanciaelementar.pt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1ADA5D7-B141-B57F-D990-98A9CB59729B}"/>
              </a:ext>
            </a:extLst>
          </p:cNvPr>
          <p:cNvSpPr txBox="1">
            <a:spLocks/>
          </p:cNvSpPr>
          <p:nvPr/>
        </p:nvSpPr>
        <p:spPr>
          <a:xfrm>
            <a:off x="7821152" y="4348259"/>
            <a:ext cx="1295752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238475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Lógica de Negócio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0" y="1113588"/>
            <a:ext cx="839234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O programa será utilizado exclusivamente por trabalhadores do(s) Restaurante(s);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Deve ser possível gerir mais do que um Restaurante;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Cada Restaurante deve ter o seu próprio menu, mas um Item do menu pode ser utilizado em vários restaurantes simultaneamente;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Cada Item do menu deverá ser categorizado (por exemplo: “Bebida”, “Prato Principal”, “Sobremesa”, ou outras opções de categorização);</a:t>
            </a:r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Lógica de Negócio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0" y="1113588"/>
            <a:ext cx="839234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Os Pedidos de Clientes devem ser associados apenas ao Restaurante no qual forem efetuados;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Um Pedido deve ter pelo menos um Pagamento associado, mas pode ter múltiplos se necessário;</a:t>
            </a:r>
            <a:endParaRPr lang="pt-PT" dirty="0">
              <a:latin typeface="Whitney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Cada Pagamento deve ter um Método de pagamento que seja aceite pela cadeia de restaurantes (por exemplo: “Numerário”, “Cartão de Crédito”, “MBWay”);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</p:spTree>
    <p:extLst>
      <p:ext uri="{BB962C8B-B14F-4D97-AF65-F5344CB8AC3E}">
        <p14:creationId xmlns:p14="http://schemas.microsoft.com/office/powerpoint/2010/main" val="257394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Lógica de Negócio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0" y="1113588"/>
            <a:ext cx="839234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Um Pedido poderá ter apenas um ou vários Itens do menu do Restaurante no qual for realizado;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/>
              <a:t>Os dados de Clientes deverão ser acessíveis a partir de qualquer Restaurante;</a:t>
            </a:r>
            <a:endParaRPr lang="pt-PT" dirty="0">
              <a:latin typeface="Whitney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/>
              <a:t>Um Trabalhador poderá executar as suas tarefas em apenas um dos Restaurantes da cadeia;</a:t>
            </a:r>
            <a:endParaRPr lang="pt-PT" dirty="0">
              <a:latin typeface="Whitney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/>
              <a:t>Todos os Clientes, Trabalhadores, e Restaurantes devem ter uma Morada;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</p:spTree>
    <p:extLst>
      <p:ext uri="{BB962C8B-B14F-4D97-AF65-F5344CB8AC3E}">
        <p14:creationId xmlns:p14="http://schemas.microsoft.com/office/powerpoint/2010/main" val="145705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Lógica de Negócio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0" y="1113588"/>
            <a:ext cx="83923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Um Pedido poderá ter vários Estados: Recebido, Em Processamento, Cancelado e Concluído;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/>
              <a:t>Estes Estados poderão ser alterados no programa para refletir o processamento de cada Pedido.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</p:spTree>
    <p:extLst>
      <p:ext uri="{BB962C8B-B14F-4D97-AF65-F5344CB8AC3E}">
        <p14:creationId xmlns:p14="http://schemas.microsoft.com/office/powerpoint/2010/main" val="417934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1 - Magnifinance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1015213"/>
            <a:ext cx="8474222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dirty="0"/>
              <a:t>Nome: </a:t>
            </a:r>
            <a:r>
              <a:rPr lang="pt-PT" dirty="0"/>
              <a:t>Magnifinance</a:t>
            </a:r>
          </a:p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dirty="0"/>
              <a:t>Site: </a:t>
            </a:r>
            <a:r>
              <a:rPr lang="pt-PT" dirty="0"/>
              <a:t>www.magnifinance.com</a:t>
            </a: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Descrição: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Mais que um simples software de faturação, o controlo total da gestão financeira da sua empresa. Emita faturas certificadas, registe despesas sem esforço, reconcilie suas faturas com movimentos bancários e saiba sempre quanto tem por receber e quanto está por pagar.</a:t>
            </a:r>
          </a:p>
        </p:txBody>
      </p:sp>
    </p:spTree>
    <p:extLst>
      <p:ext uri="{BB962C8B-B14F-4D97-AF65-F5344CB8AC3E}">
        <p14:creationId xmlns:p14="http://schemas.microsoft.com/office/powerpoint/2010/main" val="328315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1 - Magnifinance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1037702"/>
            <a:ext cx="847422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Vantagens: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API de faturação assim automatizando todos os processos que envolvem emissão de faturas, guias de transporte ou outros documentos fiscais e com isso aumentar a eficiência e escalabilidade do seu negócio.</a:t>
            </a:r>
            <a:endParaRPr lang="pt-PT" b="1" dirty="0"/>
          </a:p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dirty="0"/>
              <a:t>Desvantagens: </a:t>
            </a:r>
            <a:r>
              <a:rPr lang="pt-PT" b="0" i="0" dirty="0">
                <a:effectLst/>
                <a:latin typeface="Whitney"/>
              </a:rPr>
              <a:t>Preço elevado de 18.90 euros mensais.</a:t>
            </a:r>
          </a:p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dirty="0"/>
              <a:t>O que falta: </a:t>
            </a:r>
            <a:r>
              <a:rPr lang="pt-PT" dirty="0"/>
              <a:t>Interface mais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368644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1 - Magnifinance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4184D6-3F80-B0E4-11BB-095F37B9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36" y="1122837"/>
            <a:ext cx="6838528" cy="3345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4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2 - Wrinf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885693"/>
            <a:ext cx="8474222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dirty="0"/>
              <a:t>Nome: </a:t>
            </a:r>
            <a:r>
              <a:rPr lang="en-GB" b="0" i="0" dirty="0" err="1">
                <a:effectLst/>
                <a:latin typeface="Whitney"/>
              </a:rPr>
              <a:t>Wrinf</a:t>
            </a:r>
            <a:endParaRPr lang="en-GB" b="0" i="0" dirty="0">
              <a:effectLst/>
              <a:latin typeface="Whitney"/>
            </a:endParaRPr>
          </a:p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dirty="0"/>
              <a:t>Site: </a:t>
            </a:r>
            <a:r>
              <a:rPr lang="pt-PT" dirty="0"/>
              <a:t>www.wrinf.com</a:t>
            </a: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Descrição: </a:t>
            </a:r>
            <a:r>
              <a:rPr lang="pt-PT" b="0" i="0" dirty="0">
                <a:effectLst/>
                <a:latin typeface="Whitney"/>
              </a:rPr>
              <a:t>A wrinf.com é uma sociedade unipessoal, constituída em Julho de 2003, com o objectivo de fornecer aos seus atuais e potenciais clientes soluções na área das tecnologias de informação e comunicação. Situamo-nos na cidade do Porto e temos como objetivo a comercialização, programação, assistência técnica e instalação de produtos informáticos (hardware e software).</a:t>
            </a:r>
            <a:endParaRPr lang="pt-PT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124823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932</Words>
  <Application>Microsoft Office PowerPoint</Application>
  <PresentationFormat>On-screen Show (16:9)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inherit</vt:lpstr>
      <vt:lpstr>Whitney</vt:lpstr>
      <vt:lpstr>Arial</vt:lpstr>
      <vt:lpstr>Calibri</vt:lpstr>
      <vt:lpstr>Tema do Office</vt:lpstr>
      <vt:lpstr>Modelo de apresentação personalizado</vt:lpstr>
      <vt:lpstr>Desenvolvimento de Aplicações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IPLeiria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Miguel Agostinho</cp:lastModifiedBy>
  <cp:revision>8</cp:revision>
  <dcterms:created xsi:type="dcterms:W3CDTF">2016-11-22T14:19:58Z</dcterms:created>
  <dcterms:modified xsi:type="dcterms:W3CDTF">2022-06-01T09:03:25Z</dcterms:modified>
</cp:coreProperties>
</file>