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5"/>
  </p:notesMasterIdLst>
  <p:handoutMasterIdLst>
    <p:handoutMasterId r:id="rId16"/>
  </p:handoutMasterIdLst>
  <p:sldIdLst>
    <p:sldId id="267" r:id="rId4"/>
    <p:sldId id="5142" r:id="rId5"/>
    <p:sldId id="5141" r:id="rId6"/>
    <p:sldId id="5136" r:id="rId7"/>
    <p:sldId id="5138" r:id="rId8"/>
    <p:sldId id="5148" r:id="rId9"/>
    <p:sldId id="5149" r:id="rId10"/>
    <p:sldId id="5150" r:id="rId11"/>
    <p:sldId id="5151" r:id="rId12"/>
    <p:sldId id="5152" r:id="rId13"/>
    <p:sldId id="298" r:id="rId14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 userDrawn="1">
          <p15:clr>
            <a:srgbClr val="A4A3A4"/>
          </p15:clr>
        </p15:guide>
        <p15:guide id="2" pos="35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ong Liao" initials="LL" lastIdx="1" clrIdx="0"/>
  <p:cmAuthor id="2" name="lilinfeng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36BE52"/>
    <a:srgbClr val="48A088"/>
    <a:srgbClr val="1552D1"/>
    <a:srgbClr val="FA620E"/>
    <a:srgbClr val="ED6D00"/>
    <a:srgbClr val="697C89"/>
    <a:srgbClr val="707982"/>
    <a:srgbClr val="6C7886"/>
    <a:srgbClr val="60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2308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86" y="120"/>
      </p:cViewPr>
      <p:guideLst>
        <p:guide orient="horz" pos="2792"/>
        <p:guide pos="35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3694"/>
        <p:guide pos="22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4F87-6169-4169-8242-7B6E79855A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82EB-777F-4EC5-BCCE-89DE60473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31EE-D164-43D5-9A0C-E73FC975F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0B76-8D46-451E-8AAC-5193481299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105160"/>
            <a:ext cx="1106113" cy="8309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t">
            <a:spAutoFit/>
          </a:bodyPr>
          <a:lstStyle>
            <a:lvl1pPr marL="0" indent="0">
              <a:buNone/>
              <a:defRPr lang="zh-CN" altLang="en-US" sz="2800" b="1">
                <a:solidFill>
                  <a:srgbClr val="FA620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A_TextPlaceholder 4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09311" y="1254803"/>
            <a:ext cx="3740207" cy="3418178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buFontTx/>
              <a:buNone/>
              <a:defRPr lang="zh-CN" altLang="en-US" sz="18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defTabSz="914400">
              <a:lnSpc>
                <a:spcPct val="170000"/>
              </a:lnSpc>
              <a:buAutoNum type="arabicPlain"/>
            </a:pPr>
            <a:endParaRPr lang="zh-CN" altLang="en-US" dirty="0"/>
          </a:p>
        </p:txBody>
      </p:sp>
      <p:pic>
        <p:nvPicPr>
          <p:cNvPr id="3074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426016" y="356919"/>
            <a:ext cx="1784332" cy="391116"/>
            <a:chOff x="2506663" y="2117726"/>
            <a:chExt cx="4135438" cy="906463"/>
          </a:xfrm>
          <a:solidFill>
            <a:schemeClr val="bg1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PA_TextPlaceholder 29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629100" y="1988046"/>
            <a:ext cx="4076101" cy="877033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2"/>
            <a:ext cx="1106113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515060" y="1967023"/>
            <a:ext cx="8411598" cy="2676498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515060" y="1254642"/>
            <a:ext cx="8411598" cy="55289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200" b="1" kern="12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rot="5400000">
            <a:off x="3331149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5599712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_TextPlaceholder 40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3461478" y="543332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85926" y="4115591"/>
            <a:ext cx="2484729" cy="544636"/>
            <a:chOff x="2506663" y="2117726"/>
            <a:chExt cx="4135438" cy="906463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5089922"/>
            <a:ext cx="9144000" cy="53579"/>
          </a:xfrm>
          <a:prstGeom prst="rect">
            <a:avLst/>
          </a:prstGeom>
          <a:solidFill>
            <a:srgbClr val="30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合 26"/>
          <p:cNvGrpSpPr>
            <a:grpSpLocks noChangeAspect="1"/>
          </p:cNvGrpSpPr>
          <p:nvPr userDrawn="1"/>
        </p:nvGrpSpPr>
        <p:grpSpPr>
          <a:xfrm>
            <a:off x="7253288" y="165497"/>
            <a:ext cx="1620441" cy="209550"/>
            <a:chOff x="2506663" y="2117726"/>
            <a:chExt cx="4135438" cy="533400"/>
          </a:xfrm>
        </p:grpSpPr>
        <p:sp>
          <p:nvSpPr>
            <p:cNvPr id="14340" name="Freeform 5"/>
            <p:cNvSpPr>
              <a:spLocks noEditPoints="1"/>
            </p:cNvSpPr>
            <p:nvPr/>
          </p:nvSpPr>
          <p:spPr>
            <a:xfrm>
              <a:off x="3063876" y="2579688"/>
              <a:ext cx="444500" cy="71438"/>
            </a:xfrm>
            <a:custGeom>
              <a:avLst/>
              <a:gdLst/>
              <a:ahLst/>
              <a:cxnLst>
                <a:cxn ang="0">
                  <a:pos x="444500" y="61912"/>
                </a:cxn>
                <a:cxn ang="0">
                  <a:pos x="432551" y="71438"/>
                </a:cxn>
                <a:cxn ang="0">
                  <a:pos x="363247" y="71438"/>
                </a:cxn>
                <a:cxn ang="0">
                  <a:pos x="351298" y="61912"/>
                </a:cxn>
                <a:cxn ang="0">
                  <a:pos x="351298" y="9525"/>
                </a:cxn>
                <a:cxn ang="0">
                  <a:pos x="363247" y="0"/>
                </a:cxn>
                <a:cxn ang="0">
                  <a:pos x="432551" y="0"/>
                </a:cxn>
                <a:cxn ang="0">
                  <a:pos x="444500" y="9525"/>
                </a:cxn>
                <a:cxn ang="0">
                  <a:pos x="444500" y="61912"/>
                </a:cxn>
                <a:cxn ang="0">
                  <a:pos x="332180" y="28575"/>
                </a:cxn>
                <a:cxn ang="0">
                  <a:pos x="336959" y="23812"/>
                </a:cxn>
                <a:cxn ang="0">
                  <a:pos x="336959" y="9525"/>
                </a:cxn>
                <a:cxn ang="0">
                  <a:pos x="332180" y="4762"/>
                </a:cxn>
                <a:cxn ang="0">
                  <a:pos x="4779" y="21431"/>
                </a:cxn>
                <a:cxn ang="0">
                  <a:pos x="4779" y="23812"/>
                </a:cxn>
                <a:cxn ang="0">
                  <a:pos x="332180" y="28575"/>
                </a:cxn>
                <a:cxn ang="0">
                  <a:pos x="332180" y="66675"/>
                </a:cxn>
                <a:cxn ang="0">
                  <a:pos x="336959" y="61912"/>
                </a:cxn>
                <a:cxn ang="0">
                  <a:pos x="336959" y="50006"/>
                </a:cxn>
                <a:cxn ang="0">
                  <a:pos x="332180" y="45244"/>
                </a:cxn>
                <a:cxn ang="0">
                  <a:pos x="4779" y="57150"/>
                </a:cxn>
                <a:cxn ang="0">
                  <a:pos x="4779" y="59531"/>
                </a:cxn>
                <a:cxn ang="0">
                  <a:pos x="332180" y="66675"/>
                </a:cxn>
              </a:cxnLst>
              <a:rect l="0" t="0" r="0" b="0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1" name="Freeform 6"/>
            <p:cNvSpPr>
              <a:spLocks noEditPoints="1"/>
            </p:cNvSpPr>
            <p:nvPr/>
          </p:nvSpPr>
          <p:spPr>
            <a:xfrm>
              <a:off x="2506663" y="2117726"/>
              <a:ext cx="2955925" cy="461963"/>
            </a:xfrm>
            <a:custGeom>
              <a:avLst/>
              <a:gdLst/>
              <a:ahLst/>
              <a:cxnLst>
                <a:cxn ang="0">
                  <a:pos x="1002008" y="435633"/>
                </a:cxn>
                <a:cxn ang="0">
                  <a:pos x="908964" y="411697"/>
                </a:cxn>
                <a:cxn ang="0">
                  <a:pos x="980536" y="67020"/>
                </a:cxn>
                <a:cxn ang="0">
                  <a:pos x="832621" y="67020"/>
                </a:cxn>
                <a:cxn ang="0">
                  <a:pos x="770592" y="342283"/>
                </a:cxn>
                <a:cxn ang="0">
                  <a:pos x="574962" y="251327"/>
                </a:cxn>
                <a:cxn ang="0">
                  <a:pos x="558261" y="67020"/>
                </a:cxn>
                <a:cxn ang="0">
                  <a:pos x="496232" y="251327"/>
                </a:cxn>
                <a:cxn ang="0">
                  <a:pos x="849321" y="390155"/>
                </a:cxn>
                <a:cxn ang="0">
                  <a:pos x="832621" y="67020"/>
                </a:cxn>
                <a:cxn ang="0">
                  <a:pos x="2600450" y="112498"/>
                </a:cxn>
                <a:cxn ang="0">
                  <a:pos x="2617150" y="435633"/>
                </a:cxn>
                <a:cxn ang="0">
                  <a:pos x="2681565" y="160370"/>
                </a:cxn>
                <a:cxn ang="0">
                  <a:pos x="2874810" y="251327"/>
                </a:cxn>
                <a:cxn ang="0">
                  <a:pos x="2891510" y="435633"/>
                </a:cxn>
                <a:cxn ang="0">
                  <a:pos x="2955925" y="234571"/>
                </a:cxn>
                <a:cxn ang="0">
                  <a:pos x="1316925" y="332709"/>
                </a:cxn>
                <a:cxn ang="0">
                  <a:pos x="1130838" y="251327"/>
                </a:cxn>
                <a:cxn ang="0">
                  <a:pos x="1309768" y="162764"/>
                </a:cxn>
                <a:cxn ang="0">
                  <a:pos x="1398040" y="138828"/>
                </a:cxn>
                <a:cxn ang="0">
                  <a:pos x="1049723" y="251327"/>
                </a:cxn>
                <a:cxn ang="0">
                  <a:pos x="1407583" y="351857"/>
                </a:cxn>
                <a:cxn ang="0">
                  <a:pos x="1316925" y="332709"/>
                </a:cxn>
                <a:cxn ang="0">
                  <a:pos x="2369034" y="440420"/>
                </a:cxn>
                <a:cxn ang="0">
                  <a:pos x="2369034" y="59839"/>
                </a:cxn>
                <a:cxn ang="0">
                  <a:pos x="2478778" y="251327"/>
                </a:cxn>
                <a:cxn ang="0">
                  <a:pos x="2259290" y="251327"/>
                </a:cxn>
                <a:cxn ang="0">
                  <a:pos x="2478778" y="251327"/>
                </a:cxn>
                <a:cxn ang="0">
                  <a:pos x="1641385" y="86169"/>
                </a:cxn>
                <a:cxn ang="0">
                  <a:pos x="1526870" y="16755"/>
                </a:cxn>
                <a:cxn ang="0">
                  <a:pos x="1448140" y="0"/>
                </a:cxn>
                <a:cxn ang="0">
                  <a:pos x="1467226" y="435633"/>
                </a:cxn>
                <a:cxn ang="0">
                  <a:pos x="1526870" y="258507"/>
                </a:cxn>
                <a:cxn ang="0">
                  <a:pos x="1677171" y="435633"/>
                </a:cxn>
                <a:cxn ang="0">
                  <a:pos x="1617527" y="251327"/>
                </a:cxn>
                <a:cxn ang="0">
                  <a:pos x="1677171" y="67020"/>
                </a:cxn>
                <a:cxn ang="0">
                  <a:pos x="1844172" y="0"/>
                </a:cxn>
                <a:cxn ang="0">
                  <a:pos x="1784529" y="67020"/>
                </a:cxn>
                <a:cxn ang="0">
                  <a:pos x="1784529" y="277656"/>
                </a:cxn>
                <a:cxn ang="0">
                  <a:pos x="1961073" y="385368"/>
                </a:cxn>
                <a:cxn ang="0">
                  <a:pos x="1863258" y="256114"/>
                </a:cxn>
                <a:cxn ang="0">
                  <a:pos x="1946759" y="143615"/>
                </a:cxn>
                <a:cxn ang="0">
                  <a:pos x="1965845" y="67020"/>
                </a:cxn>
                <a:cxn ang="0">
                  <a:pos x="1863258" y="21542"/>
                </a:cxn>
                <a:cxn ang="0">
                  <a:pos x="2008788" y="414091"/>
                </a:cxn>
                <a:cxn ang="0">
                  <a:pos x="2087517" y="435633"/>
                </a:cxn>
                <a:cxn ang="0">
                  <a:pos x="2151932" y="134041"/>
                </a:cxn>
                <a:cxn ang="0">
                  <a:pos x="2173404" y="55052"/>
                </a:cxn>
                <a:cxn ang="0">
                  <a:pos x="388874" y="366219"/>
                </a:cxn>
                <a:cxn ang="0">
                  <a:pos x="367403" y="461963"/>
                </a:cxn>
                <a:cxn ang="0">
                  <a:pos x="322074" y="421271"/>
                </a:cxn>
                <a:cxn ang="0">
                  <a:pos x="0" y="222603"/>
                </a:cxn>
                <a:cxn ang="0">
                  <a:pos x="443746" y="222603"/>
                </a:cxn>
                <a:cxn ang="0">
                  <a:pos x="221873" y="361432"/>
                </a:cxn>
                <a:cxn ang="0">
                  <a:pos x="221873" y="83775"/>
                </a:cxn>
                <a:cxn ang="0">
                  <a:pos x="221873" y="361432"/>
                </a:cxn>
              </a:cxnLst>
              <a:rect l="0" t="0" r="0" b="0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2" name="Freeform 7"/>
            <p:cNvSpPr>
              <a:spLocks noEditPoints="1"/>
            </p:cNvSpPr>
            <p:nvPr/>
          </p:nvSpPr>
          <p:spPr>
            <a:xfrm>
              <a:off x="5526088" y="2171701"/>
              <a:ext cx="1116013" cy="381000"/>
            </a:xfrm>
            <a:custGeom>
              <a:avLst/>
              <a:gdLst/>
              <a:ahLst/>
              <a:cxnLst>
                <a:cxn ang="0">
                  <a:pos x="548467" y="381000"/>
                </a:cxn>
                <a:cxn ang="0">
                  <a:pos x="448312" y="369018"/>
                </a:cxn>
                <a:cxn ang="0">
                  <a:pos x="274233" y="369018"/>
                </a:cxn>
                <a:cxn ang="0">
                  <a:pos x="181232" y="381000"/>
                </a:cxn>
                <a:cxn ang="0">
                  <a:pos x="197925" y="234830"/>
                </a:cxn>
                <a:cxn ang="0">
                  <a:pos x="321926" y="182113"/>
                </a:cxn>
                <a:cxn ang="0">
                  <a:pos x="209848" y="69490"/>
                </a:cxn>
                <a:cxn ang="0">
                  <a:pos x="324311" y="21566"/>
                </a:cxn>
                <a:cxn ang="0">
                  <a:pos x="386312" y="0"/>
                </a:cxn>
                <a:cxn ang="0">
                  <a:pos x="484082" y="21566"/>
                </a:cxn>
                <a:cxn ang="0">
                  <a:pos x="524621" y="167735"/>
                </a:cxn>
                <a:cxn ang="0">
                  <a:pos x="462620" y="69490"/>
                </a:cxn>
                <a:cxn ang="0">
                  <a:pos x="386312" y="182113"/>
                </a:cxn>
                <a:cxn ang="0">
                  <a:pos x="536544" y="234830"/>
                </a:cxn>
                <a:cxn ang="0">
                  <a:pos x="205079" y="134188"/>
                </a:cxn>
                <a:cxn ang="0">
                  <a:pos x="133540" y="93452"/>
                </a:cxn>
                <a:cxn ang="0">
                  <a:pos x="114462" y="0"/>
                </a:cxn>
                <a:cxn ang="0">
                  <a:pos x="76308" y="364226"/>
                </a:cxn>
                <a:cxn ang="0">
                  <a:pos x="133540" y="381000"/>
                </a:cxn>
                <a:cxn ang="0">
                  <a:pos x="190771" y="150962"/>
                </a:cxn>
                <a:cxn ang="0">
                  <a:pos x="42923" y="69490"/>
                </a:cxn>
                <a:cxn ang="0">
                  <a:pos x="0" y="225245"/>
                </a:cxn>
                <a:cxn ang="0">
                  <a:pos x="54846" y="234830"/>
                </a:cxn>
                <a:cxn ang="0">
                  <a:pos x="42923" y="69490"/>
                </a:cxn>
                <a:cxn ang="0">
                  <a:pos x="1039704" y="330679"/>
                </a:cxn>
                <a:cxn ang="0">
                  <a:pos x="696315" y="318698"/>
                </a:cxn>
                <a:cxn ang="0">
                  <a:pos x="1011088" y="182113"/>
                </a:cxn>
                <a:cxn ang="0">
                  <a:pos x="999165" y="234830"/>
                </a:cxn>
                <a:cxn ang="0">
                  <a:pos x="775009" y="234830"/>
                </a:cxn>
                <a:cxn ang="0">
                  <a:pos x="829855" y="287547"/>
                </a:cxn>
                <a:cxn ang="0">
                  <a:pos x="1077858" y="239622"/>
                </a:cxn>
                <a:cxn ang="0">
                  <a:pos x="627161" y="129396"/>
                </a:cxn>
                <a:cxn ang="0">
                  <a:pos x="674854" y="381000"/>
                </a:cxn>
                <a:cxn ang="0">
                  <a:pos x="1087397" y="378603"/>
                </a:cxn>
                <a:cxn ang="0">
                  <a:pos x="679623" y="107830"/>
                </a:cxn>
                <a:cxn ang="0">
                  <a:pos x="968165" y="52716"/>
                </a:cxn>
                <a:cxn ang="0">
                  <a:pos x="1042089" y="115018"/>
                </a:cxn>
                <a:cxn ang="0">
                  <a:pos x="1013473" y="11981"/>
                </a:cxn>
                <a:cxn ang="0">
                  <a:pos x="987242" y="0"/>
                </a:cxn>
                <a:cxn ang="0">
                  <a:pos x="691546" y="9584"/>
                </a:cxn>
                <a:cxn ang="0">
                  <a:pos x="589006" y="115018"/>
                </a:cxn>
                <a:cxn ang="0">
                  <a:pos x="679623" y="107830"/>
                </a:cxn>
              </a:cxnLst>
              <a:rect l="0" t="0" r="0" b="0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pic>
        <p:nvPicPr>
          <p:cNvPr id="14343" name="图形 3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63" y="5088732"/>
            <a:ext cx="523875" cy="547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形 10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678"/>
            <a:ext cx="269081" cy="355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8" y="126206"/>
            <a:ext cx="653316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rgbClr val="343F5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trike="noStrike" noProof="1">
                <a:solidFill>
                  <a:srgbClr val="343F51"/>
                </a:solidFill>
              </a:rPr>
              <a:t>单击此处添加标题</a:t>
            </a:r>
            <a:endParaRPr kumimoji="1" lang="zh-CN" altLang="en-US" strike="noStrike" noProof="1">
              <a:solidFill>
                <a:srgbClr val="343F51"/>
              </a:solidFill>
            </a:endParaRPr>
          </a:p>
        </p:txBody>
      </p:sp>
      <p:sp>
        <p:nvSpPr>
          <p:cNvPr id="18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179998" y="448150"/>
            <a:ext cx="6533166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1350">
                <a:solidFill>
                  <a:srgbClr val="7E8E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kumimoji="1" lang="en-GB" altLang="zh-CN" strike="noStrike" noProof="1"/>
              <a:t>Click here to add a 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748765" y="2198600"/>
            <a:ext cx="456018" cy="1268"/>
          </a:xfrm>
          <a:prstGeom prst="line">
            <a:avLst/>
          </a:prstGeom>
          <a:ln w="9525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748765" y="655800"/>
            <a:ext cx="1351884" cy="1"/>
          </a:xfrm>
          <a:prstGeom prst="line">
            <a:avLst/>
          </a:prstGeom>
          <a:ln w="9525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653732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2922295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A_TextPlaceholder 1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39536" y="779013"/>
            <a:ext cx="3301131" cy="92332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2300" b="1" smtClean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CLICK TO TYPE </a:t>
            </a:r>
            <a:endParaRPr lang="en-US" altLang="zh-CN" sz="2300" b="1">
              <a:solidFill>
                <a:srgbClr val="697C89"/>
              </a:solidFill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IN THE TITLE</a:t>
            </a:r>
            <a:endParaRPr lang="en-US" altLang="zh-CN" sz="2300" b="1" dirty="0">
              <a:solidFill>
                <a:srgbClr val="697C89"/>
              </a:solidFill>
            </a:endParaRPr>
          </a:p>
        </p:txBody>
      </p:sp>
      <p:sp>
        <p:nvSpPr>
          <p:cNvPr id="31" name="PA_文本占位符 12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6380" y="1376736"/>
            <a:ext cx="2883660" cy="71557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buNone/>
              <a:defRPr lang="zh-CN" altLang="en-US" sz="2300" b="1" dirty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r>
              <a:rPr lang="en-US" altLang="zh-CN" sz="2300" b="1">
                <a:solidFill>
                  <a:srgbClr val="697C89"/>
                </a:solidFill>
              </a:rPr>
              <a:t>PPT</a:t>
            </a:r>
            <a:r>
              <a:rPr lang="zh-CN" altLang="en-US" sz="2300" b="1">
                <a:solidFill>
                  <a:srgbClr val="697C89"/>
                </a:solidFill>
              </a:rPr>
              <a:t>文件标题部分</a:t>
            </a:r>
            <a:endParaRPr lang="zh-CN" altLang="en-US" sz="2300" b="1" dirty="0">
              <a:solidFill>
                <a:srgbClr val="697C89"/>
              </a:solidFill>
            </a:endParaRPr>
          </a:p>
        </p:txBody>
      </p:sp>
      <p:sp>
        <p:nvSpPr>
          <p:cNvPr id="38" name="PA_TextPlaceholder 36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0807" y="2325888"/>
            <a:ext cx="886299" cy="384719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00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30000"/>
              </a:lnSpc>
            </a:pPr>
            <a:endParaRPr lang="zh-CN" altLang="en-US"/>
          </a:p>
        </p:txBody>
      </p:sp>
      <p:sp>
        <p:nvSpPr>
          <p:cNvPr id="46" name="PA_TextPlaceholder 40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>
          <a:xfrm>
            <a:off x="784061" y="4273288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5752420" y="805193"/>
            <a:ext cx="2484729" cy="544636"/>
            <a:chOff x="2506663" y="2117726"/>
            <a:chExt cx="4135438" cy="906463"/>
          </a:xfrm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30" name="Picture 6" descr="C:\Users\Administrator\Desktop\未标题-3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636376" y="106330"/>
            <a:ext cx="1403375" cy="493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9445" y="779145"/>
            <a:ext cx="5074285" cy="1163320"/>
          </a:xfrm>
        </p:spPr>
        <p:txBody>
          <a:bodyPr>
            <a:noAutofit/>
          </a:bodyPr>
          <a:lstStyle/>
          <a:p>
            <a:r>
              <a:rPr dirty="0"/>
              <a:t>一汽大众</a:t>
            </a:r>
            <a:r>
              <a:rPr lang="en-US" altLang="zh-CN" dirty="0"/>
              <a:t>2023</a:t>
            </a:r>
            <a:r>
              <a:rPr dirty="0"/>
              <a:t>年</a:t>
            </a:r>
            <a:r>
              <a:rPr lang="en-US" altLang="zh-CN" dirty="0"/>
              <a:t>1</a:t>
            </a:r>
            <a:r>
              <a:rPr dirty="0"/>
              <a:t>月运营数据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80807" y="2325888"/>
            <a:ext cx="1231120" cy="335280"/>
          </a:xfrm>
        </p:spPr>
        <p:txBody>
          <a:bodyPr/>
          <a:lstStyle/>
          <a:p>
            <a:r>
              <a:rPr lang="en-US" altLang="zh-CN" dirty="0" smtClean="0"/>
              <a:t>2023-01-29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智能仓储机器人领导者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月故障次数&amp;搬运作业单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005" y="828675"/>
            <a:ext cx="8314055" cy="2225040"/>
          </a:xfrm>
          <a:prstGeom prst="rect">
            <a:avLst/>
          </a:prstGeom>
        </p:spPr>
      </p:pic>
      <p:pic>
        <p:nvPicPr>
          <p:cNvPr id="3" name="图片 2" descr="1月单台机器人平均作业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3121660"/>
            <a:ext cx="8346440" cy="1617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245" y="334645"/>
            <a:ext cx="7434580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</a:t>
            </a:r>
            <a:r>
              <a:rPr lang="zh-CN" altLang="en-US" sz="1400"/>
              <a:t>月现场共有</a:t>
            </a:r>
            <a:r>
              <a:rPr lang="en-US" altLang="zh-CN" sz="1400"/>
              <a:t>15</a:t>
            </a:r>
            <a:r>
              <a:rPr lang="zh-CN" altLang="en-US" sz="1400"/>
              <a:t>天作业</a:t>
            </a:r>
            <a:endParaRPr lang="zh-CN" altLang="en-US" sz="1400"/>
          </a:p>
          <a:p>
            <a:r>
              <a:rPr lang="en-US" altLang="zh-CN" sz="1400"/>
              <a:t>01-14</a:t>
            </a:r>
            <a:r>
              <a:rPr lang="zh-CN" altLang="en-US" sz="1400"/>
              <a:t>这天现场升级，故没有作业单又产生了故障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月在线机器人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3527425"/>
            <a:ext cx="8158480" cy="1339850"/>
          </a:xfrm>
          <a:prstGeom prst="rect">
            <a:avLst/>
          </a:prstGeom>
        </p:spPr>
      </p:pic>
      <p:pic>
        <p:nvPicPr>
          <p:cNvPr id="9" name="图片 8" descr="1月故障率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6280" y="732790"/>
            <a:ext cx="7726045" cy="2729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235" y="386715"/>
            <a:ext cx="744220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01-05</a:t>
            </a:r>
            <a:r>
              <a:rPr lang="zh-CN" altLang="en-US" sz="1400"/>
              <a:t>之后机器人故障率下降之后逐渐稳定</a:t>
            </a:r>
            <a:endParaRPr lang="zh-CN" altLang="en-US" sz="1400"/>
          </a:p>
          <a:p>
            <a:r>
              <a:rPr lang="zh-CN" altLang="en-US" sz="1400"/>
              <a:t>注：现场共激活</a:t>
            </a:r>
            <a:r>
              <a:rPr lang="en-US" altLang="zh-CN" sz="1400"/>
              <a:t>44</a:t>
            </a:r>
            <a:r>
              <a:rPr lang="zh-CN" altLang="en-US" sz="1400"/>
              <a:t>台机器人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月故障次数TOP10的故障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1036320"/>
            <a:ext cx="7132320" cy="3860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YmYzZmExYWVlMDJlMTYxYmY1Y2UzYWVlNmI5MGJlYjUifQ=="/>
  <p:tag name="KSO_WPP_MARK_KEY" val="d850d83a-0a41-4023-b15b-04cdf9a019fb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全屏显示(16:9)</PresentationFormat>
  <Paragraphs>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gang</dc:creator>
  <cp:lastModifiedBy>Sage十七</cp:lastModifiedBy>
  <cp:revision>757</cp:revision>
  <dcterms:created xsi:type="dcterms:W3CDTF">2022-07-21T11:56:00Z</dcterms:created>
  <dcterms:modified xsi:type="dcterms:W3CDTF">2023-01-29T08:46:55Z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0E7BDE5FD0F24F579D1F11BF3396A725</vt:lpwstr>
  </property>
</Properties>
</file>