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11"/>
  </p:notesMasterIdLst>
  <p:handoutMasterIdLst>
    <p:handoutMasterId r:id="rId12"/>
  </p:handoutMasterIdLst>
  <p:sldIdLst>
    <p:sldId id="267" r:id="rId4"/>
    <p:sldId id="5142" r:id="rId5"/>
    <p:sldId id="5141" r:id="rId6"/>
    <p:sldId id="5136" r:id="rId7"/>
    <p:sldId id="5154" r:id="rId8"/>
    <p:sldId id="5155" r:id="rId9"/>
    <p:sldId id="298" r:id="rId10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2" userDrawn="1">
          <p15:clr>
            <a:srgbClr val="A4A3A4"/>
          </p15:clr>
        </p15:guide>
        <p15:guide id="2" pos="35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rong Liao" initials="LL" lastIdx="1" clrIdx="0"/>
  <p:cmAuthor id="2" name="lilinfeng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  <a:srgbClr val="36BE52"/>
    <a:srgbClr val="48A088"/>
    <a:srgbClr val="1552D1"/>
    <a:srgbClr val="FA620E"/>
    <a:srgbClr val="ED6D00"/>
    <a:srgbClr val="697C89"/>
    <a:srgbClr val="707982"/>
    <a:srgbClr val="6C7886"/>
    <a:srgbClr val="607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2308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086" y="120"/>
      </p:cViewPr>
      <p:guideLst>
        <p:guide orient="horz" pos="2792"/>
        <p:guide pos="35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3684"/>
        <p:guide pos="22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6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4F87-6169-4169-8242-7B6E79855A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F82EB-777F-4EC5-BCCE-89DE604738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631EE-D164-43D5-9A0C-E73FC975F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E0B76-8D46-451E-8AAC-5193481299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625493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105160"/>
            <a:ext cx="1106113" cy="8309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t">
            <a:spAutoFit/>
          </a:bodyPr>
          <a:lstStyle>
            <a:lvl1pPr marL="0" indent="0">
              <a:buNone/>
              <a:defRPr lang="zh-CN" altLang="en-US" sz="2800" b="1">
                <a:solidFill>
                  <a:srgbClr val="FA620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A_TextPlaceholder 4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309311" y="1254803"/>
            <a:ext cx="3740207" cy="3418178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buFontTx/>
              <a:buNone/>
              <a:defRPr lang="zh-CN" altLang="en-US" sz="18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defTabSz="914400">
              <a:lnSpc>
                <a:spcPct val="170000"/>
              </a:lnSpc>
              <a:buAutoNum type="arabicPlain"/>
            </a:pPr>
            <a:endParaRPr lang="zh-CN" altLang="en-US" dirty="0"/>
          </a:p>
        </p:txBody>
      </p:sp>
      <p:pic>
        <p:nvPicPr>
          <p:cNvPr id="3074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426016" y="356919"/>
            <a:ext cx="1784332" cy="391116"/>
            <a:chOff x="2506663" y="2117726"/>
            <a:chExt cx="4135438" cy="906463"/>
          </a:xfrm>
          <a:solidFill>
            <a:schemeClr val="bg1"/>
          </a:solidFill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PA_TextPlaceholder 29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4629100" y="1988046"/>
            <a:ext cx="4076101" cy="877033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3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2"/>
            <a:ext cx="1106113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sz="quarter" idx="12" hasCustomPrompt="1"/>
          </p:nvPr>
        </p:nvSpPr>
        <p:spPr>
          <a:xfrm>
            <a:off x="515060" y="1967023"/>
            <a:ext cx="8411598" cy="2676498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quarter" idx="13" hasCustomPrompt="1"/>
          </p:nvPr>
        </p:nvSpPr>
        <p:spPr>
          <a:xfrm>
            <a:off x="515060" y="1254642"/>
            <a:ext cx="8411598" cy="55289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200" b="1" kern="12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3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rot="5400000">
            <a:off x="3331149" y="797817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5599712" y="797817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A_TextPlaceholder 40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3461478" y="543332"/>
            <a:ext cx="2239026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85926" y="4115591"/>
            <a:ext cx="2484729" cy="544636"/>
            <a:chOff x="2506663" y="2117726"/>
            <a:chExt cx="4135438" cy="906463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5089922"/>
            <a:ext cx="9144000" cy="53579"/>
          </a:xfrm>
          <a:prstGeom prst="rect">
            <a:avLst/>
          </a:prstGeom>
          <a:solidFill>
            <a:srgbClr val="303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4339" name="组合 26"/>
          <p:cNvGrpSpPr>
            <a:grpSpLocks noChangeAspect="1"/>
          </p:cNvGrpSpPr>
          <p:nvPr userDrawn="1"/>
        </p:nvGrpSpPr>
        <p:grpSpPr>
          <a:xfrm>
            <a:off x="7253288" y="165497"/>
            <a:ext cx="1620441" cy="209550"/>
            <a:chOff x="2506663" y="2117726"/>
            <a:chExt cx="4135438" cy="533400"/>
          </a:xfrm>
        </p:grpSpPr>
        <p:sp>
          <p:nvSpPr>
            <p:cNvPr id="14340" name="Freeform 5"/>
            <p:cNvSpPr>
              <a:spLocks noEditPoints="1"/>
            </p:cNvSpPr>
            <p:nvPr/>
          </p:nvSpPr>
          <p:spPr>
            <a:xfrm>
              <a:off x="3063876" y="2579688"/>
              <a:ext cx="444500" cy="71438"/>
            </a:xfrm>
            <a:custGeom>
              <a:avLst/>
              <a:gdLst/>
              <a:ahLst/>
              <a:cxnLst>
                <a:cxn ang="0">
                  <a:pos x="444500" y="61912"/>
                </a:cxn>
                <a:cxn ang="0">
                  <a:pos x="432551" y="71438"/>
                </a:cxn>
                <a:cxn ang="0">
                  <a:pos x="363247" y="71438"/>
                </a:cxn>
                <a:cxn ang="0">
                  <a:pos x="351298" y="61912"/>
                </a:cxn>
                <a:cxn ang="0">
                  <a:pos x="351298" y="9525"/>
                </a:cxn>
                <a:cxn ang="0">
                  <a:pos x="363247" y="0"/>
                </a:cxn>
                <a:cxn ang="0">
                  <a:pos x="432551" y="0"/>
                </a:cxn>
                <a:cxn ang="0">
                  <a:pos x="444500" y="9525"/>
                </a:cxn>
                <a:cxn ang="0">
                  <a:pos x="444500" y="61912"/>
                </a:cxn>
                <a:cxn ang="0">
                  <a:pos x="332180" y="28575"/>
                </a:cxn>
                <a:cxn ang="0">
                  <a:pos x="336959" y="23812"/>
                </a:cxn>
                <a:cxn ang="0">
                  <a:pos x="336959" y="9525"/>
                </a:cxn>
                <a:cxn ang="0">
                  <a:pos x="332180" y="4762"/>
                </a:cxn>
                <a:cxn ang="0">
                  <a:pos x="4779" y="21431"/>
                </a:cxn>
                <a:cxn ang="0">
                  <a:pos x="4779" y="23812"/>
                </a:cxn>
                <a:cxn ang="0">
                  <a:pos x="332180" y="28575"/>
                </a:cxn>
                <a:cxn ang="0">
                  <a:pos x="332180" y="66675"/>
                </a:cxn>
                <a:cxn ang="0">
                  <a:pos x="336959" y="61912"/>
                </a:cxn>
                <a:cxn ang="0">
                  <a:pos x="336959" y="50006"/>
                </a:cxn>
                <a:cxn ang="0">
                  <a:pos x="332180" y="45244"/>
                </a:cxn>
                <a:cxn ang="0">
                  <a:pos x="4779" y="57150"/>
                </a:cxn>
                <a:cxn ang="0">
                  <a:pos x="4779" y="59531"/>
                </a:cxn>
                <a:cxn ang="0">
                  <a:pos x="332180" y="66675"/>
                </a:cxn>
              </a:cxnLst>
              <a:rect l="0" t="0" r="0" b="0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41" name="Freeform 6"/>
            <p:cNvSpPr>
              <a:spLocks noEditPoints="1"/>
            </p:cNvSpPr>
            <p:nvPr/>
          </p:nvSpPr>
          <p:spPr>
            <a:xfrm>
              <a:off x="2506663" y="2117726"/>
              <a:ext cx="2955925" cy="461963"/>
            </a:xfrm>
            <a:custGeom>
              <a:avLst/>
              <a:gdLst/>
              <a:ahLst/>
              <a:cxnLst>
                <a:cxn ang="0">
                  <a:pos x="1002008" y="435633"/>
                </a:cxn>
                <a:cxn ang="0">
                  <a:pos x="908964" y="411697"/>
                </a:cxn>
                <a:cxn ang="0">
                  <a:pos x="980536" y="67020"/>
                </a:cxn>
                <a:cxn ang="0">
                  <a:pos x="832621" y="67020"/>
                </a:cxn>
                <a:cxn ang="0">
                  <a:pos x="770592" y="342283"/>
                </a:cxn>
                <a:cxn ang="0">
                  <a:pos x="574962" y="251327"/>
                </a:cxn>
                <a:cxn ang="0">
                  <a:pos x="558261" y="67020"/>
                </a:cxn>
                <a:cxn ang="0">
                  <a:pos x="496232" y="251327"/>
                </a:cxn>
                <a:cxn ang="0">
                  <a:pos x="849321" y="390155"/>
                </a:cxn>
                <a:cxn ang="0">
                  <a:pos x="832621" y="67020"/>
                </a:cxn>
                <a:cxn ang="0">
                  <a:pos x="2600450" y="112498"/>
                </a:cxn>
                <a:cxn ang="0">
                  <a:pos x="2617150" y="435633"/>
                </a:cxn>
                <a:cxn ang="0">
                  <a:pos x="2681565" y="160370"/>
                </a:cxn>
                <a:cxn ang="0">
                  <a:pos x="2874810" y="251327"/>
                </a:cxn>
                <a:cxn ang="0">
                  <a:pos x="2891510" y="435633"/>
                </a:cxn>
                <a:cxn ang="0">
                  <a:pos x="2955925" y="234571"/>
                </a:cxn>
                <a:cxn ang="0">
                  <a:pos x="1316925" y="332709"/>
                </a:cxn>
                <a:cxn ang="0">
                  <a:pos x="1130838" y="251327"/>
                </a:cxn>
                <a:cxn ang="0">
                  <a:pos x="1309768" y="162764"/>
                </a:cxn>
                <a:cxn ang="0">
                  <a:pos x="1398040" y="138828"/>
                </a:cxn>
                <a:cxn ang="0">
                  <a:pos x="1049723" y="251327"/>
                </a:cxn>
                <a:cxn ang="0">
                  <a:pos x="1407583" y="351857"/>
                </a:cxn>
                <a:cxn ang="0">
                  <a:pos x="1316925" y="332709"/>
                </a:cxn>
                <a:cxn ang="0">
                  <a:pos x="2369034" y="440420"/>
                </a:cxn>
                <a:cxn ang="0">
                  <a:pos x="2369034" y="59839"/>
                </a:cxn>
                <a:cxn ang="0">
                  <a:pos x="2478778" y="251327"/>
                </a:cxn>
                <a:cxn ang="0">
                  <a:pos x="2259290" y="251327"/>
                </a:cxn>
                <a:cxn ang="0">
                  <a:pos x="2478778" y="251327"/>
                </a:cxn>
                <a:cxn ang="0">
                  <a:pos x="1641385" y="86169"/>
                </a:cxn>
                <a:cxn ang="0">
                  <a:pos x="1526870" y="16755"/>
                </a:cxn>
                <a:cxn ang="0">
                  <a:pos x="1448140" y="0"/>
                </a:cxn>
                <a:cxn ang="0">
                  <a:pos x="1467226" y="435633"/>
                </a:cxn>
                <a:cxn ang="0">
                  <a:pos x="1526870" y="258507"/>
                </a:cxn>
                <a:cxn ang="0">
                  <a:pos x="1677171" y="435633"/>
                </a:cxn>
                <a:cxn ang="0">
                  <a:pos x="1617527" y="251327"/>
                </a:cxn>
                <a:cxn ang="0">
                  <a:pos x="1677171" y="67020"/>
                </a:cxn>
                <a:cxn ang="0">
                  <a:pos x="1844172" y="0"/>
                </a:cxn>
                <a:cxn ang="0">
                  <a:pos x="1784529" y="67020"/>
                </a:cxn>
                <a:cxn ang="0">
                  <a:pos x="1784529" y="277656"/>
                </a:cxn>
                <a:cxn ang="0">
                  <a:pos x="1961073" y="385368"/>
                </a:cxn>
                <a:cxn ang="0">
                  <a:pos x="1863258" y="256114"/>
                </a:cxn>
                <a:cxn ang="0">
                  <a:pos x="1946759" y="143615"/>
                </a:cxn>
                <a:cxn ang="0">
                  <a:pos x="1965845" y="67020"/>
                </a:cxn>
                <a:cxn ang="0">
                  <a:pos x="1863258" y="21542"/>
                </a:cxn>
                <a:cxn ang="0">
                  <a:pos x="2008788" y="414091"/>
                </a:cxn>
                <a:cxn ang="0">
                  <a:pos x="2087517" y="435633"/>
                </a:cxn>
                <a:cxn ang="0">
                  <a:pos x="2151932" y="134041"/>
                </a:cxn>
                <a:cxn ang="0">
                  <a:pos x="2173404" y="55052"/>
                </a:cxn>
                <a:cxn ang="0">
                  <a:pos x="388874" y="366219"/>
                </a:cxn>
                <a:cxn ang="0">
                  <a:pos x="367403" y="461963"/>
                </a:cxn>
                <a:cxn ang="0">
                  <a:pos x="322074" y="421271"/>
                </a:cxn>
                <a:cxn ang="0">
                  <a:pos x="0" y="222603"/>
                </a:cxn>
                <a:cxn ang="0">
                  <a:pos x="443746" y="222603"/>
                </a:cxn>
                <a:cxn ang="0">
                  <a:pos x="221873" y="361432"/>
                </a:cxn>
                <a:cxn ang="0">
                  <a:pos x="221873" y="83775"/>
                </a:cxn>
                <a:cxn ang="0">
                  <a:pos x="221873" y="361432"/>
                </a:cxn>
              </a:cxnLst>
              <a:rect l="0" t="0" r="0" b="0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342" name="Freeform 7"/>
            <p:cNvSpPr>
              <a:spLocks noEditPoints="1"/>
            </p:cNvSpPr>
            <p:nvPr/>
          </p:nvSpPr>
          <p:spPr>
            <a:xfrm>
              <a:off x="5526088" y="2171701"/>
              <a:ext cx="1116013" cy="381000"/>
            </a:xfrm>
            <a:custGeom>
              <a:avLst/>
              <a:gdLst/>
              <a:ahLst/>
              <a:cxnLst>
                <a:cxn ang="0">
                  <a:pos x="548467" y="381000"/>
                </a:cxn>
                <a:cxn ang="0">
                  <a:pos x="448312" y="369018"/>
                </a:cxn>
                <a:cxn ang="0">
                  <a:pos x="274233" y="369018"/>
                </a:cxn>
                <a:cxn ang="0">
                  <a:pos x="181232" y="381000"/>
                </a:cxn>
                <a:cxn ang="0">
                  <a:pos x="197925" y="234830"/>
                </a:cxn>
                <a:cxn ang="0">
                  <a:pos x="321926" y="182113"/>
                </a:cxn>
                <a:cxn ang="0">
                  <a:pos x="209848" y="69490"/>
                </a:cxn>
                <a:cxn ang="0">
                  <a:pos x="324311" y="21566"/>
                </a:cxn>
                <a:cxn ang="0">
                  <a:pos x="386312" y="0"/>
                </a:cxn>
                <a:cxn ang="0">
                  <a:pos x="484082" y="21566"/>
                </a:cxn>
                <a:cxn ang="0">
                  <a:pos x="524621" y="167735"/>
                </a:cxn>
                <a:cxn ang="0">
                  <a:pos x="462620" y="69490"/>
                </a:cxn>
                <a:cxn ang="0">
                  <a:pos x="386312" y="182113"/>
                </a:cxn>
                <a:cxn ang="0">
                  <a:pos x="536544" y="234830"/>
                </a:cxn>
                <a:cxn ang="0">
                  <a:pos x="205079" y="134188"/>
                </a:cxn>
                <a:cxn ang="0">
                  <a:pos x="133540" y="93452"/>
                </a:cxn>
                <a:cxn ang="0">
                  <a:pos x="114462" y="0"/>
                </a:cxn>
                <a:cxn ang="0">
                  <a:pos x="76308" y="364226"/>
                </a:cxn>
                <a:cxn ang="0">
                  <a:pos x="133540" y="381000"/>
                </a:cxn>
                <a:cxn ang="0">
                  <a:pos x="190771" y="150962"/>
                </a:cxn>
                <a:cxn ang="0">
                  <a:pos x="42923" y="69490"/>
                </a:cxn>
                <a:cxn ang="0">
                  <a:pos x="0" y="225245"/>
                </a:cxn>
                <a:cxn ang="0">
                  <a:pos x="54846" y="234830"/>
                </a:cxn>
                <a:cxn ang="0">
                  <a:pos x="42923" y="69490"/>
                </a:cxn>
                <a:cxn ang="0">
                  <a:pos x="1039704" y="330679"/>
                </a:cxn>
                <a:cxn ang="0">
                  <a:pos x="696315" y="318698"/>
                </a:cxn>
                <a:cxn ang="0">
                  <a:pos x="1011088" y="182113"/>
                </a:cxn>
                <a:cxn ang="0">
                  <a:pos x="999165" y="234830"/>
                </a:cxn>
                <a:cxn ang="0">
                  <a:pos x="775009" y="234830"/>
                </a:cxn>
                <a:cxn ang="0">
                  <a:pos x="829855" y="287547"/>
                </a:cxn>
                <a:cxn ang="0">
                  <a:pos x="1077858" y="239622"/>
                </a:cxn>
                <a:cxn ang="0">
                  <a:pos x="627161" y="129396"/>
                </a:cxn>
                <a:cxn ang="0">
                  <a:pos x="674854" y="381000"/>
                </a:cxn>
                <a:cxn ang="0">
                  <a:pos x="1087397" y="378603"/>
                </a:cxn>
                <a:cxn ang="0">
                  <a:pos x="679623" y="107830"/>
                </a:cxn>
                <a:cxn ang="0">
                  <a:pos x="968165" y="52716"/>
                </a:cxn>
                <a:cxn ang="0">
                  <a:pos x="1042089" y="115018"/>
                </a:cxn>
                <a:cxn ang="0">
                  <a:pos x="1013473" y="11981"/>
                </a:cxn>
                <a:cxn ang="0">
                  <a:pos x="987242" y="0"/>
                </a:cxn>
                <a:cxn ang="0">
                  <a:pos x="691546" y="9584"/>
                </a:cxn>
                <a:cxn ang="0">
                  <a:pos x="589006" y="115018"/>
                </a:cxn>
                <a:cxn ang="0">
                  <a:pos x="679623" y="107830"/>
                </a:cxn>
              </a:cxnLst>
              <a:rect l="0" t="0" r="0" b="0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pic>
        <p:nvPicPr>
          <p:cNvPr id="14343" name="图形 3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663" y="5088732"/>
            <a:ext cx="523875" cy="5476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4" name="图形 10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1678"/>
            <a:ext cx="269081" cy="35599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8" y="126206"/>
            <a:ext cx="6533168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rgbClr val="343F5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trike="noStrike" noProof="1">
                <a:solidFill>
                  <a:srgbClr val="343F51"/>
                </a:solidFill>
              </a:rPr>
              <a:t>单击此处添加标题</a:t>
            </a:r>
            <a:endParaRPr kumimoji="1" lang="zh-CN" altLang="en-US" strike="noStrike" noProof="1">
              <a:solidFill>
                <a:srgbClr val="343F51"/>
              </a:solidFill>
            </a:endParaRPr>
          </a:p>
        </p:txBody>
      </p:sp>
      <p:sp>
        <p:nvSpPr>
          <p:cNvPr id="18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179998" y="448150"/>
            <a:ext cx="6533166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1350">
                <a:solidFill>
                  <a:srgbClr val="7E8E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/>
            <a:r>
              <a:rPr kumimoji="1" lang="en-GB" altLang="zh-CN" strike="noStrike" noProof="1"/>
              <a:t>Click here to add a 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TextPlaceholder 3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93794" y="240403"/>
            <a:ext cx="2956337" cy="5107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 defTabSz="685800">
              <a:lnSpc>
                <a:spcPct val="100000"/>
              </a:lnSpc>
              <a:spcBef>
                <a:spcPts val="0"/>
              </a:spcBef>
              <a:buNone/>
              <a:def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685800"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25494" y="663079"/>
            <a:ext cx="8348386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7158723" y="203992"/>
            <a:ext cx="1515222" cy="332128"/>
            <a:chOff x="2506663" y="2117726"/>
            <a:chExt cx="4135438" cy="906463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47" name="直接连接符 46"/>
          <p:cNvCxnSpPr/>
          <p:nvPr userDrawn="1"/>
        </p:nvCxnSpPr>
        <p:spPr>
          <a:xfrm>
            <a:off x="561700" y="663079"/>
            <a:ext cx="846639" cy="1333"/>
          </a:xfrm>
          <a:prstGeom prst="line">
            <a:avLst/>
          </a:prstGeom>
          <a:ln w="38100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5353" y="0"/>
            <a:ext cx="713115" cy="79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748765" y="2198600"/>
            <a:ext cx="456018" cy="1268"/>
          </a:xfrm>
          <a:prstGeom prst="line">
            <a:avLst/>
          </a:prstGeom>
          <a:ln w="9525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V="1">
            <a:off x="748765" y="655800"/>
            <a:ext cx="1351884" cy="1"/>
          </a:xfrm>
          <a:prstGeom prst="line">
            <a:avLst/>
          </a:prstGeom>
          <a:ln w="9525">
            <a:solidFill>
              <a:srgbClr val="FA62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rot="5400000">
            <a:off x="653732" y="4527773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rot="5400000">
            <a:off x="2922295" y="4527773"/>
            <a:ext cx="213390" cy="1552"/>
          </a:xfrm>
          <a:prstGeom prst="line">
            <a:avLst/>
          </a:prstGeom>
          <a:ln w="12700">
            <a:solidFill>
              <a:srgbClr val="697C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A_TextPlaceholder 1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639536" y="779013"/>
            <a:ext cx="3301131" cy="923328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2300" b="1" smtClean="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>
              <a:lnSpc>
                <a:spcPct val="100000"/>
              </a:lnSpc>
              <a:defRPr sz="1800"/>
            </a:pPr>
            <a:r>
              <a:rPr lang="en-US" altLang="zh-CN" sz="2300" b="1">
                <a:solidFill>
                  <a:srgbClr val="697C89"/>
                </a:solidFill>
              </a:rPr>
              <a:t>CLICK TO TYPE </a:t>
            </a:r>
            <a:endParaRPr lang="en-US" altLang="zh-CN" sz="2300" b="1">
              <a:solidFill>
                <a:srgbClr val="697C89"/>
              </a:solidFill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altLang="zh-CN" sz="2300" b="1">
                <a:solidFill>
                  <a:srgbClr val="697C89"/>
                </a:solidFill>
              </a:rPr>
              <a:t>IN THE TITLE</a:t>
            </a:r>
            <a:endParaRPr lang="en-US" altLang="zh-CN" sz="2300" b="1" dirty="0">
              <a:solidFill>
                <a:srgbClr val="697C89"/>
              </a:solidFill>
            </a:endParaRPr>
          </a:p>
        </p:txBody>
      </p:sp>
      <p:sp>
        <p:nvSpPr>
          <p:cNvPr id="31" name="PA_文本占位符 12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6380" y="1376736"/>
            <a:ext cx="2883660" cy="715578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buNone/>
              <a:defRPr lang="zh-CN" altLang="en-US" sz="2300" b="1" dirty="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r>
              <a:rPr lang="en-US" altLang="zh-CN" sz="2300" b="1">
                <a:solidFill>
                  <a:srgbClr val="697C89"/>
                </a:solidFill>
              </a:rPr>
              <a:t>PPT</a:t>
            </a:r>
            <a:r>
              <a:rPr lang="zh-CN" altLang="en-US" sz="2300" b="1">
                <a:solidFill>
                  <a:srgbClr val="697C89"/>
                </a:solidFill>
              </a:rPr>
              <a:t>文件标题部分</a:t>
            </a:r>
            <a:endParaRPr lang="zh-CN" altLang="en-US" sz="2300" b="1" dirty="0">
              <a:solidFill>
                <a:srgbClr val="697C89"/>
              </a:solidFill>
            </a:endParaRPr>
          </a:p>
        </p:txBody>
      </p:sp>
      <p:sp>
        <p:nvSpPr>
          <p:cNvPr id="38" name="PA_TextPlaceholder 36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0807" y="2325888"/>
            <a:ext cx="886299" cy="384719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000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30000"/>
              </a:lnSpc>
            </a:pPr>
            <a:endParaRPr lang="zh-CN" altLang="en-US"/>
          </a:p>
        </p:txBody>
      </p:sp>
      <p:sp>
        <p:nvSpPr>
          <p:cNvPr id="46" name="PA_TextPlaceholder 40"/>
          <p:cNvSpPr>
            <a:spLocks noGrp="1"/>
          </p:cNvSpPr>
          <p:nvPr>
            <p:ph type="body" sz="quarter" idx="16"/>
            <p:custDataLst>
              <p:tags r:id="rId5"/>
            </p:custDataLst>
          </p:nvPr>
        </p:nvSpPr>
        <p:spPr>
          <a:xfrm>
            <a:off x="784061" y="4273288"/>
            <a:ext cx="2239026" cy="510522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 anchor="ctr">
            <a:spAutoFit/>
          </a:bodyPr>
          <a:lstStyle>
            <a:lvl1pPr marL="0" indent="0">
              <a:spcBef>
                <a:spcPts val="0"/>
              </a:spcBef>
              <a:buNone/>
              <a:defRPr lang="zh-CN" altLang="en-US" sz="1600" b="1">
                <a:solidFill>
                  <a:srgbClr val="697C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defTabSz="914400">
              <a:lnSpc>
                <a:spcPct val="150000"/>
              </a:lnSpc>
            </a:pPr>
            <a:endParaRPr lang="zh-CN" altLang="en-US"/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5752420" y="805193"/>
            <a:ext cx="2484729" cy="544636"/>
            <a:chOff x="2506663" y="2117726"/>
            <a:chExt cx="4135438" cy="906463"/>
          </a:xfrm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3063876" y="2579688"/>
              <a:ext cx="444500" cy="71438"/>
            </a:xfrm>
            <a:custGeom>
              <a:avLst/>
              <a:gdLst>
                <a:gd name="T0" fmla="*/ 186 w 186"/>
                <a:gd name="T1" fmla="*/ 26 h 30"/>
                <a:gd name="T2" fmla="*/ 181 w 186"/>
                <a:gd name="T3" fmla="*/ 30 h 30"/>
                <a:gd name="T4" fmla="*/ 152 w 186"/>
                <a:gd name="T5" fmla="*/ 30 h 30"/>
                <a:gd name="T6" fmla="*/ 147 w 186"/>
                <a:gd name="T7" fmla="*/ 26 h 30"/>
                <a:gd name="T8" fmla="*/ 147 w 186"/>
                <a:gd name="T9" fmla="*/ 4 h 30"/>
                <a:gd name="T10" fmla="*/ 152 w 186"/>
                <a:gd name="T11" fmla="*/ 0 h 30"/>
                <a:gd name="T12" fmla="*/ 181 w 186"/>
                <a:gd name="T13" fmla="*/ 0 h 30"/>
                <a:gd name="T14" fmla="*/ 186 w 186"/>
                <a:gd name="T15" fmla="*/ 4 h 30"/>
                <a:gd name="T16" fmla="*/ 186 w 186"/>
                <a:gd name="T17" fmla="*/ 26 h 30"/>
                <a:gd name="T18" fmla="*/ 139 w 186"/>
                <a:gd name="T19" fmla="*/ 12 h 30"/>
                <a:gd name="T20" fmla="*/ 141 w 186"/>
                <a:gd name="T21" fmla="*/ 10 h 30"/>
                <a:gd name="T22" fmla="*/ 141 w 186"/>
                <a:gd name="T23" fmla="*/ 4 h 30"/>
                <a:gd name="T24" fmla="*/ 139 w 186"/>
                <a:gd name="T25" fmla="*/ 2 h 30"/>
                <a:gd name="T26" fmla="*/ 2 w 186"/>
                <a:gd name="T27" fmla="*/ 9 h 30"/>
                <a:gd name="T28" fmla="*/ 2 w 186"/>
                <a:gd name="T29" fmla="*/ 10 h 30"/>
                <a:gd name="T30" fmla="*/ 139 w 186"/>
                <a:gd name="T31" fmla="*/ 12 h 30"/>
                <a:gd name="T32" fmla="*/ 139 w 186"/>
                <a:gd name="T33" fmla="*/ 28 h 30"/>
                <a:gd name="T34" fmla="*/ 141 w 186"/>
                <a:gd name="T35" fmla="*/ 26 h 30"/>
                <a:gd name="T36" fmla="*/ 141 w 186"/>
                <a:gd name="T37" fmla="*/ 21 h 30"/>
                <a:gd name="T38" fmla="*/ 139 w 186"/>
                <a:gd name="T39" fmla="*/ 19 h 30"/>
                <a:gd name="T40" fmla="*/ 2 w 186"/>
                <a:gd name="T41" fmla="*/ 24 h 30"/>
                <a:gd name="T42" fmla="*/ 2 w 186"/>
                <a:gd name="T43" fmla="*/ 25 h 30"/>
                <a:gd name="T44" fmla="*/ 139 w 186"/>
                <a:gd name="T45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">
                  <a:moveTo>
                    <a:pt x="186" y="26"/>
                  </a:moveTo>
                  <a:cubicBezTo>
                    <a:pt x="186" y="28"/>
                    <a:pt x="183" y="30"/>
                    <a:pt x="181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9" y="30"/>
                    <a:pt x="147" y="28"/>
                    <a:pt x="147" y="26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9" y="0"/>
                    <a:pt x="152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0"/>
                    <a:pt x="186" y="2"/>
                    <a:pt x="186" y="4"/>
                  </a:cubicBezTo>
                  <a:lnTo>
                    <a:pt x="186" y="26"/>
                  </a:lnTo>
                  <a:close/>
                  <a:moveTo>
                    <a:pt x="139" y="12"/>
                  </a:moveTo>
                  <a:cubicBezTo>
                    <a:pt x="140" y="12"/>
                    <a:pt x="141" y="11"/>
                    <a:pt x="141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2"/>
                    <a:pt x="140" y="2"/>
                    <a:pt x="139" y="2"/>
                  </a:cubicBezTo>
                  <a:cubicBezTo>
                    <a:pt x="139" y="2"/>
                    <a:pt x="5" y="9"/>
                    <a:pt x="2" y="9"/>
                  </a:cubicBezTo>
                  <a:cubicBezTo>
                    <a:pt x="0" y="9"/>
                    <a:pt x="0" y="9"/>
                    <a:pt x="2" y="10"/>
                  </a:cubicBezTo>
                  <a:cubicBezTo>
                    <a:pt x="4" y="10"/>
                    <a:pt x="139" y="12"/>
                    <a:pt x="139" y="12"/>
                  </a:cubicBezTo>
                  <a:close/>
                  <a:moveTo>
                    <a:pt x="139" y="28"/>
                  </a:moveTo>
                  <a:cubicBezTo>
                    <a:pt x="140" y="28"/>
                    <a:pt x="141" y="28"/>
                    <a:pt x="141" y="2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9" y="19"/>
                    <a:pt x="5" y="24"/>
                    <a:pt x="2" y="24"/>
                  </a:cubicBezTo>
                  <a:cubicBezTo>
                    <a:pt x="0" y="24"/>
                    <a:pt x="0" y="25"/>
                    <a:pt x="2" y="25"/>
                  </a:cubicBezTo>
                  <a:cubicBezTo>
                    <a:pt x="4" y="25"/>
                    <a:pt x="139" y="28"/>
                    <a:pt x="139" y="2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2506663" y="2117726"/>
              <a:ext cx="2955925" cy="461963"/>
            </a:xfrm>
            <a:custGeom>
              <a:avLst/>
              <a:gdLst>
                <a:gd name="T0" fmla="*/ 420 w 1239"/>
                <a:gd name="T1" fmla="*/ 182 h 193"/>
                <a:gd name="T2" fmla="*/ 381 w 1239"/>
                <a:gd name="T3" fmla="*/ 172 h 193"/>
                <a:gd name="T4" fmla="*/ 411 w 1239"/>
                <a:gd name="T5" fmla="*/ 28 h 193"/>
                <a:gd name="T6" fmla="*/ 349 w 1239"/>
                <a:gd name="T7" fmla="*/ 28 h 193"/>
                <a:gd name="T8" fmla="*/ 323 w 1239"/>
                <a:gd name="T9" fmla="*/ 143 h 193"/>
                <a:gd name="T10" fmla="*/ 241 w 1239"/>
                <a:gd name="T11" fmla="*/ 105 h 193"/>
                <a:gd name="T12" fmla="*/ 234 w 1239"/>
                <a:gd name="T13" fmla="*/ 28 h 193"/>
                <a:gd name="T14" fmla="*/ 208 w 1239"/>
                <a:gd name="T15" fmla="*/ 105 h 193"/>
                <a:gd name="T16" fmla="*/ 356 w 1239"/>
                <a:gd name="T17" fmla="*/ 163 h 193"/>
                <a:gd name="T18" fmla="*/ 349 w 1239"/>
                <a:gd name="T19" fmla="*/ 28 h 193"/>
                <a:gd name="T20" fmla="*/ 1090 w 1239"/>
                <a:gd name="T21" fmla="*/ 47 h 193"/>
                <a:gd name="T22" fmla="*/ 1097 w 1239"/>
                <a:gd name="T23" fmla="*/ 182 h 193"/>
                <a:gd name="T24" fmla="*/ 1124 w 1239"/>
                <a:gd name="T25" fmla="*/ 67 h 193"/>
                <a:gd name="T26" fmla="*/ 1205 w 1239"/>
                <a:gd name="T27" fmla="*/ 105 h 193"/>
                <a:gd name="T28" fmla="*/ 1212 w 1239"/>
                <a:gd name="T29" fmla="*/ 182 h 193"/>
                <a:gd name="T30" fmla="*/ 1239 w 1239"/>
                <a:gd name="T31" fmla="*/ 98 h 193"/>
                <a:gd name="T32" fmla="*/ 552 w 1239"/>
                <a:gd name="T33" fmla="*/ 139 h 193"/>
                <a:gd name="T34" fmla="*/ 474 w 1239"/>
                <a:gd name="T35" fmla="*/ 105 h 193"/>
                <a:gd name="T36" fmla="*/ 549 w 1239"/>
                <a:gd name="T37" fmla="*/ 68 h 193"/>
                <a:gd name="T38" fmla="*/ 586 w 1239"/>
                <a:gd name="T39" fmla="*/ 58 h 193"/>
                <a:gd name="T40" fmla="*/ 440 w 1239"/>
                <a:gd name="T41" fmla="*/ 105 h 193"/>
                <a:gd name="T42" fmla="*/ 590 w 1239"/>
                <a:gd name="T43" fmla="*/ 147 h 193"/>
                <a:gd name="T44" fmla="*/ 552 w 1239"/>
                <a:gd name="T45" fmla="*/ 139 h 193"/>
                <a:gd name="T46" fmla="*/ 993 w 1239"/>
                <a:gd name="T47" fmla="*/ 184 h 193"/>
                <a:gd name="T48" fmla="*/ 993 w 1239"/>
                <a:gd name="T49" fmla="*/ 25 h 193"/>
                <a:gd name="T50" fmla="*/ 1039 w 1239"/>
                <a:gd name="T51" fmla="*/ 105 h 193"/>
                <a:gd name="T52" fmla="*/ 947 w 1239"/>
                <a:gd name="T53" fmla="*/ 105 h 193"/>
                <a:gd name="T54" fmla="*/ 1039 w 1239"/>
                <a:gd name="T55" fmla="*/ 105 h 193"/>
                <a:gd name="T56" fmla="*/ 688 w 1239"/>
                <a:gd name="T57" fmla="*/ 36 h 193"/>
                <a:gd name="T58" fmla="*/ 640 w 1239"/>
                <a:gd name="T59" fmla="*/ 7 h 193"/>
                <a:gd name="T60" fmla="*/ 607 w 1239"/>
                <a:gd name="T61" fmla="*/ 0 h 193"/>
                <a:gd name="T62" fmla="*/ 615 w 1239"/>
                <a:gd name="T63" fmla="*/ 182 h 193"/>
                <a:gd name="T64" fmla="*/ 640 w 1239"/>
                <a:gd name="T65" fmla="*/ 108 h 193"/>
                <a:gd name="T66" fmla="*/ 703 w 1239"/>
                <a:gd name="T67" fmla="*/ 182 h 193"/>
                <a:gd name="T68" fmla="*/ 678 w 1239"/>
                <a:gd name="T69" fmla="*/ 105 h 193"/>
                <a:gd name="T70" fmla="*/ 703 w 1239"/>
                <a:gd name="T71" fmla="*/ 28 h 193"/>
                <a:gd name="T72" fmla="*/ 773 w 1239"/>
                <a:gd name="T73" fmla="*/ 0 h 193"/>
                <a:gd name="T74" fmla="*/ 748 w 1239"/>
                <a:gd name="T75" fmla="*/ 28 h 193"/>
                <a:gd name="T76" fmla="*/ 748 w 1239"/>
                <a:gd name="T77" fmla="*/ 116 h 193"/>
                <a:gd name="T78" fmla="*/ 822 w 1239"/>
                <a:gd name="T79" fmla="*/ 161 h 193"/>
                <a:gd name="T80" fmla="*/ 781 w 1239"/>
                <a:gd name="T81" fmla="*/ 107 h 193"/>
                <a:gd name="T82" fmla="*/ 816 w 1239"/>
                <a:gd name="T83" fmla="*/ 60 h 193"/>
                <a:gd name="T84" fmla="*/ 824 w 1239"/>
                <a:gd name="T85" fmla="*/ 28 h 193"/>
                <a:gd name="T86" fmla="*/ 781 w 1239"/>
                <a:gd name="T87" fmla="*/ 9 h 193"/>
                <a:gd name="T88" fmla="*/ 842 w 1239"/>
                <a:gd name="T89" fmla="*/ 173 h 193"/>
                <a:gd name="T90" fmla="*/ 875 w 1239"/>
                <a:gd name="T91" fmla="*/ 182 h 193"/>
                <a:gd name="T92" fmla="*/ 902 w 1239"/>
                <a:gd name="T93" fmla="*/ 56 h 193"/>
                <a:gd name="T94" fmla="*/ 911 w 1239"/>
                <a:gd name="T95" fmla="*/ 23 h 193"/>
                <a:gd name="T96" fmla="*/ 163 w 1239"/>
                <a:gd name="T97" fmla="*/ 153 h 193"/>
                <a:gd name="T98" fmla="*/ 154 w 1239"/>
                <a:gd name="T99" fmla="*/ 193 h 193"/>
                <a:gd name="T100" fmla="*/ 135 w 1239"/>
                <a:gd name="T101" fmla="*/ 176 h 193"/>
                <a:gd name="T102" fmla="*/ 0 w 1239"/>
                <a:gd name="T103" fmla="*/ 93 h 193"/>
                <a:gd name="T104" fmla="*/ 186 w 1239"/>
                <a:gd name="T105" fmla="*/ 93 h 193"/>
                <a:gd name="T106" fmla="*/ 93 w 1239"/>
                <a:gd name="T107" fmla="*/ 151 h 193"/>
                <a:gd name="T108" fmla="*/ 93 w 1239"/>
                <a:gd name="T109" fmla="*/ 35 h 193"/>
                <a:gd name="T110" fmla="*/ 93 w 1239"/>
                <a:gd name="T111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9" h="193">
                  <a:moveTo>
                    <a:pt x="420" y="37"/>
                  </a:moveTo>
                  <a:cubicBezTo>
                    <a:pt x="420" y="45"/>
                    <a:pt x="420" y="182"/>
                    <a:pt x="420" y="182"/>
                  </a:cubicBezTo>
                  <a:cubicBezTo>
                    <a:pt x="420" y="182"/>
                    <a:pt x="398" y="182"/>
                    <a:pt x="390" y="182"/>
                  </a:cubicBezTo>
                  <a:cubicBezTo>
                    <a:pt x="382" y="182"/>
                    <a:pt x="381" y="176"/>
                    <a:pt x="381" y="172"/>
                  </a:cubicBezTo>
                  <a:cubicBezTo>
                    <a:pt x="381" y="169"/>
                    <a:pt x="381" y="28"/>
                    <a:pt x="381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11" y="28"/>
                    <a:pt x="420" y="28"/>
                    <a:pt x="420" y="37"/>
                  </a:cubicBezTo>
                  <a:close/>
                  <a:moveTo>
                    <a:pt x="349" y="28"/>
                  </a:moveTo>
                  <a:cubicBezTo>
                    <a:pt x="340" y="28"/>
                    <a:pt x="323" y="28"/>
                    <a:pt x="323" y="28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13" y="148"/>
                    <a:pt x="294" y="156"/>
                    <a:pt x="272" y="151"/>
                  </a:cubicBezTo>
                  <a:cubicBezTo>
                    <a:pt x="254" y="148"/>
                    <a:pt x="242" y="138"/>
                    <a:pt x="241" y="105"/>
                  </a:cubicBezTo>
                  <a:cubicBezTo>
                    <a:pt x="241" y="105"/>
                    <a:pt x="241" y="41"/>
                    <a:pt x="241" y="36"/>
                  </a:cubicBezTo>
                  <a:cubicBezTo>
                    <a:pt x="241" y="32"/>
                    <a:pt x="241" y="28"/>
                    <a:pt x="234" y="28"/>
                  </a:cubicBezTo>
                  <a:cubicBezTo>
                    <a:pt x="226" y="28"/>
                    <a:pt x="208" y="28"/>
                    <a:pt x="208" y="2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168"/>
                    <a:pt x="245" y="186"/>
                    <a:pt x="283" y="185"/>
                  </a:cubicBezTo>
                  <a:cubicBezTo>
                    <a:pt x="329" y="185"/>
                    <a:pt x="356" y="163"/>
                    <a:pt x="356" y="163"/>
                  </a:cubicBezTo>
                  <a:cubicBezTo>
                    <a:pt x="356" y="37"/>
                    <a:pt x="356" y="37"/>
                    <a:pt x="356" y="37"/>
                  </a:cubicBezTo>
                  <a:cubicBezTo>
                    <a:pt x="356" y="37"/>
                    <a:pt x="358" y="28"/>
                    <a:pt x="349" y="28"/>
                  </a:cubicBezTo>
                  <a:close/>
                  <a:moveTo>
                    <a:pt x="1163" y="25"/>
                  </a:moveTo>
                  <a:cubicBezTo>
                    <a:pt x="1117" y="25"/>
                    <a:pt x="1090" y="47"/>
                    <a:pt x="1090" y="47"/>
                  </a:cubicBezTo>
                  <a:cubicBezTo>
                    <a:pt x="1090" y="172"/>
                    <a:pt x="1090" y="172"/>
                    <a:pt x="1090" y="172"/>
                  </a:cubicBezTo>
                  <a:cubicBezTo>
                    <a:pt x="1090" y="172"/>
                    <a:pt x="1089" y="182"/>
                    <a:pt x="1097" y="182"/>
                  </a:cubicBezTo>
                  <a:cubicBezTo>
                    <a:pt x="1106" y="182"/>
                    <a:pt x="1124" y="182"/>
                    <a:pt x="1124" y="182"/>
                  </a:cubicBezTo>
                  <a:cubicBezTo>
                    <a:pt x="1124" y="67"/>
                    <a:pt x="1124" y="67"/>
                    <a:pt x="1124" y="67"/>
                  </a:cubicBezTo>
                  <a:cubicBezTo>
                    <a:pt x="1133" y="61"/>
                    <a:pt x="1153" y="54"/>
                    <a:pt x="1175" y="59"/>
                  </a:cubicBezTo>
                  <a:cubicBezTo>
                    <a:pt x="1192" y="62"/>
                    <a:pt x="1205" y="72"/>
                    <a:pt x="1205" y="105"/>
                  </a:cubicBezTo>
                  <a:cubicBezTo>
                    <a:pt x="1205" y="105"/>
                    <a:pt x="1205" y="169"/>
                    <a:pt x="1205" y="173"/>
                  </a:cubicBezTo>
                  <a:cubicBezTo>
                    <a:pt x="1205" y="178"/>
                    <a:pt x="1206" y="182"/>
                    <a:pt x="1212" y="182"/>
                  </a:cubicBezTo>
                  <a:cubicBezTo>
                    <a:pt x="1220" y="182"/>
                    <a:pt x="1239" y="182"/>
                    <a:pt x="1239" y="182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239" y="42"/>
                    <a:pt x="1201" y="24"/>
                    <a:pt x="1163" y="25"/>
                  </a:cubicBezTo>
                  <a:close/>
                  <a:moveTo>
                    <a:pt x="552" y="139"/>
                  </a:moveTo>
                  <a:cubicBezTo>
                    <a:pt x="544" y="147"/>
                    <a:pt x="533" y="152"/>
                    <a:pt x="521" y="152"/>
                  </a:cubicBezTo>
                  <a:cubicBezTo>
                    <a:pt x="495" y="152"/>
                    <a:pt x="474" y="131"/>
                    <a:pt x="474" y="105"/>
                  </a:cubicBezTo>
                  <a:cubicBezTo>
                    <a:pt x="474" y="79"/>
                    <a:pt x="495" y="59"/>
                    <a:pt x="521" y="59"/>
                  </a:cubicBezTo>
                  <a:cubicBezTo>
                    <a:pt x="532" y="59"/>
                    <a:pt x="541" y="62"/>
                    <a:pt x="549" y="68"/>
                  </a:cubicBezTo>
                  <a:cubicBezTo>
                    <a:pt x="553" y="71"/>
                    <a:pt x="555" y="73"/>
                    <a:pt x="561" y="70"/>
                  </a:cubicBezTo>
                  <a:cubicBezTo>
                    <a:pt x="570" y="67"/>
                    <a:pt x="586" y="58"/>
                    <a:pt x="586" y="58"/>
                  </a:cubicBezTo>
                  <a:cubicBezTo>
                    <a:pt x="572" y="38"/>
                    <a:pt x="548" y="25"/>
                    <a:pt x="521" y="25"/>
                  </a:cubicBezTo>
                  <a:cubicBezTo>
                    <a:pt x="477" y="25"/>
                    <a:pt x="440" y="61"/>
                    <a:pt x="440" y="105"/>
                  </a:cubicBezTo>
                  <a:cubicBezTo>
                    <a:pt x="440" y="149"/>
                    <a:pt x="477" y="185"/>
                    <a:pt x="521" y="185"/>
                  </a:cubicBezTo>
                  <a:cubicBezTo>
                    <a:pt x="550" y="185"/>
                    <a:pt x="575" y="170"/>
                    <a:pt x="590" y="147"/>
                  </a:cubicBezTo>
                  <a:cubicBezTo>
                    <a:pt x="590" y="147"/>
                    <a:pt x="569" y="139"/>
                    <a:pt x="565" y="138"/>
                  </a:cubicBezTo>
                  <a:cubicBezTo>
                    <a:pt x="560" y="136"/>
                    <a:pt x="557" y="135"/>
                    <a:pt x="552" y="139"/>
                  </a:cubicBezTo>
                  <a:close/>
                  <a:moveTo>
                    <a:pt x="1073" y="105"/>
                  </a:moveTo>
                  <a:cubicBezTo>
                    <a:pt x="1073" y="149"/>
                    <a:pt x="1037" y="184"/>
                    <a:pt x="993" y="184"/>
                  </a:cubicBezTo>
                  <a:cubicBezTo>
                    <a:pt x="949" y="184"/>
                    <a:pt x="913" y="149"/>
                    <a:pt x="913" y="105"/>
                  </a:cubicBezTo>
                  <a:cubicBezTo>
                    <a:pt x="913" y="60"/>
                    <a:pt x="949" y="25"/>
                    <a:pt x="993" y="25"/>
                  </a:cubicBezTo>
                  <a:cubicBezTo>
                    <a:pt x="1037" y="25"/>
                    <a:pt x="1073" y="60"/>
                    <a:pt x="1073" y="105"/>
                  </a:cubicBezTo>
                  <a:close/>
                  <a:moveTo>
                    <a:pt x="1039" y="105"/>
                  </a:moveTo>
                  <a:cubicBezTo>
                    <a:pt x="1039" y="79"/>
                    <a:pt x="1018" y="58"/>
                    <a:pt x="993" y="58"/>
                  </a:cubicBezTo>
                  <a:cubicBezTo>
                    <a:pt x="967" y="58"/>
                    <a:pt x="947" y="79"/>
                    <a:pt x="947" y="105"/>
                  </a:cubicBezTo>
                  <a:cubicBezTo>
                    <a:pt x="947" y="130"/>
                    <a:pt x="967" y="151"/>
                    <a:pt x="993" y="151"/>
                  </a:cubicBezTo>
                  <a:cubicBezTo>
                    <a:pt x="1018" y="151"/>
                    <a:pt x="1039" y="130"/>
                    <a:pt x="1039" y="105"/>
                  </a:cubicBezTo>
                  <a:close/>
                  <a:moveTo>
                    <a:pt x="703" y="28"/>
                  </a:moveTo>
                  <a:cubicBezTo>
                    <a:pt x="695" y="28"/>
                    <a:pt x="692" y="30"/>
                    <a:pt x="688" y="36"/>
                  </a:cubicBezTo>
                  <a:cubicBezTo>
                    <a:pt x="687" y="39"/>
                    <a:pt x="649" y="89"/>
                    <a:pt x="640" y="102"/>
                  </a:cubicBezTo>
                  <a:cubicBezTo>
                    <a:pt x="640" y="57"/>
                    <a:pt x="640" y="10"/>
                    <a:pt x="640" y="7"/>
                  </a:cubicBezTo>
                  <a:cubicBezTo>
                    <a:pt x="640" y="0"/>
                    <a:pt x="634" y="0"/>
                    <a:pt x="634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07" y="0"/>
                    <a:pt x="607" y="169"/>
                    <a:pt x="607" y="173"/>
                  </a:cubicBezTo>
                  <a:cubicBezTo>
                    <a:pt x="607" y="177"/>
                    <a:pt x="608" y="182"/>
                    <a:pt x="615" y="182"/>
                  </a:cubicBezTo>
                  <a:cubicBezTo>
                    <a:pt x="621" y="182"/>
                    <a:pt x="640" y="182"/>
                    <a:pt x="640" y="182"/>
                  </a:cubicBezTo>
                  <a:cubicBezTo>
                    <a:pt x="640" y="182"/>
                    <a:pt x="640" y="146"/>
                    <a:pt x="640" y="108"/>
                  </a:cubicBezTo>
                  <a:cubicBezTo>
                    <a:pt x="649" y="120"/>
                    <a:pt x="687" y="171"/>
                    <a:pt x="688" y="174"/>
                  </a:cubicBezTo>
                  <a:cubicBezTo>
                    <a:pt x="692" y="179"/>
                    <a:pt x="695" y="182"/>
                    <a:pt x="703" y="182"/>
                  </a:cubicBezTo>
                  <a:cubicBezTo>
                    <a:pt x="713" y="182"/>
                    <a:pt x="734" y="182"/>
                    <a:pt x="734" y="182"/>
                  </a:cubicBezTo>
                  <a:cubicBezTo>
                    <a:pt x="678" y="105"/>
                    <a:pt x="678" y="105"/>
                    <a:pt x="678" y="105"/>
                  </a:cubicBezTo>
                  <a:cubicBezTo>
                    <a:pt x="734" y="28"/>
                    <a:pt x="734" y="28"/>
                    <a:pt x="734" y="28"/>
                  </a:cubicBezTo>
                  <a:cubicBezTo>
                    <a:pt x="734" y="28"/>
                    <a:pt x="713" y="28"/>
                    <a:pt x="703" y="28"/>
                  </a:cubicBezTo>
                  <a:close/>
                  <a:moveTo>
                    <a:pt x="781" y="9"/>
                  </a:moveTo>
                  <a:cubicBezTo>
                    <a:pt x="781" y="3"/>
                    <a:pt x="779" y="0"/>
                    <a:pt x="773" y="0"/>
                  </a:cubicBezTo>
                  <a:cubicBezTo>
                    <a:pt x="767" y="0"/>
                    <a:pt x="748" y="0"/>
                    <a:pt x="748" y="0"/>
                  </a:cubicBezTo>
                  <a:cubicBezTo>
                    <a:pt x="748" y="28"/>
                    <a:pt x="748" y="28"/>
                    <a:pt x="748" y="28"/>
                  </a:cubicBezTo>
                  <a:cubicBezTo>
                    <a:pt x="748" y="60"/>
                    <a:pt x="748" y="60"/>
                    <a:pt x="748" y="60"/>
                  </a:cubicBezTo>
                  <a:cubicBezTo>
                    <a:pt x="748" y="116"/>
                    <a:pt x="748" y="116"/>
                    <a:pt x="748" y="116"/>
                  </a:cubicBezTo>
                  <a:cubicBezTo>
                    <a:pt x="748" y="164"/>
                    <a:pt x="788" y="183"/>
                    <a:pt x="822" y="182"/>
                  </a:cubicBezTo>
                  <a:cubicBezTo>
                    <a:pt x="822" y="182"/>
                    <a:pt x="822" y="166"/>
                    <a:pt x="822" y="161"/>
                  </a:cubicBezTo>
                  <a:cubicBezTo>
                    <a:pt x="822" y="155"/>
                    <a:pt x="822" y="154"/>
                    <a:pt x="816" y="153"/>
                  </a:cubicBezTo>
                  <a:cubicBezTo>
                    <a:pt x="787" y="146"/>
                    <a:pt x="781" y="137"/>
                    <a:pt x="781" y="107"/>
                  </a:cubicBezTo>
                  <a:cubicBezTo>
                    <a:pt x="781" y="107"/>
                    <a:pt x="781" y="84"/>
                    <a:pt x="781" y="60"/>
                  </a:cubicBezTo>
                  <a:cubicBezTo>
                    <a:pt x="796" y="60"/>
                    <a:pt x="811" y="60"/>
                    <a:pt x="816" y="60"/>
                  </a:cubicBezTo>
                  <a:cubicBezTo>
                    <a:pt x="824" y="60"/>
                    <a:pt x="824" y="55"/>
                    <a:pt x="824" y="51"/>
                  </a:cubicBezTo>
                  <a:cubicBezTo>
                    <a:pt x="824" y="47"/>
                    <a:pt x="824" y="28"/>
                    <a:pt x="824" y="28"/>
                  </a:cubicBezTo>
                  <a:cubicBezTo>
                    <a:pt x="781" y="28"/>
                    <a:pt x="781" y="28"/>
                    <a:pt x="781" y="28"/>
                  </a:cubicBezTo>
                  <a:cubicBezTo>
                    <a:pt x="781" y="18"/>
                    <a:pt x="781" y="11"/>
                    <a:pt x="781" y="9"/>
                  </a:cubicBezTo>
                  <a:close/>
                  <a:moveTo>
                    <a:pt x="842" y="83"/>
                  </a:moveTo>
                  <a:cubicBezTo>
                    <a:pt x="842" y="95"/>
                    <a:pt x="842" y="173"/>
                    <a:pt x="842" y="173"/>
                  </a:cubicBezTo>
                  <a:cubicBezTo>
                    <a:pt x="842" y="173"/>
                    <a:pt x="840" y="182"/>
                    <a:pt x="849" y="182"/>
                  </a:cubicBezTo>
                  <a:cubicBezTo>
                    <a:pt x="857" y="182"/>
                    <a:pt x="875" y="182"/>
                    <a:pt x="875" y="182"/>
                  </a:cubicBezTo>
                  <a:cubicBezTo>
                    <a:pt x="875" y="182"/>
                    <a:pt x="875" y="93"/>
                    <a:pt x="875" y="87"/>
                  </a:cubicBezTo>
                  <a:cubicBezTo>
                    <a:pt x="875" y="66"/>
                    <a:pt x="888" y="60"/>
                    <a:pt x="902" y="56"/>
                  </a:cubicBezTo>
                  <a:cubicBezTo>
                    <a:pt x="907" y="55"/>
                    <a:pt x="911" y="54"/>
                    <a:pt x="911" y="48"/>
                  </a:cubicBezTo>
                  <a:cubicBezTo>
                    <a:pt x="911" y="40"/>
                    <a:pt x="911" y="23"/>
                    <a:pt x="911" y="23"/>
                  </a:cubicBezTo>
                  <a:cubicBezTo>
                    <a:pt x="888" y="26"/>
                    <a:pt x="842" y="34"/>
                    <a:pt x="842" y="83"/>
                  </a:cubicBezTo>
                  <a:close/>
                  <a:moveTo>
                    <a:pt x="163" y="153"/>
                  </a:moveTo>
                  <a:cubicBezTo>
                    <a:pt x="195" y="193"/>
                    <a:pt x="195" y="193"/>
                    <a:pt x="195" y="193"/>
                  </a:cubicBezTo>
                  <a:cubicBezTo>
                    <a:pt x="195" y="193"/>
                    <a:pt x="159" y="193"/>
                    <a:pt x="154" y="193"/>
                  </a:cubicBezTo>
                  <a:cubicBezTo>
                    <a:pt x="150" y="193"/>
                    <a:pt x="147" y="191"/>
                    <a:pt x="146" y="189"/>
                  </a:cubicBezTo>
                  <a:cubicBezTo>
                    <a:pt x="146" y="189"/>
                    <a:pt x="140" y="182"/>
                    <a:pt x="135" y="176"/>
                  </a:cubicBezTo>
                  <a:cubicBezTo>
                    <a:pt x="122" y="182"/>
                    <a:pt x="108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4" y="0"/>
                    <a:pt x="186" y="41"/>
                    <a:pt x="186" y="93"/>
                  </a:cubicBezTo>
                  <a:cubicBezTo>
                    <a:pt x="186" y="116"/>
                    <a:pt x="177" y="137"/>
                    <a:pt x="163" y="153"/>
                  </a:cubicBezTo>
                  <a:close/>
                  <a:moveTo>
                    <a:pt x="93" y="151"/>
                  </a:moveTo>
                  <a:cubicBezTo>
                    <a:pt x="125" y="151"/>
                    <a:pt x="151" y="125"/>
                    <a:pt x="151" y="93"/>
                  </a:cubicBezTo>
                  <a:cubicBezTo>
                    <a:pt x="151" y="61"/>
                    <a:pt x="125" y="35"/>
                    <a:pt x="93" y="35"/>
                  </a:cubicBezTo>
                  <a:cubicBezTo>
                    <a:pt x="61" y="35"/>
                    <a:pt x="35" y="61"/>
                    <a:pt x="35" y="93"/>
                  </a:cubicBezTo>
                  <a:cubicBezTo>
                    <a:pt x="35" y="125"/>
                    <a:pt x="61" y="151"/>
                    <a:pt x="93" y="151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5526088" y="2171701"/>
              <a:ext cx="1116013" cy="381000"/>
            </a:xfrm>
            <a:custGeom>
              <a:avLst/>
              <a:gdLst>
                <a:gd name="T0" fmla="*/ 230 w 468"/>
                <a:gd name="T1" fmla="*/ 159 h 159"/>
                <a:gd name="T2" fmla="*/ 188 w 468"/>
                <a:gd name="T3" fmla="*/ 154 h 159"/>
                <a:gd name="T4" fmla="*/ 115 w 468"/>
                <a:gd name="T5" fmla="*/ 154 h 159"/>
                <a:gd name="T6" fmla="*/ 76 w 468"/>
                <a:gd name="T7" fmla="*/ 159 h 159"/>
                <a:gd name="T8" fmla="*/ 83 w 468"/>
                <a:gd name="T9" fmla="*/ 98 h 159"/>
                <a:gd name="T10" fmla="*/ 135 w 468"/>
                <a:gd name="T11" fmla="*/ 76 h 159"/>
                <a:gd name="T12" fmla="*/ 88 w 468"/>
                <a:gd name="T13" fmla="*/ 29 h 159"/>
                <a:gd name="T14" fmla="*/ 136 w 468"/>
                <a:gd name="T15" fmla="*/ 9 h 159"/>
                <a:gd name="T16" fmla="*/ 162 w 468"/>
                <a:gd name="T17" fmla="*/ 0 h 159"/>
                <a:gd name="T18" fmla="*/ 203 w 468"/>
                <a:gd name="T19" fmla="*/ 9 h 159"/>
                <a:gd name="T20" fmla="*/ 220 w 468"/>
                <a:gd name="T21" fmla="*/ 70 h 159"/>
                <a:gd name="T22" fmla="*/ 194 w 468"/>
                <a:gd name="T23" fmla="*/ 29 h 159"/>
                <a:gd name="T24" fmla="*/ 162 w 468"/>
                <a:gd name="T25" fmla="*/ 76 h 159"/>
                <a:gd name="T26" fmla="*/ 225 w 468"/>
                <a:gd name="T27" fmla="*/ 98 h 159"/>
                <a:gd name="T28" fmla="*/ 86 w 468"/>
                <a:gd name="T29" fmla="*/ 56 h 159"/>
                <a:gd name="T30" fmla="*/ 56 w 468"/>
                <a:gd name="T31" fmla="*/ 39 h 159"/>
                <a:gd name="T32" fmla="*/ 48 w 468"/>
                <a:gd name="T33" fmla="*/ 0 h 159"/>
                <a:gd name="T34" fmla="*/ 32 w 468"/>
                <a:gd name="T35" fmla="*/ 152 h 159"/>
                <a:gd name="T36" fmla="*/ 56 w 468"/>
                <a:gd name="T37" fmla="*/ 159 h 159"/>
                <a:gd name="T38" fmla="*/ 80 w 468"/>
                <a:gd name="T39" fmla="*/ 63 h 159"/>
                <a:gd name="T40" fmla="*/ 18 w 468"/>
                <a:gd name="T41" fmla="*/ 29 h 159"/>
                <a:gd name="T42" fmla="*/ 0 w 468"/>
                <a:gd name="T43" fmla="*/ 94 h 159"/>
                <a:gd name="T44" fmla="*/ 23 w 468"/>
                <a:gd name="T45" fmla="*/ 98 h 159"/>
                <a:gd name="T46" fmla="*/ 18 w 468"/>
                <a:gd name="T47" fmla="*/ 29 h 159"/>
                <a:gd name="T48" fmla="*/ 436 w 468"/>
                <a:gd name="T49" fmla="*/ 138 h 159"/>
                <a:gd name="T50" fmla="*/ 292 w 468"/>
                <a:gd name="T51" fmla="*/ 133 h 159"/>
                <a:gd name="T52" fmla="*/ 424 w 468"/>
                <a:gd name="T53" fmla="*/ 76 h 159"/>
                <a:gd name="T54" fmla="*/ 419 w 468"/>
                <a:gd name="T55" fmla="*/ 98 h 159"/>
                <a:gd name="T56" fmla="*/ 325 w 468"/>
                <a:gd name="T57" fmla="*/ 98 h 159"/>
                <a:gd name="T58" fmla="*/ 348 w 468"/>
                <a:gd name="T59" fmla="*/ 120 h 159"/>
                <a:gd name="T60" fmla="*/ 452 w 468"/>
                <a:gd name="T61" fmla="*/ 100 h 159"/>
                <a:gd name="T62" fmla="*/ 263 w 468"/>
                <a:gd name="T63" fmla="*/ 54 h 159"/>
                <a:gd name="T64" fmla="*/ 283 w 468"/>
                <a:gd name="T65" fmla="*/ 159 h 159"/>
                <a:gd name="T66" fmla="*/ 456 w 468"/>
                <a:gd name="T67" fmla="*/ 158 h 159"/>
                <a:gd name="T68" fmla="*/ 285 w 468"/>
                <a:gd name="T69" fmla="*/ 45 h 159"/>
                <a:gd name="T70" fmla="*/ 406 w 468"/>
                <a:gd name="T71" fmla="*/ 22 h 159"/>
                <a:gd name="T72" fmla="*/ 437 w 468"/>
                <a:gd name="T73" fmla="*/ 48 h 159"/>
                <a:gd name="T74" fmla="*/ 425 w 468"/>
                <a:gd name="T75" fmla="*/ 5 h 159"/>
                <a:gd name="T76" fmla="*/ 414 w 468"/>
                <a:gd name="T77" fmla="*/ 0 h 159"/>
                <a:gd name="T78" fmla="*/ 290 w 468"/>
                <a:gd name="T79" fmla="*/ 4 h 159"/>
                <a:gd name="T80" fmla="*/ 247 w 468"/>
                <a:gd name="T81" fmla="*/ 48 h 159"/>
                <a:gd name="T82" fmla="*/ 285 w 468"/>
                <a:gd name="T83" fmla="*/ 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8" h="159">
                  <a:moveTo>
                    <a:pt x="165" y="98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59"/>
                    <a:pt x="207" y="159"/>
                    <a:pt x="201" y="159"/>
                  </a:cubicBezTo>
                  <a:cubicBezTo>
                    <a:pt x="194" y="159"/>
                    <a:pt x="193" y="158"/>
                    <a:pt x="188" y="154"/>
                  </a:cubicBezTo>
                  <a:cubicBezTo>
                    <a:pt x="186" y="152"/>
                    <a:pt x="152" y="121"/>
                    <a:pt x="148" y="117"/>
                  </a:cubicBezTo>
                  <a:cubicBezTo>
                    <a:pt x="145" y="121"/>
                    <a:pt x="117" y="151"/>
                    <a:pt x="115" y="154"/>
                  </a:cubicBezTo>
                  <a:cubicBezTo>
                    <a:pt x="110" y="158"/>
                    <a:pt x="108" y="159"/>
                    <a:pt x="103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11" y="9"/>
                    <a:pt x="220" y="12"/>
                    <a:pt x="220" y="2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98"/>
                    <a:pt x="225" y="98"/>
                    <a:pt x="225" y="98"/>
                  </a:cubicBezTo>
                  <a:lnTo>
                    <a:pt x="165" y="98"/>
                  </a:lnTo>
                  <a:close/>
                  <a:moveTo>
                    <a:pt x="86" y="56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58"/>
                    <a:pt x="36" y="159"/>
                    <a:pt x="40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75" y="63"/>
                    <a:pt x="80" y="63"/>
                  </a:cubicBezTo>
                  <a:cubicBezTo>
                    <a:pt x="85" y="63"/>
                    <a:pt x="86" y="59"/>
                    <a:pt x="86" y="56"/>
                  </a:cubicBezTo>
                  <a:close/>
                  <a:moveTo>
                    <a:pt x="18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0"/>
                    <a:pt x="21" y="29"/>
                    <a:pt x="18" y="29"/>
                  </a:cubicBezTo>
                  <a:close/>
                  <a:moveTo>
                    <a:pt x="449" y="145"/>
                  </a:moveTo>
                  <a:cubicBezTo>
                    <a:pt x="446" y="140"/>
                    <a:pt x="444" y="138"/>
                    <a:pt x="436" y="138"/>
                  </a:cubicBezTo>
                  <a:cubicBezTo>
                    <a:pt x="436" y="138"/>
                    <a:pt x="299" y="138"/>
                    <a:pt x="296" y="138"/>
                  </a:cubicBezTo>
                  <a:cubicBezTo>
                    <a:pt x="294" y="138"/>
                    <a:pt x="292" y="136"/>
                    <a:pt x="292" y="133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424" y="76"/>
                    <a:pt x="424" y="76"/>
                    <a:pt x="424" y="76"/>
                  </a:cubicBezTo>
                  <a:cubicBezTo>
                    <a:pt x="424" y="95"/>
                    <a:pt x="424" y="95"/>
                    <a:pt x="424" y="95"/>
                  </a:cubicBezTo>
                  <a:cubicBezTo>
                    <a:pt x="424" y="96"/>
                    <a:pt x="423" y="98"/>
                    <a:pt x="419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5" y="98"/>
                    <a:pt x="325" y="98"/>
                    <a:pt x="325" y="98"/>
                  </a:cubicBezTo>
                  <a:cubicBezTo>
                    <a:pt x="326" y="99"/>
                    <a:pt x="332" y="110"/>
                    <a:pt x="335" y="114"/>
                  </a:cubicBezTo>
                  <a:cubicBezTo>
                    <a:pt x="337" y="117"/>
                    <a:pt x="340" y="120"/>
                    <a:pt x="348" y="120"/>
                  </a:cubicBezTo>
                  <a:cubicBezTo>
                    <a:pt x="433" y="120"/>
                    <a:pt x="433" y="120"/>
                    <a:pt x="433" y="120"/>
                  </a:cubicBezTo>
                  <a:cubicBezTo>
                    <a:pt x="450" y="120"/>
                    <a:pt x="452" y="111"/>
                    <a:pt x="452" y="100"/>
                  </a:cubicBezTo>
                  <a:cubicBezTo>
                    <a:pt x="452" y="54"/>
                    <a:pt x="452" y="54"/>
                    <a:pt x="452" y="54"/>
                  </a:cubicBezTo>
                  <a:cubicBezTo>
                    <a:pt x="263" y="54"/>
                    <a:pt x="263" y="54"/>
                    <a:pt x="263" y="54"/>
                  </a:cubicBezTo>
                  <a:cubicBezTo>
                    <a:pt x="263" y="140"/>
                    <a:pt x="263" y="140"/>
                    <a:pt x="263" y="140"/>
                  </a:cubicBezTo>
                  <a:cubicBezTo>
                    <a:pt x="263" y="156"/>
                    <a:pt x="274" y="159"/>
                    <a:pt x="283" y="159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6" y="158"/>
                    <a:pt x="456" y="158"/>
                    <a:pt x="456" y="158"/>
                  </a:cubicBezTo>
                  <a:cubicBezTo>
                    <a:pt x="456" y="158"/>
                    <a:pt x="452" y="150"/>
                    <a:pt x="449" y="145"/>
                  </a:cubicBezTo>
                  <a:close/>
                  <a:moveTo>
                    <a:pt x="285" y="45"/>
                  </a:moveTo>
                  <a:cubicBezTo>
                    <a:pt x="290" y="40"/>
                    <a:pt x="308" y="22"/>
                    <a:pt x="308" y="22"/>
                  </a:cubicBezTo>
                  <a:cubicBezTo>
                    <a:pt x="406" y="22"/>
                    <a:pt x="406" y="22"/>
                    <a:pt x="406" y="22"/>
                  </a:cubicBezTo>
                  <a:cubicBezTo>
                    <a:pt x="406" y="22"/>
                    <a:pt x="424" y="40"/>
                    <a:pt x="429" y="45"/>
                  </a:cubicBezTo>
                  <a:cubicBezTo>
                    <a:pt x="432" y="47"/>
                    <a:pt x="433" y="48"/>
                    <a:pt x="437" y="48"/>
                  </a:cubicBezTo>
                  <a:cubicBezTo>
                    <a:pt x="468" y="48"/>
                    <a:pt x="468" y="48"/>
                    <a:pt x="468" y="48"/>
                  </a:cubicBezTo>
                  <a:cubicBezTo>
                    <a:pt x="468" y="48"/>
                    <a:pt x="426" y="6"/>
                    <a:pt x="425" y="5"/>
                  </a:cubicBezTo>
                  <a:cubicBezTo>
                    <a:pt x="424" y="4"/>
                    <a:pt x="424" y="4"/>
                    <a:pt x="424" y="4"/>
                  </a:cubicBezTo>
                  <a:cubicBezTo>
                    <a:pt x="422" y="2"/>
                    <a:pt x="420" y="0"/>
                    <a:pt x="414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4" y="0"/>
                    <a:pt x="292" y="2"/>
                    <a:pt x="290" y="4"/>
                  </a:cubicBezTo>
                  <a:cubicBezTo>
                    <a:pt x="290" y="4"/>
                    <a:pt x="290" y="4"/>
                    <a:pt x="290" y="5"/>
                  </a:cubicBezTo>
                  <a:cubicBezTo>
                    <a:pt x="288" y="6"/>
                    <a:pt x="247" y="48"/>
                    <a:pt x="247" y="48"/>
                  </a:cubicBezTo>
                  <a:cubicBezTo>
                    <a:pt x="278" y="48"/>
                    <a:pt x="278" y="48"/>
                    <a:pt x="278" y="48"/>
                  </a:cubicBezTo>
                  <a:cubicBezTo>
                    <a:pt x="281" y="48"/>
                    <a:pt x="282" y="47"/>
                    <a:pt x="285" y="45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2938463" y="2763838"/>
              <a:ext cx="257175" cy="260350"/>
            </a:xfrm>
            <a:custGeom>
              <a:avLst/>
              <a:gdLst>
                <a:gd name="T0" fmla="*/ 4 w 108"/>
                <a:gd name="T1" fmla="*/ 26 h 109"/>
                <a:gd name="T2" fmla="*/ 12 w 108"/>
                <a:gd name="T3" fmla="*/ 27 h 109"/>
                <a:gd name="T4" fmla="*/ 7 w 108"/>
                <a:gd name="T5" fmla="*/ 55 h 109"/>
                <a:gd name="T6" fmla="*/ 0 w 108"/>
                <a:gd name="T7" fmla="*/ 53 h 109"/>
                <a:gd name="T8" fmla="*/ 4 w 108"/>
                <a:gd name="T9" fmla="*/ 26 h 109"/>
                <a:gd name="T10" fmla="*/ 15 w 108"/>
                <a:gd name="T11" fmla="*/ 0 h 109"/>
                <a:gd name="T12" fmla="*/ 23 w 108"/>
                <a:gd name="T13" fmla="*/ 0 h 109"/>
                <a:gd name="T14" fmla="*/ 23 w 108"/>
                <a:gd name="T15" fmla="*/ 24 h 109"/>
                <a:gd name="T16" fmla="*/ 28 w 108"/>
                <a:gd name="T17" fmla="*/ 22 h 109"/>
                <a:gd name="T18" fmla="*/ 40 w 108"/>
                <a:gd name="T19" fmla="*/ 37 h 109"/>
                <a:gd name="T20" fmla="*/ 34 w 108"/>
                <a:gd name="T21" fmla="*/ 42 h 109"/>
                <a:gd name="T22" fmla="*/ 23 w 108"/>
                <a:gd name="T23" fmla="*/ 28 h 109"/>
                <a:gd name="T24" fmla="*/ 23 w 108"/>
                <a:gd name="T25" fmla="*/ 108 h 109"/>
                <a:gd name="T26" fmla="*/ 15 w 108"/>
                <a:gd name="T27" fmla="*/ 108 h 109"/>
                <a:gd name="T28" fmla="*/ 15 w 108"/>
                <a:gd name="T29" fmla="*/ 0 h 109"/>
                <a:gd name="T30" fmla="*/ 31 w 108"/>
                <a:gd name="T31" fmla="*/ 55 h 109"/>
                <a:gd name="T32" fmla="*/ 61 w 108"/>
                <a:gd name="T33" fmla="*/ 55 h 109"/>
                <a:gd name="T34" fmla="*/ 62 w 108"/>
                <a:gd name="T35" fmla="*/ 27 h 109"/>
                <a:gd name="T36" fmla="*/ 39 w 108"/>
                <a:gd name="T37" fmla="*/ 27 h 109"/>
                <a:gd name="T38" fmla="*/ 39 w 108"/>
                <a:gd name="T39" fmla="*/ 20 h 109"/>
                <a:gd name="T40" fmla="*/ 62 w 108"/>
                <a:gd name="T41" fmla="*/ 20 h 109"/>
                <a:gd name="T42" fmla="*/ 62 w 108"/>
                <a:gd name="T43" fmla="*/ 0 h 109"/>
                <a:gd name="T44" fmla="*/ 71 w 108"/>
                <a:gd name="T45" fmla="*/ 0 h 109"/>
                <a:gd name="T46" fmla="*/ 71 w 108"/>
                <a:gd name="T47" fmla="*/ 20 h 109"/>
                <a:gd name="T48" fmla="*/ 98 w 108"/>
                <a:gd name="T49" fmla="*/ 20 h 109"/>
                <a:gd name="T50" fmla="*/ 98 w 108"/>
                <a:gd name="T51" fmla="*/ 55 h 109"/>
                <a:gd name="T52" fmla="*/ 108 w 108"/>
                <a:gd name="T53" fmla="*/ 55 h 109"/>
                <a:gd name="T54" fmla="*/ 108 w 108"/>
                <a:gd name="T55" fmla="*/ 62 h 109"/>
                <a:gd name="T56" fmla="*/ 73 w 108"/>
                <a:gd name="T57" fmla="*/ 62 h 109"/>
                <a:gd name="T58" fmla="*/ 108 w 108"/>
                <a:gd name="T59" fmla="*/ 99 h 109"/>
                <a:gd name="T60" fmla="*/ 100 w 108"/>
                <a:gd name="T61" fmla="*/ 108 h 109"/>
                <a:gd name="T62" fmla="*/ 67 w 108"/>
                <a:gd name="T63" fmla="*/ 67 h 109"/>
                <a:gd name="T64" fmla="*/ 34 w 108"/>
                <a:gd name="T65" fmla="*/ 109 h 109"/>
                <a:gd name="T66" fmla="*/ 28 w 108"/>
                <a:gd name="T67" fmla="*/ 101 h 109"/>
                <a:gd name="T68" fmla="*/ 60 w 108"/>
                <a:gd name="T69" fmla="*/ 62 h 109"/>
                <a:gd name="T70" fmla="*/ 31 w 108"/>
                <a:gd name="T71" fmla="*/ 62 h 109"/>
                <a:gd name="T72" fmla="*/ 31 w 108"/>
                <a:gd name="T73" fmla="*/ 55 h 109"/>
                <a:gd name="T74" fmla="*/ 89 w 108"/>
                <a:gd name="T75" fmla="*/ 27 h 109"/>
                <a:gd name="T76" fmla="*/ 71 w 108"/>
                <a:gd name="T77" fmla="*/ 27 h 109"/>
                <a:gd name="T78" fmla="*/ 70 w 108"/>
                <a:gd name="T79" fmla="*/ 55 h 109"/>
                <a:gd name="T80" fmla="*/ 89 w 108"/>
                <a:gd name="T81" fmla="*/ 55 h 109"/>
                <a:gd name="T82" fmla="*/ 89 w 108"/>
                <a:gd name="T83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09">
                  <a:moveTo>
                    <a:pt x="4" y="26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1" y="36"/>
                    <a:pt x="9" y="45"/>
                    <a:pt x="7" y="55"/>
                  </a:cubicBezTo>
                  <a:cubicBezTo>
                    <a:pt x="5" y="54"/>
                    <a:pt x="3" y="54"/>
                    <a:pt x="0" y="53"/>
                  </a:cubicBezTo>
                  <a:cubicBezTo>
                    <a:pt x="1" y="46"/>
                    <a:pt x="3" y="36"/>
                    <a:pt x="4" y="26"/>
                  </a:cubicBezTo>
                  <a:close/>
                  <a:moveTo>
                    <a:pt x="1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3" y="27"/>
                    <a:pt x="37" y="32"/>
                    <a:pt x="40" y="3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0" y="37"/>
                    <a:pt x="27" y="32"/>
                    <a:pt x="23" y="2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5" y="108"/>
                    <a:pt x="15" y="108"/>
                    <a:pt x="15" y="108"/>
                  </a:cubicBezTo>
                  <a:lnTo>
                    <a:pt x="15" y="0"/>
                  </a:lnTo>
                  <a:close/>
                  <a:moveTo>
                    <a:pt x="3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49"/>
                    <a:pt x="62" y="39"/>
                    <a:pt x="62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7"/>
                    <a:pt x="71" y="14"/>
                    <a:pt x="7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9" y="79"/>
                    <a:pt x="90" y="91"/>
                    <a:pt x="108" y="99"/>
                  </a:cubicBezTo>
                  <a:cubicBezTo>
                    <a:pt x="106" y="101"/>
                    <a:pt x="104" y="104"/>
                    <a:pt x="100" y="108"/>
                  </a:cubicBezTo>
                  <a:cubicBezTo>
                    <a:pt x="84" y="98"/>
                    <a:pt x="72" y="85"/>
                    <a:pt x="67" y="67"/>
                  </a:cubicBezTo>
                  <a:cubicBezTo>
                    <a:pt x="62" y="84"/>
                    <a:pt x="51" y="98"/>
                    <a:pt x="34" y="109"/>
                  </a:cubicBezTo>
                  <a:cubicBezTo>
                    <a:pt x="32" y="106"/>
                    <a:pt x="30" y="103"/>
                    <a:pt x="28" y="101"/>
                  </a:cubicBezTo>
                  <a:cubicBezTo>
                    <a:pt x="45" y="91"/>
                    <a:pt x="56" y="78"/>
                    <a:pt x="60" y="62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55"/>
                  </a:lnTo>
                  <a:close/>
                  <a:moveTo>
                    <a:pt x="89" y="27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0" y="39"/>
                    <a:pt x="70" y="48"/>
                    <a:pt x="70" y="55"/>
                  </a:cubicBezTo>
                  <a:cubicBezTo>
                    <a:pt x="89" y="55"/>
                    <a:pt x="89" y="55"/>
                    <a:pt x="89" y="55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332163" y="2765426"/>
              <a:ext cx="261938" cy="254000"/>
            </a:xfrm>
            <a:custGeom>
              <a:avLst/>
              <a:gdLst>
                <a:gd name="T0" fmla="*/ 0 w 110"/>
                <a:gd name="T1" fmla="*/ 98 h 106"/>
                <a:gd name="T2" fmla="*/ 51 w 110"/>
                <a:gd name="T3" fmla="*/ 0 h 106"/>
                <a:gd name="T4" fmla="*/ 61 w 110"/>
                <a:gd name="T5" fmla="*/ 0 h 106"/>
                <a:gd name="T6" fmla="*/ 58 w 110"/>
                <a:gd name="T7" fmla="*/ 22 h 106"/>
                <a:gd name="T8" fmla="*/ 110 w 110"/>
                <a:gd name="T9" fmla="*/ 95 h 106"/>
                <a:gd name="T10" fmla="*/ 102 w 110"/>
                <a:gd name="T11" fmla="*/ 105 h 106"/>
                <a:gd name="T12" fmla="*/ 55 w 110"/>
                <a:gd name="T13" fmla="*/ 39 h 106"/>
                <a:gd name="T14" fmla="*/ 7 w 110"/>
                <a:gd name="T15" fmla="*/ 106 h 106"/>
                <a:gd name="T16" fmla="*/ 0 w 110"/>
                <a:gd name="T17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06">
                  <a:moveTo>
                    <a:pt x="0" y="98"/>
                  </a:moveTo>
                  <a:cubicBezTo>
                    <a:pt x="32" y="79"/>
                    <a:pt x="49" y="47"/>
                    <a:pt x="5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8"/>
                    <a:pt x="60" y="15"/>
                    <a:pt x="58" y="22"/>
                  </a:cubicBezTo>
                  <a:cubicBezTo>
                    <a:pt x="68" y="59"/>
                    <a:pt x="85" y="84"/>
                    <a:pt x="110" y="95"/>
                  </a:cubicBezTo>
                  <a:cubicBezTo>
                    <a:pt x="107" y="99"/>
                    <a:pt x="104" y="102"/>
                    <a:pt x="102" y="105"/>
                  </a:cubicBezTo>
                  <a:cubicBezTo>
                    <a:pt x="80" y="92"/>
                    <a:pt x="64" y="71"/>
                    <a:pt x="55" y="39"/>
                  </a:cubicBezTo>
                  <a:cubicBezTo>
                    <a:pt x="47" y="69"/>
                    <a:pt x="31" y="92"/>
                    <a:pt x="7" y="106"/>
                  </a:cubicBezTo>
                  <a:cubicBezTo>
                    <a:pt x="5" y="103"/>
                    <a:pt x="3" y="100"/>
                    <a:pt x="0" y="98"/>
                  </a:cubicBez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3725863" y="2870201"/>
              <a:ext cx="261938" cy="25400"/>
            </a:xfrm>
            <a:prstGeom prst="rect">
              <a:avLst/>
            </a:pr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 noEditPoints="1"/>
            </p:cNvSpPr>
            <p:nvPr/>
          </p:nvSpPr>
          <p:spPr bwMode="auto">
            <a:xfrm>
              <a:off x="4124326" y="2760663"/>
              <a:ext cx="254000" cy="263525"/>
            </a:xfrm>
            <a:custGeom>
              <a:avLst/>
              <a:gdLst>
                <a:gd name="T0" fmla="*/ 0 w 107"/>
                <a:gd name="T1" fmla="*/ 41 h 110"/>
                <a:gd name="T2" fmla="*/ 19 w 107"/>
                <a:gd name="T3" fmla="*/ 41 h 110"/>
                <a:gd name="T4" fmla="*/ 19 w 107"/>
                <a:gd name="T5" fmla="*/ 10 h 110"/>
                <a:gd name="T6" fmla="*/ 28 w 107"/>
                <a:gd name="T7" fmla="*/ 10 h 110"/>
                <a:gd name="T8" fmla="*/ 28 w 107"/>
                <a:gd name="T9" fmla="*/ 41 h 110"/>
                <a:gd name="T10" fmla="*/ 51 w 107"/>
                <a:gd name="T11" fmla="*/ 41 h 110"/>
                <a:gd name="T12" fmla="*/ 51 w 107"/>
                <a:gd name="T13" fmla="*/ 0 h 110"/>
                <a:gd name="T14" fmla="*/ 60 w 107"/>
                <a:gd name="T15" fmla="*/ 0 h 110"/>
                <a:gd name="T16" fmla="*/ 60 w 107"/>
                <a:gd name="T17" fmla="*/ 16 h 110"/>
                <a:gd name="T18" fmla="*/ 98 w 107"/>
                <a:gd name="T19" fmla="*/ 16 h 110"/>
                <a:gd name="T20" fmla="*/ 98 w 107"/>
                <a:gd name="T21" fmla="*/ 24 h 110"/>
                <a:gd name="T22" fmla="*/ 60 w 107"/>
                <a:gd name="T23" fmla="*/ 24 h 110"/>
                <a:gd name="T24" fmla="*/ 60 w 107"/>
                <a:gd name="T25" fmla="*/ 41 h 110"/>
                <a:gd name="T26" fmla="*/ 107 w 107"/>
                <a:gd name="T27" fmla="*/ 41 h 110"/>
                <a:gd name="T28" fmla="*/ 107 w 107"/>
                <a:gd name="T29" fmla="*/ 49 h 110"/>
                <a:gd name="T30" fmla="*/ 0 w 107"/>
                <a:gd name="T31" fmla="*/ 49 h 110"/>
                <a:gd name="T32" fmla="*/ 0 w 107"/>
                <a:gd name="T33" fmla="*/ 41 h 110"/>
                <a:gd name="T34" fmla="*/ 0 w 107"/>
                <a:gd name="T35" fmla="*/ 102 h 110"/>
                <a:gd name="T36" fmla="*/ 92 w 107"/>
                <a:gd name="T37" fmla="*/ 61 h 110"/>
                <a:gd name="T38" fmla="*/ 99 w 107"/>
                <a:gd name="T39" fmla="*/ 68 h 110"/>
                <a:gd name="T40" fmla="*/ 3 w 107"/>
                <a:gd name="T41" fmla="*/ 110 h 110"/>
                <a:gd name="T42" fmla="*/ 0 w 107"/>
                <a:gd name="T43" fmla="*/ 102 h 110"/>
                <a:gd name="T44" fmla="*/ 28 w 107"/>
                <a:gd name="T45" fmla="*/ 56 h 110"/>
                <a:gd name="T46" fmla="*/ 35 w 107"/>
                <a:gd name="T47" fmla="*/ 62 h 110"/>
                <a:gd name="T48" fmla="*/ 7 w 107"/>
                <a:gd name="T49" fmla="*/ 89 h 110"/>
                <a:gd name="T50" fmla="*/ 1 w 107"/>
                <a:gd name="T51" fmla="*/ 82 h 110"/>
                <a:gd name="T52" fmla="*/ 28 w 107"/>
                <a:gd name="T53" fmla="*/ 56 h 110"/>
                <a:gd name="T54" fmla="*/ 50 w 107"/>
                <a:gd name="T55" fmla="*/ 52 h 110"/>
                <a:gd name="T56" fmla="*/ 59 w 107"/>
                <a:gd name="T57" fmla="*/ 52 h 110"/>
                <a:gd name="T58" fmla="*/ 59 w 107"/>
                <a:gd name="T59" fmla="*/ 85 h 110"/>
                <a:gd name="T60" fmla="*/ 50 w 107"/>
                <a:gd name="T61" fmla="*/ 85 h 110"/>
                <a:gd name="T62" fmla="*/ 50 w 107"/>
                <a:gd name="T63" fmla="*/ 5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10">
                  <a:moveTo>
                    <a:pt x="0" y="41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41"/>
                  </a:lnTo>
                  <a:close/>
                  <a:moveTo>
                    <a:pt x="0" y="102"/>
                  </a:moveTo>
                  <a:cubicBezTo>
                    <a:pt x="42" y="97"/>
                    <a:pt x="73" y="83"/>
                    <a:pt x="92" y="61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78" y="91"/>
                    <a:pt x="46" y="105"/>
                    <a:pt x="3" y="110"/>
                  </a:cubicBezTo>
                  <a:cubicBezTo>
                    <a:pt x="2" y="108"/>
                    <a:pt x="1" y="105"/>
                    <a:pt x="0" y="102"/>
                  </a:cubicBezTo>
                  <a:close/>
                  <a:moveTo>
                    <a:pt x="28" y="56"/>
                  </a:moveTo>
                  <a:cubicBezTo>
                    <a:pt x="35" y="62"/>
                    <a:pt x="35" y="62"/>
                    <a:pt x="35" y="62"/>
                  </a:cubicBezTo>
                  <a:cubicBezTo>
                    <a:pt x="26" y="72"/>
                    <a:pt x="16" y="81"/>
                    <a:pt x="7" y="89"/>
                  </a:cubicBezTo>
                  <a:cubicBezTo>
                    <a:pt x="6" y="87"/>
                    <a:pt x="4" y="84"/>
                    <a:pt x="1" y="82"/>
                  </a:cubicBezTo>
                  <a:cubicBezTo>
                    <a:pt x="11" y="75"/>
                    <a:pt x="19" y="66"/>
                    <a:pt x="28" y="56"/>
                  </a:cubicBezTo>
                  <a:close/>
                  <a:moveTo>
                    <a:pt x="50" y="52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0" y="85"/>
                    <a:pt x="50" y="85"/>
                    <a:pt x="50" y="85"/>
                  </a:cubicBezTo>
                  <a:lnTo>
                    <a:pt x="50" y="52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>
              <a:spLocks noEditPoints="1"/>
            </p:cNvSpPr>
            <p:nvPr/>
          </p:nvSpPr>
          <p:spPr bwMode="auto">
            <a:xfrm>
              <a:off x="4837113" y="2760663"/>
              <a:ext cx="246063" cy="260350"/>
            </a:xfrm>
            <a:custGeom>
              <a:avLst/>
              <a:gdLst>
                <a:gd name="T0" fmla="*/ 2 w 103"/>
                <a:gd name="T1" fmla="*/ 29 h 109"/>
                <a:gd name="T2" fmla="*/ 27 w 103"/>
                <a:gd name="T3" fmla="*/ 29 h 109"/>
                <a:gd name="T4" fmla="*/ 28 w 103"/>
                <a:gd name="T5" fmla="*/ 18 h 109"/>
                <a:gd name="T6" fmla="*/ 17 w 103"/>
                <a:gd name="T7" fmla="*/ 18 h 109"/>
                <a:gd name="T8" fmla="*/ 7 w 103"/>
                <a:gd name="T9" fmla="*/ 29 h 109"/>
                <a:gd name="T10" fmla="*/ 1 w 103"/>
                <a:gd name="T11" fmla="*/ 23 h 109"/>
                <a:gd name="T12" fmla="*/ 17 w 103"/>
                <a:gd name="T13" fmla="*/ 0 h 109"/>
                <a:gd name="T14" fmla="*/ 25 w 103"/>
                <a:gd name="T15" fmla="*/ 1 h 109"/>
                <a:gd name="T16" fmla="*/ 21 w 103"/>
                <a:gd name="T17" fmla="*/ 11 h 109"/>
                <a:gd name="T18" fmla="*/ 54 w 103"/>
                <a:gd name="T19" fmla="*/ 11 h 109"/>
                <a:gd name="T20" fmla="*/ 54 w 103"/>
                <a:gd name="T21" fmla="*/ 18 h 109"/>
                <a:gd name="T22" fmla="*/ 36 w 103"/>
                <a:gd name="T23" fmla="*/ 18 h 109"/>
                <a:gd name="T24" fmla="*/ 35 w 103"/>
                <a:gd name="T25" fmla="*/ 29 h 109"/>
                <a:gd name="T26" fmla="*/ 58 w 103"/>
                <a:gd name="T27" fmla="*/ 29 h 109"/>
                <a:gd name="T28" fmla="*/ 58 w 103"/>
                <a:gd name="T29" fmla="*/ 37 h 109"/>
                <a:gd name="T30" fmla="*/ 33 w 103"/>
                <a:gd name="T31" fmla="*/ 37 h 109"/>
                <a:gd name="T32" fmla="*/ 33 w 103"/>
                <a:gd name="T33" fmla="*/ 39 h 109"/>
                <a:gd name="T34" fmla="*/ 57 w 103"/>
                <a:gd name="T35" fmla="*/ 52 h 109"/>
                <a:gd name="T36" fmla="*/ 52 w 103"/>
                <a:gd name="T37" fmla="*/ 58 h 109"/>
                <a:gd name="T38" fmla="*/ 30 w 103"/>
                <a:gd name="T39" fmla="*/ 45 h 109"/>
                <a:gd name="T40" fmla="*/ 5 w 103"/>
                <a:gd name="T41" fmla="*/ 64 h 109"/>
                <a:gd name="T42" fmla="*/ 0 w 103"/>
                <a:gd name="T43" fmla="*/ 57 h 109"/>
                <a:gd name="T44" fmla="*/ 25 w 103"/>
                <a:gd name="T45" fmla="*/ 37 h 109"/>
                <a:gd name="T46" fmla="*/ 2 w 103"/>
                <a:gd name="T47" fmla="*/ 37 h 109"/>
                <a:gd name="T48" fmla="*/ 2 w 103"/>
                <a:gd name="T49" fmla="*/ 29 h 109"/>
                <a:gd name="T50" fmla="*/ 18 w 103"/>
                <a:gd name="T51" fmla="*/ 59 h 109"/>
                <a:gd name="T52" fmla="*/ 92 w 103"/>
                <a:gd name="T53" fmla="*/ 59 h 109"/>
                <a:gd name="T54" fmla="*/ 92 w 103"/>
                <a:gd name="T55" fmla="*/ 109 h 109"/>
                <a:gd name="T56" fmla="*/ 84 w 103"/>
                <a:gd name="T57" fmla="*/ 109 h 109"/>
                <a:gd name="T58" fmla="*/ 84 w 103"/>
                <a:gd name="T59" fmla="*/ 104 h 109"/>
                <a:gd name="T60" fmla="*/ 27 w 103"/>
                <a:gd name="T61" fmla="*/ 104 h 109"/>
                <a:gd name="T62" fmla="*/ 27 w 103"/>
                <a:gd name="T63" fmla="*/ 109 h 109"/>
                <a:gd name="T64" fmla="*/ 18 w 103"/>
                <a:gd name="T65" fmla="*/ 109 h 109"/>
                <a:gd name="T66" fmla="*/ 18 w 103"/>
                <a:gd name="T67" fmla="*/ 59 h 109"/>
                <a:gd name="T68" fmla="*/ 84 w 103"/>
                <a:gd name="T69" fmla="*/ 66 h 109"/>
                <a:gd name="T70" fmla="*/ 27 w 103"/>
                <a:gd name="T71" fmla="*/ 66 h 109"/>
                <a:gd name="T72" fmla="*/ 27 w 103"/>
                <a:gd name="T73" fmla="*/ 78 h 109"/>
                <a:gd name="T74" fmla="*/ 84 w 103"/>
                <a:gd name="T75" fmla="*/ 78 h 109"/>
                <a:gd name="T76" fmla="*/ 84 w 103"/>
                <a:gd name="T77" fmla="*/ 66 h 109"/>
                <a:gd name="T78" fmla="*/ 27 w 103"/>
                <a:gd name="T79" fmla="*/ 97 h 109"/>
                <a:gd name="T80" fmla="*/ 84 w 103"/>
                <a:gd name="T81" fmla="*/ 97 h 109"/>
                <a:gd name="T82" fmla="*/ 84 w 103"/>
                <a:gd name="T83" fmla="*/ 85 h 109"/>
                <a:gd name="T84" fmla="*/ 27 w 103"/>
                <a:gd name="T85" fmla="*/ 85 h 109"/>
                <a:gd name="T86" fmla="*/ 27 w 103"/>
                <a:gd name="T87" fmla="*/ 97 h 109"/>
                <a:gd name="T88" fmla="*/ 61 w 103"/>
                <a:gd name="T89" fmla="*/ 9 h 109"/>
                <a:gd name="T90" fmla="*/ 103 w 103"/>
                <a:gd name="T91" fmla="*/ 9 h 109"/>
                <a:gd name="T92" fmla="*/ 103 w 103"/>
                <a:gd name="T93" fmla="*/ 55 h 109"/>
                <a:gd name="T94" fmla="*/ 95 w 103"/>
                <a:gd name="T95" fmla="*/ 55 h 109"/>
                <a:gd name="T96" fmla="*/ 95 w 103"/>
                <a:gd name="T97" fmla="*/ 48 h 109"/>
                <a:gd name="T98" fmla="*/ 69 w 103"/>
                <a:gd name="T99" fmla="*/ 48 h 109"/>
                <a:gd name="T100" fmla="*/ 69 w 103"/>
                <a:gd name="T101" fmla="*/ 55 h 109"/>
                <a:gd name="T102" fmla="*/ 61 w 103"/>
                <a:gd name="T103" fmla="*/ 55 h 109"/>
                <a:gd name="T104" fmla="*/ 61 w 103"/>
                <a:gd name="T105" fmla="*/ 9 h 109"/>
                <a:gd name="T106" fmla="*/ 95 w 103"/>
                <a:gd name="T107" fmla="*/ 17 h 109"/>
                <a:gd name="T108" fmla="*/ 69 w 103"/>
                <a:gd name="T109" fmla="*/ 17 h 109"/>
                <a:gd name="T110" fmla="*/ 69 w 103"/>
                <a:gd name="T111" fmla="*/ 41 h 109"/>
                <a:gd name="T112" fmla="*/ 95 w 103"/>
                <a:gd name="T113" fmla="*/ 41 h 109"/>
                <a:gd name="T114" fmla="*/ 95 w 103"/>
                <a:gd name="T115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" h="109">
                  <a:moveTo>
                    <a:pt x="2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6"/>
                    <a:pt x="27" y="22"/>
                    <a:pt x="2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22"/>
                    <a:pt x="10" y="26"/>
                    <a:pt x="7" y="29"/>
                  </a:cubicBezTo>
                  <a:cubicBezTo>
                    <a:pt x="5" y="27"/>
                    <a:pt x="3" y="25"/>
                    <a:pt x="1" y="23"/>
                  </a:cubicBezTo>
                  <a:cubicBezTo>
                    <a:pt x="9" y="16"/>
                    <a:pt x="14" y="8"/>
                    <a:pt x="1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5"/>
                    <a:pt x="23" y="8"/>
                    <a:pt x="21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22"/>
                    <a:pt x="35" y="26"/>
                    <a:pt x="3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8"/>
                    <a:pt x="33" y="39"/>
                  </a:cubicBezTo>
                  <a:cubicBezTo>
                    <a:pt x="40" y="42"/>
                    <a:pt x="48" y="47"/>
                    <a:pt x="57" y="52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4" y="53"/>
                    <a:pt x="37" y="49"/>
                    <a:pt x="30" y="45"/>
                  </a:cubicBezTo>
                  <a:cubicBezTo>
                    <a:pt x="25" y="53"/>
                    <a:pt x="16" y="59"/>
                    <a:pt x="5" y="64"/>
                  </a:cubicBezTo>
                  <a:cubicBezTo>
                    <a:pt x="3" y="62"/>
                    <a:pt x="2" y="59"/>
                    <a:pt x="0" y="57"/>
                  </a:cubicBezTo>
                  <a:cubicBezTo>
                    <a:pt x="13" y="52"/>
                    <a:pt x="21" y="45"/>
                    <a:pt x="25" y="37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2" y="29"/>
                  </a:lnTo>
                  <a:close/>
                  <a:moveTo>
                    <a:pt x="18" y="59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18" y="109"/>
                    <a:pt x="18" y="109"/>
                    <a:pt x="18" y="109"/>
                  </a:cubicBezTo>
                  <a:lnTo>
                    <a:pt x="18" y="59"/>
                  </a:lnTo>
                  <a:close/>
                  <a:moveTo>
                    <a:pt x="84" y="66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84" y="78"/>
                    <a:pt x="84" y="78"/>
                    <a:pt x="84" y="78"/>
                  </a:cubicBezTo>
                  <a:lnTo>
                    <a:pt x="84" y="66"/>
                  </a:lnTo>
                  <a:close/>
                  <a:moveTo>
                    <a:pt x="27" y="97"/>
                  </a:moveTo>
                  <a:cubicBezTo>
                    <a:pt x="84" y="97"/>
                    <a:pt x="84" y="97"/>
                    <a:pt x="84" y="97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7" y="85"/>
                    <a:pt x="27" y="85"/>
                    <a:pt x="27" y="85"/>
                  </a:cubicBezTo>
                  <a:lnTo>
                    <a:pt x="27" y="97"/>
                  </a:lnTo>
                  <a:close/>
                  <a:moveTo>
                    <a:pt x="61" y="9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61" y="9"/>
                  </a:lnTo>
                  <a:close/>
                  <a:moveTo>
                    <a:pt x="95" y="17"/>
                  </a:moveTo>
                  <a:cubicBezTo>
                    <a:pt x="69" y="17"/>
                    <a:pt x="69" y="17"/>
                    <a:pt x="69" y="17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95" y="41"/>
                    <a:pt x="95" y="41"/>
                    <a:pt x="95" y="41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5230813" y="2768601"/>
              <a:ext cx="261938" cy="255588"/>
            </a:xfrm>
            <a:custGeom>
              <a:avLst/>
              <a:gdLst>
                <a:gd name="T0" fmla="*/ 31 w 110"/>
                <a:gd name="T1" fmla="*/ 0 h 107"/>
                <a:gd name="T2" fmla="*/ 30 w 110"/>
                <a:gd name="T3" fmla="*/ 3 h 107"/>
                <a:gd name="T4" fmla="*/ 50 w 110"/>
                <a:gd name="T5" fmla="*/ 28 h 107"/>
                <a:gd name="T6" fmla="*/ 43 w 110"/>
                <a:gd name="T7" fmla="*/ 34 h 107"/>
                <a:gd name="T8" fmla="*/ 26 w 110"/>
                <a:gd name="T9" fmla="*/ 10 h 107"/>
                <a:gd name="T10" fmla="*/ 5 w 110"/>
                <a:gd name="T11" fmla="*/ 46 h 107"/>
                <a:gd name="T12" fmla="*/ 0 w 110"/>
                <a:gd name="T13" fmla="*/ 38 h 107"/>
                <a:gd name="T14" fmla="*/ 23 w 110"/>
                <a:gd name="T15" fmla="*/ 0 h 107"/>
                <a:gd name="T16" fmla="*/ 31 w 110"/>
                <a:gd name="T17" fmla="*/ 0 h 107"/>
                <a:gd name="T18" fmla="*/ 8 w 110"/>
                <a:gd name="T19" fmla="*/ 76 h 107"/>
                <a:gd name="T20" fmla="*/ 15 w 110"/>
                <a:gd name="T21" fmla="*/ 71 h 107"/>
                <a:gd name="T22" fmla="*/ 25 w 110"/>
                <a:gd name="T23" fmla="*/ 83 h 107"/>
                <a:gd name="T24" fmla="*/ 36 w 110"/>
                <a:gd name="T25" fmla="*/ 58 h 107"/>
                <a:gd name="T26" fmla="*/ 4 w 110"/>
                <a:gd name="T27" fmla="*/ 58 h 107"/>
                <a:gd name="T28" fmla="*/ 4 w 110"/>
                <a:gd name="T29" fmla="*/ 51 h 107"/>
                <a:gd name="T30" fmla="*/ 45 w 110"/>
                <a:gd name="T31" fmla="*/ 51 h 107"/>
                <a:gd name="T32" fmla="*/ 45 w 110"/>
                <a:gd name="T33" fmla="*/ 58 h 107"/>
                <a:gd name="T34" fmla="*/ 30 w 110"/>
                <a:gd name="T35" fmla="*/ 89 h 107"/>
                <a:gd name="T36" fmla="*/ 38 w 110"/>
                <a:gd name="T37" fmla="*/ 100 h 107"/>
                <a:gd name="T38" fmla="*/ 31 w 110"/>
                <a:gd name="T39" fmla="*/ 105 h 107"/>
                <a:gd name="T40" fmla="*/ 8 w 110"/>
                <a:gd name="T41" fmla="*/ 76 h 107"/>
                <a:gd name="T42" fmla="*/ 19 w 110"/>
                <a:gd name="T43" fmla="*/ 29 h 107"/>
                <a:gd name="T44" fmla="*/ 26 w 110"/>
                <a:gd name="T45" fmla="*/ 26 h 107"/>
                <a:gd name="T46" fmla="*/ 36 w 110"/>
                <a:gd name="T47" fmla="*/ 42 h 107"/>
                <a:gd name="T48" fmla="*/ 28 w 110"/>
                <a:gd name="T49" fmla="*/ 46 h 107"/>
                <a:gd name="T50" fmla="*/ 19 w 110"/>
                <a:gd name="T51" fmla="*/ 29 h 107"/>
                <a:gd name="T52" fmla="*/ 74 w 110"/>
                <a:gd name="T53" fmla="*/ 38 h 107"/>
                <a:gd name="T54" fmla="*/ 82 w 110"/>
                <a:gd name="T55" fmla="*/ 38 h 107"/>
                <a:gd name="T56" fmla="*/ 82 w 110"/>
                <a:gd name="T57" fmla="*/ 54 h 107"/>
                <a:gd name="T58" fmla="*/ 79 w 110"/>
                <a:gd name="T59" fmla="*/ 75 h 107"/>
                <a:gd name="T60" fmla="*/ 110 w 110"/>
                <a:gd name="T61" fmla="*/ 100 h 107"/>
                <a:gd name="T62" fmla="*/ 103 w 110"/>
                <a:gd name="T63" fmla="*/ 107 h 107"/>
                <a:gd name="T64" fmla="*/ 76 w 110"/>
                <a:gd name="T65" fmla="*/ 83 h 107"/>
                <a:gd name="T66" fmla="*/ 75 w 110"/>
                <a:gd name="T67" fmla="*/ 85 h 107"/>
                <a:gd name="T68" fmla="*/ 48 w 110"/>
                <a:gd name="T69" fmla="*/ 107 h 107"/>
                <a:gd name="T70" fmla="*/ 42 w 110"/>
                <a:gd name="T71" fmla="*/ 99 h 107"/>
                <a:gd name="T72" fmla="*/ 67 w 110"/>
                <a:gd name="T73" fmla="*/ 81 h 107"/>
                <a:gd name="T74" fmla="*/ 74 w 110"/>
                <a:gd name="T75" fmla="*/ 54 h 107"/>
                <a:gd name="T76" fmla="*/ 74 w 110"/>
                <a:gd name="T77" fmla="*/ 38 h 107"/>
                <a:gd name="T78" fmla="*/ 52 w 110"/>
                <a:gd name="T79" fmla="*/ 26 h 107"/>
                <a:gd name="T80" fmla="*/ 71 w 110"/>
                <a:gd name="T81" fmla="*/ 26 h 107"/>
                <a:gd name="T82" fmla="*/ 74 w 110"/>
                <a:gd name="T83" fmla="*/ 10 h 107"/>
                <a:gd name="T84" fmla="*/ 46 w 110"/>
                <a:gd name="T85" fmla="*/ 10 h 107"/>
                <a:gd name="T86" fmla="*/ 46 w 110"/>
                <a:gd name="T87" fmla="*/ 3 h 107"/>
                <a:gd name="T88" fmla="*/ 110 w 110"/>
                <a:gd name="T89" fmla="*/ 3 h 107"/>
                <a:gd name="T90" fmla="*/ 110 w 110"/>
                <a:gd name="T91" fmla="*/ 10 h 107"/>
                <a:gd name="T92" fmla="*/ 83 w 110"/>
                <a:gd name="T93" fmla="*/ 10 h 107"/>
                <a:gd name="T94" fmla="*/ 80 w 110"/>
                <a:gd name="T95" fmla="*/ 26 h 107"/>
                <a:gd name="T96" fmla="*/ 105 w 110"/>
                <a:gd name="T97" fmla="*/ 26 h 107"/>
                <a:gd name="T98" fmla="*/ 105 w 110"/>
                <a:gd name="T99" fmla="*/ 78 h 107"/>
                <a:gd name="T100" fmla="*/ 97 w 110"/>
                <a:gd name="T101" fmla="*/ 78 h 107"/>
                <a:gd name="T102" fmla="*/ 97 w 110"/>
                <a:gd name="T103" fmla="*/ 33 h 107"/>
                <a:gd name="T104" fmla="*/ 60 w 110"/>
                <a:gd name="T105" fmla="*/ 33 h 107"/>
                <a:gd name="T106" fmla="*/ 60 w 110"/>
                <a:gd name="T107" fmla="*/ 79 h 107"/>
                <a:gd name="T108" fmla="*/ 52 w 110"/>
                <a:gd name="T109" fmla="*/ 79 h 107"/>
                <a:gd name="T110" fmla="*/ 52 w 110"/>
                <a:gd name="T111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" h="107">
                  <a:moveTo>
                    <a:pt x="31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7" y="10"/>
                    <a:pt x="43" y="19"/>
                    <a:pt x="50" y="28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37" y="25"/>
                    <a:pt x="32" y="17"/>
                    <a:pt x="26" y="10"/>
                  </a:cubicBezTo>
                  <a:cubicBezTo>
                    <a:pt x="21" y="22"/>
                    <a:pt x="14" y="34"/>
                    <a:pt x="5" y="46"/>
                  </a:cubicBezTo>
                  <a:cubicBezTo>
                    <a:pt x="4" y="44"/>
                    <a:pt x="2" y="41"/>
                    <a:pt x="0" y="38"/>
                  </a:cubicBezTo>
                  <a:cubicBezTo>
                    <a:pt x="9" y="27"/>
                    <a:pt x="16" y="14"/>
                    <a:pt x="23" y="0"/>
                  </a:cubicBezTo>
                  <a:lnTo>
                    <a:pt x="31" y="0"/>
                  </a:lnTo>
                  <a:close/>
                  <a:moveTo>
                    <a:pt x="8" y="76"/>
                  </a:moveTo>
                  <a:cubicBezTo>
                    <a:pt x="15" y="71"/>
                    <a:pt x="15" y="71"/>
                    <a:pt x="15" y="71"/>
                  </a:cubicBezTo>
                  <a:cubicBezTo>
                    <a:pt x="18" y="75"/>
                    <a:pt x="21" y="79"/>
                    <a:pt x="25" y="83"/>
                  </a:cubicBezTo>
                  <a:cubicBezTo>
                    <a:pt x="29" y="76"/>
                    <a:pt x="32" y="68"/>
                    <a:pt x="3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71"/>
                    <a:pt x="35" y="81"/>
                    <a:pt x="30" y="89"/>
                  </a:cubicBezTo>
                  <a:cubicBezTo>
                    <a:pt x="33" y="93"/>
                    <a:pt x="36" y="96"/>
                    <a:pt x="38" y="100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23" y="95"/>
                    <a:pt x="16" y="85"/>
                    <a:pt x="8" y="76"/>
                  </a:cubicBezTo>
                  <a:close/>
                  <a:moveTo>
                    <a:pt x="19" y="29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30" y="31"/>
                    <a:pt x="33" y="37"/>
                    <a:pt x="36" y="4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42"/>
                    <a:pt x="23" y="36"/>
                    <a:pt x="19" y="29"/>
                  </a:cubicBezTo>
                  <a:close/>
                  <a:moveTo>
                    <a:pt x="74" y="38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62"/>
                    <a:pt x="81" y="70"/>
                    <a:pt x="79" y="75"/>
                  </a:cubicBezTo>
                  <a:cubicBezTo>
                    <a:pt x="90" y="83"/>
                    <a:pt x="100" y="91"/>
                    <a:pt x="110" y="100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95" y="98"/>
                    <a:pt x="86" y="91"/>
                    <a:pt x="76" y="83"/>
                  </a:cubicBezTo>
                  <a:cubicBezTo>
                    <a:pt x="76" y="84"/>
                    <a:pt x="75" y="84"/>
                    <a:pt x="75" y="85"/>
                  </a:cubicBezTo>
                  <a:cubicBezTo>
                    <a:pt x="70" y="93"/>
                    <a:pt x="61" y="100"/>
                    <a:pt x="48" y="107"/>
                  </a:cubicBezTo>
                  <a:cubicBezTo>
                    <a:pt x="46" y="104"/>
                    <a:pt x="44" y="101"/>
                    <a:pt x="42" y="99"/>
                  </a:cubicBezTo>
                  <a:cubicBezTo>
                    <a:pt x="54" y="94"/>
                    <a:pt x="63" y="88"/>
                    <a:pt x="67" y="81"/>
                  </a:cubicBezTo>
                  <a:cubicBezTo>
                    <a:pt x="72" y="75"/>
                    <a:pt x="74" y="66"/>
                    <a:pt x="74" y="54"/>
                  </a:cubicBezTo>
                  <a:lnTo>
                    <a:pt x="74" y="38"/>
                  </a:lnTo>
                  <a:close/>
                  <a:moveTo>
                    <a:pt x="52" y="26"/>
                  </a:moveTo>
                  <a:cubicBezTo>
                    <a:pt x="71" y="26"/>
                    <a:pt x="71" y="26"/>
                    <a:pt x="71" y="26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2" y="79"/>
                    <a:pt x="52" y="79"/>
                    <a:pt x="52" y="79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5624513" y="2763838"/>
              <a:ext cx="261938" cy="250825"/>
            </a:xfrm>
            <a:custGeom>
              <a:avLst/>
              <a:gdLst>
                <a:gd name="T0" fmla="*/ 64 w 110"/>
                <a:gd name="T1" fmla="*/ 0 h 105"/>
                <a:gd name="T2" fmla="*/ 61 w 110"/>
                <a:gd name="T3" fmla="*/ 3 h 105"/>
                <a:gd name="T4" fmla="*/ 110 w 110"/>
                <a:gd name="T5" fmla="*/ 39 h 105"/>
                <a:gd name="T6" fmla="*/ 104 w 110"/>
                <a:gd name="T7" fmla="*/ 48 h 105"/>
                <a:gd name="T8" fmla="*/ 55 w 110"/>
                <a:gd name="T9" fmla="*/ 10 h 105"/>
                <a:gd name="T10" fmla="*/ 5 w 110"/>
                <a:gd name="T11" fmla="*/ 49 h 105"/>
                <a:gd name="T12" fmla="*/ 0 w 110"/>
                <a:gd name="T13" fmla="*/ 41 h 105"/>
                <a:gd name="T14" fmla="*/ 52 w 110"/>
                <a:gd name="T15" fmla="*/ 0 h 105"/>
                <a:gd name="T16" fmla="*/ 64 w 110"/>
                <a:gd name="T17" fmla="*/ 0 h 105"/>
                <a:gd name="T18" fmla="*/ 22 w 110"/>
                <a:gd name="T19" fmla="*/ 40 h 105"/>
                <a:gd name="T20" fmla="*/ 86 w 110"/>
                <a:gd name="T21" fmla="*/ 40 h 105"/>
                <a:gd name="T22" fmla="*/ 84 w 110"/>
                <a:gd name="T23" fmla="*/ 64 h 105"/>
                <a:gd name="T24" fmla="*/ 80 w 110"/>
                <a:gd name="T25" fmla="*/ 78 h 105"/>
                <a:gd name="T26" fmla="*/ 66 w 110"/>
                <a:gd name="T27" fmla="*/ 81 h 105"/>
                <a:gd name="T28" fmla="*/ 53 w 110"/>
                <a:gd name="T29" fmla="*/ 81 h 105"/>
                <a:gd name="T30" fmla="*/ 51 w 110"/>
                <a:gd name="T31" fmla="*/ 72 h 105"/>
                <a:gd name="T32" fmla="*/ 65 w 110"/>
                <a:gd name="T33" fmla="*/ 73 h 105"/>
                <a:gd name="T34" fmla="*/ 73 w 110"/>
                <a:gd name="T35" fmla="*/ 71 h 105"/>
                <a:gd name="T36" fmla="*/ 76 w 110"/>
                <a:gd name="T37" fmla="*/ 63 h 105"/>
                <a:gd name="T38" fmla="*/ 77 w 110"/>
                <a:gd name="T39" fmla="*/ 49 h 105"/>
                <a:gd name="T40" fmla="*/ 31 w 110"/>
                <a:gd name="T41" fmla="*/ 49 h 105"/>
                <a:gd name="T42" fmla="*/ 31 w 110"/>
                <a:gd name="T43" fmla="*/ 87 h 105"/>
                <a:gd name="T44" fmla="*/ 41 w 110"/>
                <a:gd name="T45" fmla="*/ 97 h 105"/>
                <a:gd name="T46" fmla="*/ 79 w 110"/>
                <a:gd name="T47" fmla="*/ 97 h 105"/>
                <a:gd name="T48" fmla="*/ 92 w 110"/>
                <a:gd name="T49" fmla="*/ 89 h 105"/>
                <a:gd name="T50" fmla="*/ 95 w 110"/>
                <a:gd name="T51" fmla="*/ 73 h 105"/>
                <a:gd name="T52" fmla="*/ 103 w 110"/>
                <a:gd name="T53" fmla="*/ 76 h 105"/>
                <a:gd name="T54" fmla="*/ 100 w 110"/>
                <a:gd name="T55" fmla="*/ 93 h 105"/>
                <a:gd name="T56" fmla="*/ 81 w 110"/>
                <a:gd name="T57" fmla="*/ 105 h 105"/>
                <a:gd name="T58" fmla="*/ 38 w 110"/>
                <a:gd name="T59" fmla="*/ 105 h 105"/>
                <a:gd name="T60" fmla="*/ 22 w 110"/>
                <a:gd name="T61" fmla="*/ 89 h 105"/>
                <a:gd name="T62" fmla="*/ 22 w 110"/>
                <a:gd name="T6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105">
                  <a:moveTo>
                    <a:pt x="64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73" y="19"/>
                    <a:pt x="90" y="31"/>
                    <a:pt x="110" y="39"/>
                  </a:cubicBezTo>
                  <a:cubicBezTo>
                    <a:pt x="109" y="42"/>
                    <a:pt x="107" y="44"/>
                    <a:pt x="104" y="48"/>
                  </a:cubicBezTo>
                  <a:cubicBezTo>
                    <a:pt x="84" y="38"/>
                    <a:pt x="68" y="25"/>
                    <a:pt x="55" y="10"/>
                  </a:cubicBezTo>
                  <a:cubicBezTo>
                    <a:pt x="44" y="24"/>
                    <a:pt x="28" y="37"/>
                    <a:pt x="5" y="49"/>
                  </a:cubicBezTo>
                  <a:cubicBezTo>
                    <a:pt x="4" y="46"/>
                    <a:pt x="2" y="43"/>
                    <a:pt x="0" y="41"/>
                  </a:cubicBezTo>
                  <a:cubicBezTo>
                    <a:pt x="24" y="29"/>
                    <a:pt x="41" y="16"/>
                    <a:pt x="52" y="0"/>
                  </a:cubicBezTo>
                  <a:lnTo>
                    <a:pt x="64" y="0"/>
                  </a:lnTo>
                  <a:close/>
                  <a:moveTo>
                    <a:pt x="22" y="40"/>
                  </a:moveTo>
                  <a:cubicBezTo>
                    <a:pt x="86" y="40"/>
                    <a:pt x="86" y="40"/>
                    <a:pt x="86" y="40"/>
                  </a:cubicBezTo>
                  <a:cubicBezTo>
                    <a:pt x="85" y="50"/>
                    <a:pt x="85" y="58"/>
                    <a:pt x="84" y="64"/>
                  </a:cubicBezTo>
                  <a:cubicBezTo>
                    <a:pt x="84" y="71"/>
                    <a:pt x="82" y="75"/>
                    <a:pt x="80" y="78"/>
                  </a:cubicBezTo>
                  <a:cubicBezTo>
                    <a:pt x="77" y="80"/>
                    <a:pt x="73" y="81"/>
                    <a:pt x="66" y="81"/>
                  </a:cubicBezTo>
                  <a:cubicBezTo>
                    <a:pt x="62" y="81"/>
                    <a:pt x="58" y="81"/>
                    <a:pt x="53" y="81"/>
                  </a:cubicBezTo>
                  <a:cubicBezTo>
                    <a:pt x="52" y="78"/>
                    <a:pt x="52" y="75"/>
                    <a:pt x="51" y="72"/>
                  </a:cubicBezTo>
                  <a:cubicBezTo>
                    <a:pt x="57" y="72"/>
                    <a:pt x="62" y="73"/>
                    <a:pt x="65" y="73"/>
                  </a:cubicBezTo>
                  <a:cubicBezTo>
                    <a:pt x="69" y="73"/>
                    <a:pt x="72" y="72"/>
                    <a:pt x="73" y="71"/>
                  </a:cubicBezTo>
                  <a:cubicBezTo>
                    <a:pt x="75" y="70"/>
                    <a:pt x="75" y="67"/>
                    <a:pt x="76" y="63"/>
                  </a:cubicBezTo>
                  <a:cubicBezTo>
                    <a:pt x="76" y="59"/>
                    <a:pt x="77" y="54"/>
                    <a:pt x="7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94"/>
                    <a:pt x="34" y="97"/>
                    <a:pt x="41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7" y="97"/>
                    <a:pt x="91" y="94"/>
                    <a:pt x="92" y="89"/>
                  </a:cubicBezTo>
                  <a:cubicBezTo>
                    <a:pt x="93" y="85"/>
                    <a:pt x="94" y="79"/>
                    <a:pt x="95" y="73"/>
                  </a:cubicBezTo>
                  <a:cubicBezTo>
                    <a:pt x="98" y="74"/>
                    <a:pt x="100" y="75"/>
                    <a:pt x="103" y="76"/>
                  </a:cubicBezTo>
                  <a:cubicBezTo>
                    <a:pt x="103" y="82"/>
                    <a:pt x="102" y="88"/>
                    <a:pt x="100" y="93"/>
                  </a:cubicBezTo>
                  <a:cubicBezTo>
                    <a:pt x="98" y="101"/>
                    <a:pt x="92" y="105"/>
                    <a:pt x="81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7" y="105"/>
                    <a:pt x="22" y="100"/>
                    <a:pt x="22" y="89"/>
                  </a:cubicBezTo>
                  <a:lnTo>
                    <a:pt x="22" y="40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6018213" y="2760663"/>
              <a:ext cx="261938" cy="260350"/>
            </a:xfrm>
            <a:custGeom>
              <a:avLst/>
              <a:gdLst>
                <a:gd name="T0" fmla="*/ 20 w 110"/>
                <a:gd name="T1" fmla="*/ 0 h 109"/>
                <a:gd name="T2" fmla="*/ 21 w 110"/>
                <a:gd name="T3" fmla="*/ 25 h 109"/>
                <a:gd name="T4" fmla="*/ 13 w 110"/>
                <a:gd name="T5" fmla="*/ 109 h 109"/>
                <a:gd name="T6" fmla="*/ 3 w 110"/>
                <a:gd name="T7" fmla="*/ 63 h 109"/>
                <a:gd name="T8" fmla="*/ 54 w 110"/>
                <a:gd name="T9" fmla="*/ 78 h 109"/>
                <a:gd name="T10" fmla="*/ 36 w 110"/>
                <a:gd name="T11" fmla="*/ 101 h 109"/>
                <a:gd name="T12" fmla="*/ 35 w 110"/>
                <a:gd name="T13" fmla="*/ 86 h 109"/>
                <a:gd name="T14" fmla="*/ 24 w 110"/>
                <a:gd name="T15" fmla="*/ 44 h 109"/>
                <a:gd name="T16" fmla="*/ 42 w 110"/>
                <a:gd name="T17" fmla="*/ 37 h 109"/>
                <a:gd name="T18" fmla="*/ 54 w 110"/>
                <a:gd name="T19" fmla="*/ 78 h 109"/>
                <a:gd name="T20" fmla="*/ 48 w 110"/>
                <a:gd name="T21" fmla="*/ 24 h 109"/>
                <a:gd name="T22" fmla="*/ 31 w 110"/>
                <a:gd name="T23" fmla="*/ 8 h 109"/>
                <a:gd name="T24" fmla="*/ 49 w 110"/>
                <a:gd name="T25" fmla="*/ 37 h 109"/>
                <a:gd name="T26" fmla="*/ 69 w 110"/>
                <a:gd name="T27" fmla="*/ 22 h 109"/>
                <a:gd name="T28" fmla="*/ 53 w 110"/>
                <a:gd name="T29" fmla="*/ 15 h 109"/>
                <a:gd name="T30" fmla="*/ 69 w 110"/>
                <a:gd name="T31" fmla="*/ 1 h 109"/>
                <a:gd name="T32" fmla="*/ 77 w 110"/>
                <a:gd name="T33" fmla="*/ 15 h 109"/>
                <a:gd name="T34" fmla="*/ 92 w 110"/>
                <a:gd name="T35" fmla="*/ 22 h 109"/>
                <a:gd name="T36" fmla="*/ 77 w 110"/>
                <a:gd name="T37" fmla="*/ 37 h 109"/>
                <a:gd name="T38" fmla="*/ 100 w 110"/>
                <a:gd name="T39" fmla="*/ 9 h 109"/>
                <a:gd name="T40" fmla="*/ 90 w 110"/>
                <a:gd name="T41" fmla="*/ 37 h 109"/>
                <a:gd name="T42" fmla="*/ 110 w 110"/>
                <a:gd name="T43" fmla="*/ 44 h 109"/>
                <a:gd name="T44" fmla="*/ 72 w 110"/>
                <a:gd name="T45" fmla="*/ 55 h 109"/>
                <a:gd name="T46" fmla="*/ 102 w 110"/>
                <a:gd name="T47" fmla="*/ 108 h 109"/>
                <a:gd name="T48" fmla="*/ 94 w 110"/>
                <a:gd name="T49" fmla="*/ 101 h 109"/>
                <a:gd name="T50" fmla="*/ 68 w 110"/>
                <a:gd name="T51" fmla="*/ 108 h 109"/>
                <a:gd name="T52" fmla="*/ 61 w 110"/>
                <a:gd name="T53" fmla="*/ 63 h 109"/>
                <a:gd name="T54" fmla="*/ 45 w 110"/>
                <a:gd name="T55" fmla="*/ 64 h 109"/>
                <a:gd name="T56" fmla="*/ 49 w 110"/>
                <a:gd name="T57" fmla="*/ 44 h 109"/>
                <a:gd name="T58" fmla="*/ 94 w 110"/>
                <a:gd name="T59" fmla="*/ 61 h 109"/>
                <a:gd name="T60" fmla="*/ 68 w 110"/>
                <a:gd name="T61" fmla="*/ 74 h 109"/>
                <a:gd name="T62" fmla="*/ 94 w 110"/>
                <a:gd name="T63" fmla="*/ 61 h 109"/>
                <a:gd name="T64" fmla="*/ 94 w 110"/>
                <a:gd name="T65" fmla="*/ 94 h 109"/>
                <a:gd name="T66" fmla="*/ 68 w 110"/>
                <a:gd name="T67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109">
                  <a:moveTo>
                    <a:pt x="0" y="54"/>
                  </a:moveTo>
                  <a:cubicBezTo>
                    <a:pt x="9" y="37"/>
                    <a:pt x="16" y="19"/>
                    <a:pt x="20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10"/>
                    <a:pt x="24" y="18"/>
                    <a:pt x="21" y="2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0" y="51"/>
                    <a:pt x="7" y="57"/>
                    <a:pt x="3" y="63"/>
                  </a:cubicBezTo>
                  <a:cubicBezTo>
                    <a:pt x="2" y="60"/>
                    <a:pt x="1" y="57"/>
                    <a:pt x="0" y="54"/>
                  </a:cubicBezTo>
                  <a:close/>
                  <a:moveTo>
                    <a:pt x="54" y="78"/>
                  </a:moveTo>
                  <a:cubicBezTo>
                    <a:pt x="54" y="82"/>
                    <a:pt x="55" y="85"/>
                    <a:pt x="55" y="88"/>
                  </a:cubicBezTo>
                  <a:cubicBezTo>
                    <a:pt x="48" y="92"/>
                    <a:pt x="42" y="97"/>
                    <a:pt x="36" y="101"/>
                  </a:cubicBezTo>
                  <a:cubicBezTo>
                    <a:pt x="31" y="94"/>
                    <a:pt x="31" y="94"/>
                    <a:pt x="31" y="94"/>
                  </a:cubicBezTo>
                  <a:cubicBezTo>
                    <a:pt x="33" y="92"/>
                    <a:pt x="35" y="89"/>
                    <a:pt x="35" y="8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7" y="84"/>
                    <a:pt x="51" y="81"/>
                    <a:pt x="54" y="78"/>
                  </a:cubicBezTo>
                  <a:close/>
                  <a:moveTo>
                    <a:pt x="37" y="4"/>
                  </a:moveTo>
                  <a:cubicBezTo>
                    <a:pt x="42" y="12"/>
                    <a:pt x="45" y="18"/>
                    <a:pt x="48" y="24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22"/>
                    <a:pt x="35" y="15"/>
                    <a:pt x="31" y="8"/>
                  </a:cubicBezTo>
                  <a:lnTo>
                    <a:pt x="37" y="4"/>
                  </a:lnTo>
                  <a:close/>
                  <a:moveTo>
                    <a:pt x="49" y="37"/>
                  </a:moveTo>
                  <a:cubicBezTo>
                    <a:pt x="69" y="37"/>
                    <a:pt x="69" y="37"/>
                    <a:pt x="69" y="37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8" y="29"/>
                    <a:pt x="94" y="20"/>
                    <a:pt x="100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2" y="22"/>
                    <a:pt x="97" y="30"/>
                    <a:pt x="9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8"/>
                    <a:pt x="76" y="51"/>
                    <a:pt x="72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7" y="66"/>
                    <a:pt x="53" y="68"/>
                    <a:pt x="49" y="71"/>
                  </a:cubicBezTo>
                  <a:cubicBezTo>
                    <a:pt x="48" y="68"/>
                    <a:pt x="47" y="66"/>
                    <a:pt x="45" y="64"/>
                  </a:cubicBezTo>
                  <a:cubicBezTo>
                    <a:pt x="55" y="58"/>
                    <a:pt x="65" y="52"/>
                    <a:pt x="73" y="44"/>
                  </a:cubicBezTo>
                  <a:cubicBezTo>
                    <a:pt x="49" y="44"/>
                    <a:pt x="49" y="44"/>
                    <a:pt x="49" y="44"/>
                  </a:cubicBezTo>
                  <a:lnTo>
                    <a:pt x="49" y="37"/>
                  </a:lnTo>
                  <a:close/>
                  <a:moveTo>
                    <a:pt x="94" y="61"/>
                  </a:moveTo>
                  <a:cubicBezTo>
                    <a:pt x="68" y="61"/>
                    <a:pt x="68" y="61"/>
                    <a:pt x="68" y="61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94" y="74"/>
                    <a:pt x="94" y="74"/>
                    <a:pt x="94" y="74"/>
                  </a:cubicBezTo>
                  <a:lnTo>
                    <a:pt x="94" y="61"/>
                  </a:lnTo>
                  <a:close/>
                  <a:moveTo>
                    <a:pt x="68" y="94"/>
                  </a:moveTo>
                  <a:cubicBezTo>
                    <a:pt x="94" y="94"/>
                    <a:pt x="94" y="94"/>
                    <a:pt x="94" y="94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68" y="80"/>
                    <a:pt x="68" y="80"/>
                    <a:pt x="68" y="80"/>
                  </a:cubicBezTo>
                  <a:lnTo>
                    <a:pt x="68" y="94"/>
                  </a:lnTo>
                  <a:close/>
                </a:path>
              </a:pathLst>
            </a:custGeom>
            <a:solidFill>
              <a:srgbClr val="6A7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30" name="Picture 6" descr="C:\Users\Administrator\Desktop\未标题-3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636376" y="106330"/>
            <a:ext cx="1403375" cy="4932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9445" y="779145"/>
            <a:ext cx="5074285" cy="1163320"/>
          </a:xfrm>
        </p:spPr>
        <p:txBody>
          <a:bodyPr>
            <a:noAutofit/>
          </a:bodyPr>
          <a:lstStyle/>
          <a:p>
            <a:r>
              <a:rPr dirty="0"/>
              <a:t>一汽大众</a:t>
            </a:r>
            <a:r>
              <a:rPr lang="en-US" altLang="zh-CN" dirty="0"/>
              <a:t>2023</a:t>
            </a:r>
            <a:r>
              <a:rPr dirty="0"/>
              <a:t>年</a:t>
            </a:r>
            <a:r>
              <a:rPr lang="en-US" altLang="zh-CN" dirty="0"/>
              <a:t>1</a:t>
            </a:r>
            <a:r>
              <a:rPr dirty="0"/>
              <a:t>月运营数据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80807" y="2325888"/>
            <a:ext cx="1231120" cy="335280"/>
          </a:xfrm>
        </p:spPr>
        <p:txBody>
          <a:bodyPr/>
          <a:lstStyle/>
          <a:p>
            <a:r>
              <a:rPr lang="en-US" altLang="zh-CN" dirty="0" smtClean="0"/>
              <a:t>2023-01-30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智能仓储机器人领导者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月单台机器人平均作业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6245" y="3030220"/>
            <a:ext cx="8346440" cy="1708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6245" y="334645"/>
            <a:ext cx="7434580" cy="49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1</a:t>
            </a:r>
            <a:r>
              <a:rPr lang="zh-CN" altLang="en-US" sz="1400"/>
              <a:t>月现场共有</a:t>
            </a:r>
            <a:r>
              <a:rPr lang="en-US" altLang="zh-CN" sz="1400"/>
              <a:t>15</a:t>
            </a:r>
            <a:r>
              <a:rPr lang="zh-CN" altLang="en-US" sz="1400"/>
              <a:t>天作业</a:t>
            </a:r>
            <a:endParaRPr lang="zh-CN" altLang="en-US" sz="1400"/>
          </a:p>
          <a:p>
            <a:r>
              <a:rPr lang="en-US" altLang="zh-CN" sz="1400"/>
              <a:t>01-14</a:t>
            </a:r>
            <a:r>
              <a:rPr lang="zh-CN" altLang="en-US" sz="1400"/>
              <a:t>这天现场升级，故没有作业单又产生了故障</a:t>
            </a:r>
            <a:endParaRPr lang="zh-CN" altLang="en-US" sz="1400"/>
          </a:p>
        </p:txBody>
      </p:sp>
      <p:pic>
        <p:nvPicPr>
          <p:cNvPr id="7" name="图片 6" descr="1月故障次数&amp;搬运作业单数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" y="854075"/>
            <a:ext cx="8305800" cy="2151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月在线机器人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2804795"/>
            <a:ext cx="8158480" cy="2062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7235" y="386715"/>
            <a:ext cx="7442200" cy="52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01-05</a:t>
            </a:r>
            <a:r>
              <a:rPr lang="zh-CN" altLang="en-US" sz="1400"/>
              <a:t>之后机器人故障率下降之后逐渐稳定</a:t>
            </a:r>
            <a:endParaRPr lang="zh-CN" altLang="en-US" sz="1400"/>
          </a:p>
          <a:p>
            <a:r>
              <a:rPr lang="zh-CN" altLang="en-US" sz="1400"/>
              <a:t>注：现场共激活</a:t>
            </a:r>
            <a:r>
              <a:rPr lang="en-US" altLang="zh-CN" sz="1400"/>
              <a:t>44</a:t>
            </a:r>
            <a:r>
              <a:rPr lang="zh-CN" altLang="en-US" sz="1400"/>
              <a:t>台机器人</a:t>
            </a:r>
            <a:endParaRPr lang="zh-CN" altLang="en-US" sz="1400"/>
          </a:p>
        </p:txBody>
      </p:sp>
      <p:pic>
        <p:nvPicPr>
          <p:cNvPr id="5" name="图片 4" descr="1月故障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273810"/>
            <a:ext cx="7915910" cy="1376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月故障TOP10的故障码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836930"/>
            <a:ext cx="7231380" cy="342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月故障平均持续时长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1230630"/>
            <a:ext cx="8503285" cy="2705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3080" y="1177290"/>
            <a:ext cx="8117840" cy="3041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450" y="4358005"/>
            <a:ext cx="498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17</a:t>
            </a:r>
            <a:r>
              <a:rPr lang="zh-CN" altLang="en-US"/>
              <a:t>号这天有大量超长持续的</a:t>
            </a:r>
            <a:r>
              <a:rPr lang="zh-CN" altLang="en-US"/>
              <a:t>故障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KSO_WM_UNIT_PLACING_PICTURE_USER_VIEWPORT" val="{&quot;height&quot;:2547,&quot;width&quot;:13144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YmYzZmExYWVlMDJlMTYxYmY1Y2UzYWVlNmI5MGJlYjUifQ=="/>
  <p:tag name="KSO_WPP_MARK_KEY" val="d850d83a-0a41-4023-b15b-04cdf9a019fb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演示</Application>
  <PresentationFormat>全屏显示(16:9)</PresentationFormat>
  <Paragraphs>14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gang</dc:creator>
  <cp:lastModifiedBy>Sage十七</cp:lastModifiedBy>
  <cp:revision>777</cp:revision>
  <dcterms:created xsi:type="dcterms:W3CDTF">2022-07-21T11:56:00Z</dcterms:created>
  <dcterms:modified xsi:type="dcterms:W3CDTF">2023-01-30T11:01:36Z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0E7BDE5FD0F24F579D1F11BF3396A725</vt:lpwstr>
  </property>
</Properties>
</file>