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3E6B-D6CD-4692-840E-0662EC144466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757-A7D5-4D6F-A1E2-8F2523F56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4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3E6B-D6CD-4692-840E-0662EC144466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757-A7D5-4D6F-A1E2-8F2523F56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3E6B-D6CD-4692-840E-0662EC144466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757-A7D5-4D6F-A1E2-8F2523F56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29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3E6B-D6CD-4692-840E-0662EC144466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757-A7D5-4D6F-A1E2-8F2523F56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44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3E6B-D6CD-4692-840E-0662EC144466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757-A7D5-4D6F-A1E2-8F2523F56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3E6B-D6CD-4692-840E-0662EC144466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757-A7D5-4D6F-A1E2-8F2523F56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3E6B-D6CD-4692-840E-0662EC144466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757-A7D5-4D6F-A1E2-8F2523F56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4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3E6B-D6CD-4692-840E-0662EC144466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757-A7D5-4D6F-A1E2-8F2523F56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9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3E6B-D6CD-4692-840E-0662EC144466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757-A7D5-4D6F-A1E2-8F2523F56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7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3E6B-D6CD-4692-840E-0662EC144466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757-A7D5-4D6F-A1E2-8F2523F56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80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3E6B-D6CD-4692-840E-0662EC144466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757-A7D5-4D6F-A1E2-8F2523F56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3E6B-D6CD-4692-840E-0662EC144466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D6757-A7D5-4D6F-A1E2-8F2523F56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7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266"/>
            <a:ext cx="12192000" cy="62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4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5" y="542987"/>
            <a:ext cx="12192000" cy="60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9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294"/>
            <a:ext cx="12192000" cy="57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4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68"/>
            <a:ext cx="12192000" cy="595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5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765"/>
            <a:ext cx="12192000" cy="596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9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5" y="2148900"/>
            <a:ext cx="11854590" cy="167166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82169" y="1107716"/>
            <a:ext cx="1904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Robot utilization: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36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9" y="2663454"/>
            <a:ext cx="11172196" cy="15011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4649" y="1587550"/>
            <a:ext cx="374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Shelves that arrives and leaves 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3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829"/>
            <a:ext cx="12192000" cy="596846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6337" y="334978"/>
            <a:ext cx="619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待作业订单，异常订单（未完全分配库存，取消，关闭等）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39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371"/>
            <a:ext cx="12192000" cy="59564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9299" y="25349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出库单，入库单，盘点单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1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35</Words>
  <Application>Microsoft Office PowerPoint</Application>
  <PresentationFormat>宽屏</PresentationFormat>
  <Paragraphs>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</cp:revision>
  <dcterms:created xsi:type="dcterms:W3CDTF">2022-12-14T17:10:35Z</dcterms:created>
  <dcterms:modified xsi:type="dcterms:W3CDTF">2023-01-12T11:30:47Z</dcterms:modified>
</cp:coreProperties>
</file>