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96FF4-1B13-4F70-9051-FC378763D343}" v="205" dt="2025-04-07T04:03:12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1140" y="926618"/>
            <a:ext cx="9144000" cy="20231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C499"/>
                </a:solidFill>
                <a:latin typeface="Aptos"/>
              </a:rPr>
              <a:t>Проект: </a:t>
            </a:r>
            <a:r>
              <a:rPr lang="ru-RU" dirty="0" err="1">
                <a:solidFill>
                  <a:srgbClr val="FFC499"/>
                </a:solidFill>
                <a:latin typeface="Aptos"/>
              </a:rPr>
              <a:t>Рандомайзер</a:t>
            </a:r>
            <a:r>
              <a:rPr lang="ru-RU" dirty="0">
                <a:solidFill>
                  <a:srgbClr val="FFC499"/>
                </a:solidFill>
                <a:latin typeface="Aptos"/>
              </a:rPr>
              <a:t> Паролей</a:t>
            </a:r>
            <a:endParaRPr lang="ru-RU" dirty="0">
              <a:solidFill>
                <a:srgbClr val="FFC499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0522" y="4309109"/>
            <a:ext cx="10712173" cy="150086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ru-RU" dirty="0"/>
          </a:p>
          <a:p>
            <a:pPr algn="r"/>
            <a:r>
              <a:rPr lang="ru-RU" sz="2800" b="1" dirty="0">
                <a:solidFill>
                  <a:schemeClr val="bg1"/>
                </a:solidFill>
                <a:ea typeface="+mn-lt"/>
                <a:cs typeface="+mn-lt"/>
              </a:rPr>
              <a:t>Разработчик:</a:t>
            </a: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800" dirty="0" err="1">
                <a:solidFill>
                  <a:schemeClr val="bg1"/>
                </a:solidFill>
                <a:ea typeface="+mn-lt"/>
                <a:cs typeface="+mn-lt"/>
              </a:rPr>
              <a:t>Мухаметчин</a:t>
            </a: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ptos"/>
                <a:ea typeface="+mj-ea"/>
                <a:cs typeface="+mj-cs"/>
              </a:rPr>
              <a:t>Артём</a:t>
            </a: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 Викторович,</a:t>
            </a:r>
          </a:p>
          <a:p>
            <a:pPr algn="r"/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Руководитель: </a:t>
            </a:r>
            <a:r>
              <a:rPr lang="ru-RU" sz="2800" dirty="0" err="1">
                <a:solidFill>
                  <a:schemeClr val="bg1"/>
                </a:solidFill>
                <a:ea typeface="+mn-lt"/>
                <a:cs typeface="+mn-lt"/>
              </a:rPr>
              <a:t>Моякулова</a:t>
            </a:r>
            <a:r>
              <a:rPr lang="ru-RU" sz="2800" dirty="0">
                <a:solidFill>
                  <a:schemeClr val="bg1"/>
                </a:solidFill>
                <a:ea typeface="+mn-lt"/>
                <a:cs typeface="+mn-lt"/>
              </a:rPr>
              <a:t> Екатерина Николаевна 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160B6A8-7758-61A4-68D6-359BFE85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0"/>
            <a:ext cx="10515600" cy="468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Тут добавь таблицу о котором я писала в </a:t>
            </a:r>
            <a:r>
              <a:rPr lang="ru-RU" sz="2000" dirty="0" err="1">
                <a:solidFill>
                  <a:schemeClr val="bg1"/>
                </a:solidFill>
                <a:ea typeface="+mn-lt"/>
                <a:cs typeface="+mn-lt"/>
              </a:rPr>
              <a:t>ватсап</a:t>
            </a:r>
            <a:endParaRPr lang="ru-RU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185145-7699-519C-199F-3D0FB5A04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57311"/>
              </p:ext>
            </p:extLst>
          </p:nvPr>
        </p:nvGraphicFramePr>
        <p:xfrm>
          <a:off x="934720" y="2777066"/>
          <a:ext cx="926084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410">
                  <a:extLst>
                    <a:ext uri="{9D8B030D-6E8A-4147-A177-3AD203B41FA5}">
                      <a16:colId xmlns:a16="http://schemas.microsoft.com/office/drawing/2014/main" val="1169310089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35312133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164058060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val="91308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Длина пароля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взлома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Кол. попыток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Расчетное кол. Попыток (по формуле)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7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4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788141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116240-2F82-D9F9-BC8B-95CF3715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9749790" cy="1206251"/>
          </a:xfrm>
        </p:spPr>
        <p:txBody>
          <a:bodyPr anchor="b">
            <a:normAutofit/>
          </a:bodyPr>
          <a:lstStyle/>
          <a:p>
            <a:r>
              <a:rPr lang="ru-RU" sz="5400" dirty="0" err="1">
                <a:solidFill>
                  <a:srgbClr val="FFC499"/>
                </a:solidFill>
              </a:rPr>
              <a:t>Эксперимен</a:t>
            </a:r>
            <a:r>
              <a:rPr lang="ru-RU" sz="5400" dirty="0">
                <a:solidFill>
                  <a:srgbClr val="FFC499"/>
                </a:solidFill>
              </a:rPr>
              <a:t> показал что:</a:t>
            </a:r>
          </a:p>
        </p:txBody>
      </p:sp>
    </p:spTree>
    <p:extLst>
      <p:ext uri="{BB962C8B-B14F-4D97-AF65-F5344CB8AC3E}">
        <p14:creationId xmlns:p14="http://schemas.microsoft.com/office/powerpoint/2010/main" val="27380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150DD-231E-D78F-49C0-10223976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2731771"/>
            <a:ext cx="3290887" cy="3473766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FFC499"/>
                </a:solidFill>
              </a:rPr>
              <a:t>Выводы</a:t>
            </a:r>
          </a:p>
          <a:p>
            <a:endParaRPr lang="ru-RU" sz="3600" dirty="0"/>
          </a:p>
        </p:txBody>
      </p:sp>
      <p:pic>
        <p:nvPicPr>
          <p:cNvPr id="6" name="Рисунок 5" descr="Изображение выглядит как часы, текст, в помещении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E7CDB53-C7FB-1946-7D40-EB075B60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04" b="23266"/>
          <a:stretch/>
        </p:blipFill>
        <p:spPr>
          <a:xfrm>
            <a:off x="20" y="-80009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EE02A67-DA44-6B18-B95F-7C4C5387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2788920"/>
            <a:ext cx="7485413" cy="3416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Генератор паролей – создает уникальные сложные пароли.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effectLst/>
                <a:latin typeface="+mj-lt"/>
                <a:ea typeface="Arial" panose="020B0604020202020204" pitchFamily="34" charset="0"/>
              </a:rPr>
              <a:t>Тестирование показало, что использование специальных символов, заглавных и строчных букв значительно увеличивает сложность подбора пароля. </a:t>
            </a:r>
            <a:r>
              <a:rPr lang="ru-RU" sz="20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.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Тут напиши твое мнение какой длины должен быть пароль по результатам твоего эксперимента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965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ве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052D1E1-2D0E-06FF-D6CB-A13715C2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4" r="-1" b="16440"/>
          <a:stretch/>
        </p:blipFill>
        <p:spPr>
          <a:xfrm>
            <a:off x="6300132" y="0"/>
            <a:ext cx="5891868" cy="570609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85F98-9230-5060-0830-4FEFCA41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1348740"/>
            <a:ext cx="4368602" cy="708660"/>
          </a:xfrm>
        </p:spPr>
        <p:txBody>
          <a:bodyPr anchor="b">
            <a:normAutofit/>
          </a:bodyPr>
          <a:lstStyle/>
          <a:p>
            <a:r>
              <a:rPr lang="ru-RU" sz="3800" dirty="0">
                <a:solidFill>
                  <a:srgbClr val="FFC499"/>
                </a:solidFill>
              </a:rPr>
              <a:t>Актуальность</a:t>
            </a:r>
            <a:endParaRPr lang="ru-RU" sz="38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2F643-8EEA-FBF0-C6DA-003E76B7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6081355" cy="3299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Генератор паролей – это инструмент, который помогает создавать надежные и сложные пароли для защиты своих аккаунтов от взлома и утечки личных данных.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9103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График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6D14B79-D5D6-13E5-7087-94200C367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51" b="36519"/>
          <a:stretch/>
        </p:blipFill>
        <p:spPr>
          <a:xfrm>
            <a:off x="0" y="-403752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73D11-82E8-998D-E52C-1E80716A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2766951"/>
            <a:ext cx="3290887" cy="3438585"/>
          </a:xfrm>
        </p:spPr>
        <p:txBody>
          <a:bodyPr anchor="ctr">
            <a:normAutofit/>
          </a:bodyPr>
          <a:lstStyle/>
          <a:p>
            <a:r>
              <a:rPr lang="ru-RU" sz="3600" dirty="0">
                <a:solidFill>
                  <a:srgbClr val="FFC499"/>
                </a:solidFill>
              </a:rPr>
              <a:t>Проблемы традиционных паролей</a:t>
            </a:r>
          </a:p>
          <a:p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89DA43-5EEE-39D4-44CF-945CC99C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06" y="2743200"/>
            <a:ext cx="7861790" cy="3462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Легко угадываемые комбинации. Использование простых слов и дат делает пароли уязвимыми.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Повторное использование паролей. Один пароль для нескольких аккаунтов – большая ошибка.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Риск взлома личных данных. Слабые пароли ставят под угрозу нашу личную информацию</a:t>
            </a:r>
            <a:r>
              <a:rPr lang="ru-RU" sz="2200" dirty="0">
                <a:ea typeface="+mn-lt"/>
                <a:cs typeface="+mn-lt"/>
              </a:rPr>
              <a:t>.</a:t>
            </a:r>
            <a:endParaRPr lang="ru-RU" sz="2200" dirty="0"/>
          </a:p>
          <a:p>
            <a:pPr>
              <a:lnSpc>
                <a:spcPct val="15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3722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7F31E-580D-E5F3-EA8E-1189D85F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58501"/>
            <a:ext cx="4368602" cy="2718838"/>
          </a:xfrm>
        </p:spPr>
        <p:txBody>
          <a:bodyPr anchor="b">
            <a:normAutofit/>
          </a:bodyPr>
          <a:lstStyle/>
          <a:p>
            <a:r>
              <a:rPr lang="ru-RU" sz="4200" dirty="0">
                <a:solidFill>
                  <a:srgbClr val="FFC499"/>
                </a:solidFill>
              </a:rPr>
              <a:t>Цели </a:t>
            </a:r>
            <a:br>
              <a:rPr lang="ru-RU" sz="4200" dirty="0">
                <a:solidFill>
                  <a:srgbClr val="FFC499"/>
                </a:solidFill>
              </a:rPr>
            </a:br>
            <a:r>
              <a:rPr lang="ru-RU" sz="4200" dirty="0">
                <a:solidFill>
                  <a:srgbClr val="FFC499"/>
                </a:solidFill>
              </a:rPr>
              <a:t>проектной </a:t>
            </a:r>
            <a:br>
              <a:rPr lang="ru-RU" sz="4200" dirty="0">
                <a:solidFill>
                  <a:srgbClr val="FFC499"/>
                </a:solidFill>
              </a:rPr>
            </a:br>
            <a:r>
              <a:rPr lang="ru-RU" sz="4200" dirty="0">
                <a:solidFill>
                  <a:srgbClr val="FFC499"/>
                </a:solidFill>
              </a:rPr>
              <a:t>работы</a:t>
            </a:r>
          </a:p>
          <a:p>
            <a:endParaRPr lang="ru-RU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Шриф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0286954-9E68-7F87-6884-C5AC2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18" r="-1" b="18466"/>
          <a:stretch/>
        </p:blipFill>
        <p:spPr>
          <a:xfrm>
            <a:off x="619047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9881F6A-DCF0-AA8E-367C-B3EB3E1C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72899"/>
            <a:ext cx="5618217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Разработка программного обеспечения для безопасного управления паролями пользователей с применением методов генерации случайных паролей 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А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нализа их стойкости к атаке методом перебора.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7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50B43-4D5F-7D4C-B49B-0B3184F8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42E6C6-1015-A5A9-FDF1-DCF13A4AB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8D9AD-937B-24CE-26F1-1284DF38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58501"/>
            <a:ext cx="4368602" cy="2718838"/>
          </a:xfrm>
        </p:spPr>
        <p:txBody>
          <a:bodyPr anchor="b">
            <a:normAutofit/>
          </a:bodyPr>
          <a:lstStyle/>
          <a:p>
            <a:r>
              <a:rPr lang="ru-RU" sz="4200" dirty="0">
                <a:solidFill>
                  <a:srgbClr val="FFC499"/>
                </a:solidFill>
              </a:rPr>
              <a:t>Задачи </a:t>
            </a:r>
            <a:br>
              <a:rPr lang="ru-RU" sz="4200" dirty="0">
                <a:solidFill>
                  <a:srgbClr val="FFC499"/>
                </a:solidFill>
              </a:rPr>
            </a:br>
            <a:r>
              <a:rPr lang="ru-RU" sz="4200" dirty="0">
                <a:solidFill>
                  <a:srgbClr val="FFC499"/>
                </a:solidFill>
              </a:rPr>
              <a:t>проектной </a:t>
            </a:r>
            <a:br>
              <a:rPr lang="ru-RU" sz="4200" dirty="0">
                <a:solidFill>
                  <a:srgbClr val="FFC499"/>
                </a:solidFill>
              </a:rPr>
            </a:br>
            <a:r>
              <a:rPr lang="ru-RU" sz="4200" dirty="0">
                <a:solidFill>
                  <a:srgbClr val="FFC499"/>
                </a:solidFill>
              </a:rPr>
              <a:t>работы</a:t>
            </a:r>
          </a:p>
          <a:p>
            <a:endParaRPr lang="ru-RU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51798114-575D-BAA9-39A0-7F760F2CD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A1BB61-812A-7377-91E6-B837E62E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2872899"/>
            <a:ext cx="10902737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Разработать алгоритм для генерации сложных паролей.</a:t>
            </a:r>
            <a:endParaRPr lang="ru-RU" sz="2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Реализовать интерфейс для взаимодействия пользователя с программой.</a:t>
            </a:r>
            <a:endParaRPr lang="ru-RU" sz="2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Реализовать механизм сохранения зашифрованных паролей, чтение с дешифровкой.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Провести исследование на стойкость паролей методом полного перебора (</a:t>
            </a:r>
            <a:r>
              <a:rPr lang="ru-RU" sz="22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брутфорс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  <a:endParaRPr lang="ru-RU" sz="2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Оценить эффективность.</a:t>
            </a:r>
            <a:endParaRPr lang="ru-RU" sz="2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9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6C43-5AFA-46EC-99D9-2E7C3072F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 dirty="0">
                <a:solidFill>
                  <a:srgbClr val="FFC499"/>
                </a:solidFill>
              </a:rPr>
              <a:t>Методы </a:t>
            </a:r>
            <a:br>
              <a:rPr lang="ru-RU" sz="4200" dirty="0">
                <a:solidFill>
                  <a:srgbClr val="FFC499"/>
                </a:solidFill>
              </a:rPr>
            </a:br>
            <a:r>
              <a:rPr lang="ru-RU" sz="4200" dirty="0">
                <a:solidFill>
                  <a:srgbClr val="FFC499"/>
                </a:solidFill>
              </a:rPr>
              <a:t>исследования</a:t>
            </a:r>
            <a:endParaRPr lang="ru-RU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FBF50-0EB0-0F6A-B489-DFDC1D30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5083826" cy="332066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И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зучение современных подходов к созданию и оценке безопасности паролей,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обзор существующих алгоритмов генерации и атаки на пароли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Т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естирование созданного приложения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Эксперименты со взломом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Изображение выглядит как текст, круг, логотип, Торговая мар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14CDD9C-5F79-178E-F2F3-C759547B0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11" r="-1" b="8973"/>
          <a:stretch/>
        </p:blipFill>
        <p:spPr>
          <a:xfrm>
            <a:off x="578671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31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383D-87F2-F136-C85E-AEB25671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24923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rgbClr val="FFC499"/>
                </a:solidFill>
              </a:rPr>
              <a:t>Принципы работы генератора</a:t>
            </a:r>
          </a:p>
          <a:p>
            <a:endParaRPr lang="ru-RU" sz="540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8A8D5C8-90FB-F9AE-FFAD-F2904242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65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E3136-2B42-3068-D84C-E5198A18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Программа написана на языке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Python.</a:t>
            </a: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Генератор использует случайные данные для создания паролей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при помощи библиотеки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Random.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Для создания графического интерфейса использована библиотека </a:t>
            </a:r>
            <a:r>
              <a:rPr lang="en-US" sz="2000" dirty="0" err="1">
                <a:solidFill>
                  <a:schemeClr val="bg1"/>
                </a:solidFill>
                <a:ea typeface="+mn-lt"/>
                <a:cs typeface="+mn-lt"/>
              </a:rPr>
              <a:t>Tkinter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Перед генерацией указывается длина будущего пароля.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Сгенерированные пароли сохраняются в текстовый файл в зашифрованном виде.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560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F1280-7129-DF9C-68F2-A0DA7592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2534036"/>
          </a:xfrm>
        </p:spPr>
        <p:txBody>
          <a:bodyPr anchor="b">
            <a:normAutofit/>
          </a:bodyPr>
          <a:lstStyle/>
          <a:p>
            <a:r>
              <a:rPr lang="ru-RU" sz="5400" dirty="0">
                <a:solidFill>
                  <a:srgbClr val="FFC499"/>
                </a:solidFill>
              </a:rPr>
              <a:t>Безопасность данных</a:t>
            </a:r>
          </a:p>
          <a:p>
            <a:endParaRPr lang="ru-RU" sz="5400"/>
          </a:p>
        </p:txBody>
      </p:sp>
      <p:pic>
        <p:nvPicPr>
          <p:cNvPr id="4" name="Рисунок 3" descr="Изображение выглядит как круг, символ, све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21EB189-79E0-8BD1-A514-3A68AF1B25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9" r="629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3BFE4-28AE-94F8-B7EF-8FAA1E8E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Локальное хранение. Пароли хранятся только на вашем устройстве.</a:t>
            </a:r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Тут напишешь про шифрование (как шифруешь? )  Срочно добавляй запись пароля в шифрованном виде. В запросе </a:t>
            </a:r>
            <a:r>
              <a:rPr lang="ru-RU" sz="2200" dirty="0" err="1">
                <a:solidFill>
                  <a:schemeClr val="bg1"/>
                </a:solidFill>
                <a:ea typeface="+mn-lt"/>
                <a:cs typeface="+mn-lt"/>
              </a:rPr>
              <a:t>дипсику</a:t>
            </a: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 пиши примерно так: Добавь сохранение сгенерированного файла в текстовый файл 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temp.txt </a:t>
            </a:r>
            <a:r>
              <a:rPr lang="ru-RU" sz="2200" dirty="0">
                <a:solidFill>
                  <a:schemeClr val="bg1"/>
                </a:solidFill>
                <a:ea typeface="+mn-lt"/>
                <a:cs typeface="+mn-lt"/>
              </a:rPr>
              <a:t>в зашифрованном виде, при этом надо не переписывать файл, а добавить строку в конец файла.  При открытии приложения попроси ввести пароль, наверно.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53148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17506-EA4B-BB32-E17D-BCC87F9E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 err="1">
                <a:solidFill>
                  <a:srgbClr val="FFC499"/>
                </a:solidFill>
              </a:rPr>
              <a:t>Брутфорс</a:t>
            </a:r>
          </a:p>
          <a:p>
            <a:endParaRPr lang="ru-RU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2FA7E-A37A-B437-5219-88DB99EB0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 err="1">
                <a:solidFill>
                  <a:schemeClr val="bg1"/>
                </a:solidFill>
                <a:ea typeface="+mn-lt"/>
                <a:cs typeface="+mn-lt"/>
              </a:rPr>
              <a:t>Брутфорс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 (от англ. </a:t>
            </a:r>
            <a:r>
              <a:rPr lang="ru-RU" sz="2000" i="1" dirty="0" err="1">
                <a:solidFill>
                  <a:schemeClr val="bg1"/>
                </a:solidFill>
                <a:ea typeface="+mn-lt"/>
                <a:cs typeface="+mn-lt"/>
              </a:rPr>
              <a:t>brute</a:t>
            </a:r>
            <a:r>
              <a:rPr lang="ru-RU" sz="2000" i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000" i="1" dirty="0" err="1">
                <a:solidFill>
                  <a:schemeClr val="bg1"/>
                </a:solidFill>
                <a:ea typeface="+mn-lt"/>
                <a:cs typeface="+mn-lt"/>
              </a:rPr>
              <a:t>force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 – "грубая сила") – метод перебора всех возможных комбинаций для взлома пароля. Он не подходит для длинных паролей.</a:t>
            </a:r>
          </a:p>
          <a:p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Я для эксперимента написал простую программу на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Python 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для подбора пароля методом </a:t>
            </a:r>
            <a:r>
              <a:rPr lang="ru-RU" sz="2000" dirty="0" err="1">
                <a:solidFill>
                  <a:schemeClr val="bg1"/>
                </a:solidFill>
                <a:ea typeface="+mn-lt"/>
                <a:cs typeface="+mn-lt"/>
              </a:rPr>
              <a:t>Брутфорс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  <p:pic>
        <p:nvPicPr>
          <p:cNvPr id="4" name="Рисунок 3" descr="Изображение выглядит как текст, электроника, Электронная техника, сх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FD055B1-CBE8-6A99-0BEB-179CEB61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4921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414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Times New Roman</vt:lpstr>
      <vt:lpstr>Тема Office</vt:lpstr>
      <vt:lpstr>Проект: Рандомайзер Паролей</vt:lpstr>
      <vt:lpstr>Актуальность</vt:lpstr>
      <vt:lpstr>Проблемы традиционных паролей </vt:lpstr>
      <vt:lpstr>Цели  проектной  работы </vt:lpstr>
      <vt:lpstr>Задачи  проектной  работы </vt:lpstr>
      <vt:lpstr>Методы  исследования</vt:lpstr>
      <vt:lpstr>Принципы работы генератора </vt:lpstr>
      <vt:lpstr>Безопасность данных </vt:lpstr>
      <vt:lpstr>Брутфорс </vt:lpstr>
      <vt:lpstr>Эксперимен показал что: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Ekaterina Moyakulova</cp:lastModifiedBy>
  <cp:revision>115</cp:revision>
  <dcterms:created xsi:type="dcterms:W3CDTF">2025-04-07T03:45:08Z</dcterms:created>
  <dcterms:modified xsi:type="dcterms:W3CDTF">2025-04-07T11:36:25Z</dcterms:modified>
</cp:coreProperties>
</file>