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77" r:id="rId8"/>
    <p:sldId id="309" r:id="rId9"/>
    <p:sldId id="279" r:id="rId10"/>
    <p:sldId id="266" r:id="rId11"/>
    <p:sldId id="319" r:id="rId12"/>
    <p:sldId id="311" r:id="rId13"/>
    <p:sldId id="312" r:id="rId14"/>
    <p:sldId id="29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 autoAdjust="0"/>
    <p:restoredTop sz="96314" autoAdjust="0"/>
  </p:normalViewPr>
  <p:slideViewPr>
    <p:cSldViewPr snapToGrid="0" showGuides="1">
      <p:cViewPr varScale="1">
        <p:scale>
          <a:sx n="154" d="100"/>
          <a:sy n="154" d="100"/>
        </p:scale>
        <p:origin x="288" y="138"/>
      </p:cViewPr>
      <p:guideLst>
        <p:guide orient="horz" pos="1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斑马问题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5803" y="4380766"/>
            <a:ext cx="5093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35244" y="3233467"/>
            <a:ext cx="26745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charset="-122"/>
                <a:ea typeface="inherit"/>
              </a:rPr>
              <a:t>实验一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 panose="020B0604020202020204" charset="-122"/>
              <a:ea typeface="inheri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Zebra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roblem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67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Result output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28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Result output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26765" y="1859915"/>
            <a:ext cx="6020435" cy="406717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no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完成 Agent Cell 后，在左侧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提交结果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的标签中，把整个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gent Cell 转化为 main.py 文件进行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系统测试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。能通过测试就可以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提交结果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通过solve函数（勿修改）进行输出，输出格式要求如下：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（一）提取解算器的输出：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哪所房子里的人养斑马，哪所房子里的人喜欢喝矿泉水？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（二）解算器的输出结果展示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输出正确的五条匹配信息；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每条匹配信息依次包含(国家，工作，饮料，宠物，颜色)五个元素；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例如('英国人', '油漆工', '茶', '狗', '红色')即为正确格式，但不是本题答案。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669540" y="1259840"/>
            <a:ext cx="7195185" cy="520509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黑体" panose="02010609060101010101" charset="-122"/>
                <a:ea typeface="黑体" panose="02010609060101010101" charset="-122"/>
              </a:rPr>
              <a:t>谢谢</a:t>
            </a:r>
            <a:endParaRPr lang="zh-CN" altLang="en-US" sz="115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85152" y="297278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9648" y="296545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9648" y="3405851"/>
            <a:ext cx="26808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</a:rPr>
              <a:t>Problem description</a:t>
            </a:r>
            <a:endParaRPr lang="en-US" altLang="zh-CN" sz="1400" dirty="0">
              <a:latin typeface="FuturaBookC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34562" y="297467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99058" y="296733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99058" y="3399124"/>
            <a:ext cx="26805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en-US" altLang="zh-CN" sz="1400" dirty="0">
              <a:latin typeface="FuturaBookC" charset="-5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85152" y="400262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9648" y="399529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代码实现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648" y="4427747"/>
            <a:ext cx="3370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b="0" i="0" dirty="0">
                <a:latin typeface="FuturaBookC" charset="-52"/>
              </a:rPr>
              <a:t>Code implementation</a:t>
            </a:r>
            <a:endParaRPr lang="en-US" altLang="zh-CN" sz="1400" b="0" i="0" dirty="0">
              <a:latin typeface="FuturaBookC" charset="-5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134562" y="400996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99058" y="400262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99058" y="4435084"/>
            <a:ext cx="3370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</a:rPr>
              <a:t>Result output</a:t>
            </a:r>
            <a:endParaRPr lang="en-US" altLang="zh-CN" sz="1400" dirty="0">
              <a:latin typeface="FuturaBookC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问题描述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615" y="3843655"/>
            <a:ext cx="366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FuturaBookC" charset="-52"/>
                <a:sym typeface="+mn-ea"/>
              </a:rPr>
              <a:t>Problem description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6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Problem description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3355" y="1651000"/>
            <a:ext cx="3877310" cy="411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 个不同国家（英国、西班牙、日本、意大利、挪威）且工作各不相同（油漆工、摄影师、外交官、小提琴家、医生）的人分别住在一条街上的 5 所房子里，每所房子的颜色不同（红色、白色、蓝色、黄色、绿色），每个人都有自己养的不同宠物（狗、蜗牛、斑马、马、狐狸），喜欢喝不同的饮料（矿泉水、牛奶、茶、橘子汁、咖啡）。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根据以下提示，你能告诉我哪所房子里的人养斑马，哪所房子里的人喜欢喝矿泉水吗？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84925" y="1501140"/>
            <a:ext cx="4180205" cy="4651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英国人住在红色的房子里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西班牙人养了一条狗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日本人是一个油漆工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意大利人喜欢喝茶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挪威人住在左边的第一个房子里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绿房子在白房子的右边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摄影师养了一只蜗牛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外交官住在黄房子里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中间那个房子的人喜欢喝牛奶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喜欢喝咖啡的人住在绿房子里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11. 挪威人住在蓝色的房子旁边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12. 小提琴家喜欢喝橘子汁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13. 养狐狸的人所住的房子与医生的房子相邻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14. 养马的人所住的房子与外交官的房子相邻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3370" y="6247130"/>
            <a:ext cx="538353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参考资料：斑马难题-百度百科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https://baike.baidu.com/item/斑马难题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3709972?fr=aladdin)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181735" y="1259840"/>
            <a:ext cx="4404360" cy="489267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160770" y="1259840"/>
            <a:ext cx="4404360" cy="489267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26826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Experimental Basis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904875" y="1447165"/>
            <a:ext cx="10278745" cy="5220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变量声明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：var()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规则求解器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：run(n, var(), rules,[rules, ...])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等价关系表达式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eq(x, y)，其意即为变量x等价于变量y。</a:t>
            </a: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114550" lvl="4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等价关系格式一：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eq(var(), value) / eq(var(), var())</a:t>
            </a: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114550" lvl="4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等价关系格式二： (eq, var(), value) / (eq, var(), var()) </a:t>
            </a: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7E6E6">
                    <a:lumMod val="25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成员关系表达式</a:t>
            </a: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membero(var(), list / tuple)</a:t>
            </a: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逻辑和/或的目标构造函数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逻辑和关系格式 conde((rules, rules))</a:t>
            </a:r>
            <a:endParaRPr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028950" lvl="6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逻辑或关系格式 conde([rules], [rules])</a:t>
            </a:r>
            <a:endParaRPr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028950" lvl="6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定义规则集合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调用lall包定义规则集合, lall(rules, [rules, ...])</a:t>
            </a:r>
            <a:endParaRPr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代码实现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67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latin typeface="FuturaBookC" charset="-52"/>
                <a:sym typeface="+mn-ea"/>
              </a:rPr>
              <a:t>Code implementation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代码实现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36106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FuturaBookC" charset="-52"/>
                <a:sym typeface="+mn-ea"/>
              </a:rPr>
              <a:t>Code implementation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83080" y="3203575"/>
            <a:ext cx="8890000" cy="281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7430" y="2016125"/>
            <a:ext cx="531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自定义规则：左邻近规则left(), 右邻近规则right(),邻近规则next()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代码实现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36106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FuturaBookC" charset="-52"/>
                <a:sym typeface="+mn-ea"/>
              </a:rPr>
              <a:t>Code implementation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9675" y="1147445"/>
            <a:ext cx="8120380" cy="5622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79940" y="356870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添加逻辑规则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  <p:tag name="KSO_WM_UNIT_PLACING_PICTURE_USER_VIEWPORT" val="{&quot;height&quot;:4436,&quot;width&quot;:14000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PRING_PRESENTATION_TITLE" val="蓝色简洁毕业答辩PPT模板"/>
  <p:tag name="KSO_WPP_MARK_KEY" val="464b7b0f-e7a5-46f7-968e-2c1f9609f7ab"/>
  <p:tag name="COMMONDATA" val="eyJoZGlkIjoiNzlkOWRhY2UxMDk5ZjMyNmRkYTlkYTRkZmFjOWZmN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演示</Application>
  <PresentationFormat>宽屏</PresentationFormat>
  <Paragraphs>144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FZZhengHeiS-DB-GB</vt:lpstr>
      <vt:lpstr>Verdana</vt:lpstr>
      <vt:lpstr>微软雅黑</vt:lpstr>
      <vt:lpstr>Arial Unicode MS</vt:lpstr>
      <vt:lpstr>inherit</vt:lpstr>
      <vt:lpstr>FuturaBookC</vt:lpstr>
      <vt:lpstr>Segoe Print</vt:lpstr>
      <vt:lpstr>Times New Roman</vt:lpstr>
      <vt:lpstr>黑体</vt:lpstr>
      <vt:lpstr>等线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HP</cp:lastModifiedBy>
  <cp:revision>97</cp:revision>
  <dcterms:created xsi:type="dcterms:W3CDTF">2018-02-27T12:12:00Z</dcterms:created>
  <dcterms:modified xsi:type="dcterms:W3CDTF">2023-03-01T12:31:19Z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E0CDC61347164CA0861D74F4C98B4543</vt:lpwstr>
  </property>
  <property fmtid="{D5CDD505-2E9C-101B-9397-08002B2CF9AE}" pid="3" name="KSOProductBuildVer">
    <vt:lpwstr>2052-11.1.0.12980</vt:lpwstr>
  </property>
</Properties>
</file>