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2" r:id="rId7"/>
    <p:sldId id="277" r:id="rId8"/>
    <p:sldId id="309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11" r:id="rId17"/>
    <p:sldId id="312" r:id="rId18"/>
    <p:sldId id="295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1E1E1E"/>
    <a:srgbClr val="1C4885"/>
    <a:srgbClr val="20B3A1"/>
    <a:srgbClr val="D6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2" autoAdjust="0"/>
    <p:restoredTop sz="96314" autoAdjust="0"/>
  </p:normalViewPr>
  <p:slideViewPr>
    <p:cSldViewPr snapToGrid="0" showGuides="1">
      <p:cViewPr varScale="1">
        <p:scale>
          <a:sx n="154" d="100"/>
          <a:sy n="154" d="100"/>
        </p:scale>
        <p:origin x="288" y="138"/>
      </p:cViewPr>
      <p:guideLst>
        <p:guide orient="horz" pos="117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25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B725A-BFDD-44D0-A8D3-61766B07B7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具体的代码实现就不讲了，大家可以看</a:t>
            </a:r>
            <a:r>
              <a:rPr lang="en-US" altLang="zh-CN"/>
              <a:t>board.py</a:t>
            </a:r>
            <a:r>
              <a:rPr lang="zh-CN" altLang="en-US"/>
              <a:t>文件，接下来给大家展示一下怎么使用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判断落子位置是否合法后，设置落子位置的行、列以及正反对角线无法落子，最后返回落子是否成功。可以通过</a:t>
            </a:r>
            <a:r>
              <a:rPr lang="en-US" altLang="zh-CN"/>
              <a:t>”show”</a:t>
            </a:r>
            <a:r>
              <a:rPr lang="zh-CN" altLang="en-US"/>
              <a:t>控制知否打印棋盘。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tags" Target="../tags/tag13.xml"/><Relationship Id="rId4" Type="http://schemas.openxmlformats.org/officeDocument/2006/relationships/image" Target="../media/image8.png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20.xml"/><Relationship Id="rId7" Type="http://schemas.openxmlformats.org/officeDocument/2006/relationships/image" Target="../media/image11.png"/><Relationship Id="rId6" Type="http://schemas.openxmlformats.org/officeDocument/2006/relationships/tags" Target="../tags/tag19.xml"/><Relationship Id="rId5" Type="http://schemas.openxmlformats.org/officeDocument/2006/relationships/image" Target="../media/image10.png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image" Target="../media/image1.png"/><Relationship Id="rId10" Type="http://schemas.openxmlformats.org/officeDocument/2006/relationships/notesSlide" Target="../notesSlides/notesSlide12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image" Target="../media/image1.png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tags" Target="../tags/tag8.xml"/><Relationship Id="rId4" Type="http://schemas.openxmlformats.org/officeDocument/2006/relationships/image" Target="../media/image4.png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415396" y="471151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746905" y="2237631"/>
            <a:ext cx="44512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八皇后问题</a:t>
            </a:r>
            <a:endParaRPr lang="zh-CN" altLang="en-US" sz="48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35803" y="4380766"/>
            <a:ext cx="509336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开始时间：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截止时间：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278107" y="3836950"/>
            <a:ext cx="13888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635244" y="3233467"/>
            <a:ext cx="267453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 panose="020B0604020202020204" charset="-122"/>
                <a:ea typeface="inherit"/>
              </a:rPr>
              <a:t>实验二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 Unicode MS" panose="020B0604020202020204" charset="-122"/>
              <a:ea typeface="inheri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Eight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ueens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roblem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9" y="399556"/>
            <a:ext cx="2839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实验内容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875" y="840740"/>
            <a:ext cx="25723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latin typeface="FuturaBookC" charset="-52"/>
                <a:sym typeface="+mn-ea"/>
              </a:rPr>
              <a:t>Experimental Content</a:t>
            </a:r>
            <a:endParaRPr lang="zh-CN" altLang="en-US" sz="1400" dirty="0">
              <a:latin typeface="FuturaBookC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1185545" y="1447165"/>
            <a:ext cx="9103995" cy="541083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sz="24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（二）棋盘展示</a:t>
            </a:r>
            <a:endParaRPr 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、棋盘类的初始化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、落子函数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、胜利条件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(a)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逐子落子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(b)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序列落子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、玩家试玩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b="1" dirty="0">
              <a:solidFill>
                <a:schemeClr val="bg2">
                  <a:lumMod val="2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b="1" dirty="0">
              <a:solidFill>
                <a:schemeClr val="bg2">
                  <a:lumMod val="2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b="1" dirty="0">
              <a:solidFill>
                <a:schemeClr val="bg2">
                  <a:lumMod val="2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sz="2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268470" y="1655445"/>
            <a:ext cx="6734175" cy="39484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396095" y="1147445"/>
            <a:ext cx="2361565" cy="264223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9" y="399556"/>
            <a:ext cx="2839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实验内容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875" y="840740"/>
            <a:ext cx="25723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latin typeface="FuturaBookC" charset="-52"/>
                <a:sym typeface="+mn-ea"/>
              </a:rPr>
              <a:t>Experimental Content</a:t>
            </a:r>
            <a:endParaRPr lang="zh-CN" altLang="en-US" sz="1400" dirty="0">
              <a:latin typeface="FuturaBookC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1185545" y="1447165"/>
            <a:ext cx="9103995" cy="541083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sz="24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（二）棋盘展示</a:t>
            </a:r>
            <a:endParaRPr 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、棋盘类的初始化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、落子函数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、胜利条件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(a)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逐子落子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(b)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序列落子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、玩家试玩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b="1" dirty="0">
              <a:solidFill>
                <a:schemeClr val="bg2">
                  <a:lumMod val="2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b="1" dirty="0">
              <a:solidFill>
                <a:schemeClr val="bg2">
                  <a:lumMod val="2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b="1" dirty="0">
              <a:solidFill>
                <a:schemeClr val="bg2">
                  <a:lumMod val="2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sz="2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192395" y="471170"/>
            <a:ext cx="4032250" cy="51911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92395" y="5662295"/>
            <a:ext cx="4032885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请玩家输入一个合法的坐标(e.g. '2-3'，若想重新开始，请打出'init'，若想退出，请打出'Q'。):  Q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9" y="399556"/>
            <a:ext cx="2839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实验内容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875" y="840740"/>
            <a:ext cx="25723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latin typeface="FuturaBookC" charset="-52"/>
                <a:sym typeface="+mn-ea"/>
              </a:rPr>
              <a:t>Experimental Content</a:t>
            </a:r>
            <a:endParaRPr lang="zh-CN" altLang="en-US" sz="1400" dirty="0">
              <a:latin typeface="FuturaBookC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3955415" y="562610"/>
            <a:ext cx="4281805" cy="69913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sz="24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（</a:t>
            </a:r>
            <a:r>
              <a:rPr lang="zh-CN" sz="24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三）八皇后搜索-游戏类</a:t>
            </a:r>
            <a:endParaRPr lang="zh-CN" sz="2400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b="1" dirty="0">
              <a:solidFill>
                <a:schemeClr val="bg2">
                  <a:lumMod val="2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b="1" dirty="0">
              <a:solidFill>
                <a:schemeClr val="bg2">
                  <a:lumMod val="2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b="1" dirty="0">
              <a:solidFill>
                <a:schemeClr val="bg2">
                  <a:lumMod val="2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sz="2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75360" y="1261745"/>
            <a:ext cx="4858385" cy="51917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971540" y="1239520"/>
            <a:ext cx="5432425" cy="521398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3954780" y="6453505"/>
            <a:ext cx="3851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/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游戏类及已有函数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9" y="399556"/>
            <a:ext cx="2839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实验内容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875" y="840740"/>
            <a:ext cx="25723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latin typeface="FuturaBookC" charset="-52"/>
                <a:sym typeface="+mn-ea"/>
              </a:rPr>
              <a:t>Experimental Content</a:t>
            </a:r>
            <a:endParaRPr lang="zh-CN" altLang="en-US" sz="1400" dirty="0">
              <a:latin typeface="FuturaBookC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3955415" y="562610"/>
            <a:ext cx="4281805" cy="69913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sz="24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（</a:t>
            </a:r>
            <a:r>
              <a:rPr lang="zh-CN" sz="24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三）八皇后搜索-游戏类</a:t>
            </a:r>
            <a:endParaRPr lang="zh-CN" sz="2400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b="1" dirty="0">
              <a:solidFill>
                <a:schemeClr val="bg2">
                  <a:lumMod val="2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b="1" dirty="0">
              <a:solidFill>
                <a:schemeClr val="bg2">
                  <a:lumMod val="2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b="1" dirty="0">
              <a:solidFill>
                <a:schemeClr val="bg2">
                  <a:lumMod val="2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sz="2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664970" y="1352550"/>
            <a:ext cx="9479915" cy="45510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92020" y="5994400"/>
            <a:ext cx="80994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609600" algn="l" fontAlgn="auto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代码编写部分。自行编写函数完成八皇后搜索的逻辑，并保存全部结果。提示：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回溯算法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charset="-52"/>
              </a:rPr>
              <a:t>3</a:t>
            </a:r>
            <a:endParaRPr lang="zh-CN" altLang="en-US" sz="138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结果输出</a:t>
            </a:r>
            <a:endParaRPr lang="zh-CN" altLang="en-US" sz="44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666766" y="3843713"/>
            <a:ext cx="36794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FuturaBookC" charset="-52"/>
                <a:sym typeface="+mn-ea"/>
              </a:rPr>
              <a:t>Result output</a:t>
            </a:r>
            <a:endParaRPr lang="zh-CN" altLang="en-US" sz="1600" dirty="0">
              <a:latin typeface="FuturaBookC" charset="-5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9520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结果输出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875" y="840740"/>
            <a:ext cx="22828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latin typeface="FuturaBookC" charset="-52"/>
                <a:sym typeface="+mn-ea"/>
              </a:rPr>
              <a:t>Result output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821940" y="1395730"/>
            <a:ext cx="6791960" cy="4961255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 anchor="t">
            <a:noAutofit/>
          </a:bodyPr>
          <a:p>
            <a:pPr indent="609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通过 get_results 函数进行输出，输出格式要求如下：</a:t>
            </a:r>
            <a:endParaRPr sz="2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</a:pPr>
            <a:r>
              <a:rPr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以序列格式存储结果输出，例如 [0,6,4,7,1,3,5,2] 指代在第 0-7 行依次在指定列落子；</a:t>
            </a:r>
            <a:endParaRPr sz="2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</a:pPr>
            <a:r>
              <a:rPr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给出尽可能多的求解，按解的数量按百分比给分，给出全部解此题满分</a:t>
            </a:r>
            <a:r>
              <a:rPr lang="zh-CN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；</a:t>
            </a:r>
            <a:endParaRPr sz="2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</a:pPr>
            <a:r>
              <a:rPr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通过 self.solves.append([0,6,4,7,1,3,5,2]) 添加求解结果</a:t>
            </a:r>
            <a:r>
              <a:rPr lang="zh-CN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；</a:t>
            </a:r>
            <a:endParaRPr sz="2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</a:pPr>
            <a:r>
              <a:rPr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最后结果以解的list格式输出</a:t>
            </a:r>
            <a:r>
              <a:rPr lang="zh-CN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。</a:t>
            </a:r>
            <a:endParaRPr lang="zh-CN" sz="2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5" name="矩形 14"/>
          <p:cNvSpPr/>
          <p:nvPr>
            <p:custDataLst>
              <p:tags r:id="rId2"/>
            </p:custDataLst>
          </p:nvPr>
        </p:nvSpPr>
        <p:spPr>
          <a:xfrm>
            <a:off x="2453005" y="1259840"/>
            <a:ext cx="7507605" cy="5316855"/>
          </a:xfrm>
          <a:prstGeom prst="rect">
            <a:avLst/>
          </a:prstGeom>
          <a:noFill/>
          <a:ln w="57150">
            <a:solidFill>
              <a:schemeClr val="accent5">
                <a:lumMod val="75000"/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20582" y="2497976"/>
            <a:ext cx="315083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dirty="0">
                <a:latin typeface="黑体" panose="02010609060101010101" charset="-122"/>
                <a:ea typeface="黑体" panose="02010609060101010101" charset="-122"/>
              </a:rPr>
              <a:t>谢谢</a:t>
            </a:r>
            <a:endParaRPr lang="zh-CN" altLang="en-US" sz="11500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08282" y="1533116"/>
            <a:ext cx="2325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目录</a:t>
            </a:r>
            <a:endParaRPr lang="zh-CN" altLang="en-US" sz="48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08283" y="1152768"/>
            <a:ext cx="2325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1C4885"/>
                </a:solidFill>
                <a:latin typeface="FuturaBookC" charset="-52"/>
                <a:ea typeface="微软雅黑" panose="020B0503020204020204" pitchFamily="34" charset="-122"/>
              </a:rPr>
              <a:t>CONTENT</a:t>
            </a:r>
            <a:endParaRPr lang="zh-CN" altLang="en-US" sz="2000" dirty="0">
              <a:solidFill>
                <a:srgbClr val="1C4885"/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485152" y="2972788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01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49648" y="2965451"/>
            <a:ext cx="3701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问题描述</a:t>
            </a:r>
            <a:endParaRPr lang="zh-CN" altLang="en-US" sz="2400" dirty="0"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49648" y="3405851"/>
            <a:ext cx="268088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FuturaBookC" charset="-52"/>
              </a:rPr>
              <a:t>Problem description</a:t>
            </a:r>
            <a:endParaRPr lang="en-US" altLang="zh-CN" sz="1400" dirty="0">
              <a:latin typeface="FuturaBookC" charset="-5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134562" y="2974672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02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99058" y="2967335"/>
            <a:ext cx="3701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实验内容</a:t>
            </a:r>
            <a:endParaRPr lang="zh-CN" altLang="en-US" sz="2400" dirty="0"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99058" y="3399124"/>
            <a:ext cx="268057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FuturaBookC" charset="-52"/>
                <a:sym typeface="+mn-ea"/>
              </a:rPr>
              <a:t>Experimental Content</a:t>
            </a:r>
            <a:endParaRPr lang="en-US" altLang="zh-CN" sz="1400" dirty="0">
              <a:latin typeface="FuturaBookC" charset="-52"/>
              <a:sym typeface="+mn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485152" y="4002628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03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249648" y="3995291"/>
            <a:ext cx="3701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结果</a:t>
            </a:r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输出</a:t>
            </a:r>
            <a:endParaRPr lang="zh-CN" altLang="en-US" sz="2400" dirty="0"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49648" y="4427747"/>
            <a:ext cx="33709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1400" dirty="0">
                <a:latin typeface="FuturaBookC" charset="-52"/>
                <a:sym typeface="+mn-ea"/>
              </a:rPr>
              <a:t>Result output</a:t>
            </a:r>
            <a:endParaRPr lang="en-US" altLang="zh-CN" sz="1400" b="0" i="0" dirty="0">
              <a:latin typeface="FuturaBookC" charset="-5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charset="-52"/>
              </a:rPr>
              <a:t>1</a:t>
            </a:r>
            <a:endParaRPr lang="zh-CN" altLang="en-US" sz="138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宋体" panose="02010600030101010101" pitchFamily="2" charset="-122"/>
              </a:rPr>
              <a:t>问题描述</a:t>
            </a:r>
            <a:endParaRPr lang="zh-CN" altLang="en-US" sz="4400" dirty="0">
              <a:solidFill>
                <a:srgbClr val="1C4885"/>
              </a:solidFill>
              <a:latin typeface="FZZhengHeiS-DB-GB" panose="02000000000000000000" pitchFamily="2" charset="0"/>
              <a:ea typeface="宋体" panose="02010600030101010101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666615" y="3843655"/>
            <a:ext cx="36639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latin typeface="FuturaBookC" charset="-52"/>
                <a:sym typeface="+mn-ea"/>
              </a:rPr>
              <a:t>Problem description</a:t>
            </a:r>
            <a:endParaRPr lang="zh-CN" altLang="en-US" sz="1600" dirty="0">
              <a:latin typeface="FuturaBookC" charset="-5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399556"/>
            <a:ext cx="344657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问题描述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875" y="840740"/>
            <a:ext cx="20643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latin typeface="FuturaBookC" charset="-52"/>
                <a:sym typeface="+mn-ea"/>
              </a:rPr>
              <a:t>Problem description</a:t>
            </a:r>
            <a:endParaRPr lang="zh-CN" altLang="en-US" sz="1400" dirty="0">
              <a:latin typeface="FuturaBookC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57010" y="5447665"/>
            <a:ext cx="5383530" cy="610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参考资料：八皇后问题-百度百科</a:t>
            </a:r>
            <a:endParaRPr lang="zh-CN" altLang="en-US" sz="16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</a:t>
            </a:r>
            <a:r>
              <a:rPr sz="1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https://baike.baidu.com/item/%E5%85%AB%E7%9A%87%E5%90%8E%E9%97%AE%E9%A2%98/11053477?fr=aladdin</a:t>
            </a:r>
            <a:r>
              <a:rPr lang="zh-CN" altLang="en-US" sz="1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</a:t>
            </a:r>
            <a:endParaRPr lang="zh-CN" altLang="en-US" sz="16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16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37915" y="2192020"/>
            <a:ext cx="5558155" cy="2096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 sz="24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八皇后问题：</a:t>
            </a:r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如何能在 8*8 的国际象棋棋盘上放置八个皇后，使得任何一个皇后都无法直接吃掉其他的皇后？为了到达此目的，任两个皇后都不能处于同一条横行、纵行或斜线上。</a:t>
            </a:r>
            <a:endParaRPr lang="zh-CN" altLang="en-US" sz="2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380740" y="2089785"/>
            <a:ext cx="5815330" cy="3147060"/>
          </a:xfrm>
          <a:prstGeom prst="rect">
            <a:avLst/>
          </a:prstGeom>
          <a:noFill/>
          <a:ln w="57150">
            <a:solidFill>
              <a:schemeClr val="accent5">
                <a:lumMod val="75000"/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charset="-52"/>
              </a:rPr>
              <a:t>2</a:t>
            </a:r>
            <a:endParaRPr lang="zh-CN" altLang="en-US" sz="138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实验内容</a:t>
            </a:r>
            <a:endParaRPr lang="zh-CN" altLang="en-US" sz="44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666766" y="3843713"/>
            <a:ext cx="326826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FuturaBookC" charset="-52"/>
                <a:sym typeface="+mn-ea"/>
              </a:rPr>
              <a:t>Experimental Content</a:t>
            </a:r>
            <a:endParaRPr lang="zh-CN" altLang="en-US" sz="1600" dirty="0">
              <a:latin typeface="FuturaBookC" charset="-5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9" y="399556"/>
            <a:ext cx="2839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实验内容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875" y="840740"/>
            <a:ext cx="25723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latin typeface="FuturaBookC" charset="-52"/>
                <a:sym typeface="+mn-ea"/>
              </a:rPr>
              <a:t>Experimental Content</a:t>
            </a:r>
            <a:endParaRPr lang="zh-CN" altLang="en-US" sz="1400" dirty="0">
              <a:latin typeface="FuturaBookC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1616075" y="1447165"/>
            <a:ext cx="9103995" cy="525145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sz="24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（一）棋盘类</a:t>
            </a:r>
            <a:endParaRPr lang="zh-CN" sz="2400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sz="24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导入相关环境</a:t>
            </a:r>
            <a:endParaRPr 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b="1" dirty="0">
              <a:solidFill>
                <a:schemeClr val="bg2">
                  <a:lumMod val="2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b="1" dirty="0">
              <a:solidFill>
                <a:schemeClr val="bg2">
                  <a:lumMod val="2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b="1" dirty="0">
              <a:solidFill>
                <a:schemeClr val="bg2">
                  <a:lumMod val="2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b="1" dirty="0">
              <a:solidFill>
                <a:schemeClr val="bg2">
                  <a:lumMod val="2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b="1" dirty="0">
              <a:solidFill>
                <a:schemeClr val="bg2">
                  <a:lumMod val="2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sz="24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Chessboard 类</a:t>
            </a: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来自当前目录下的文件 </a:t>
            </a:r>
            <a:r>
              <a:rPr sz="24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board.py</a:t>
            </a: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，主要功能: </a:t>
            </a:r>
            <a:endParaRPr sz="2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457200" lvl="1" indent="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八皇后棋盘绘制</a:t>
            </a:r>
            <a:endParaRPr sz="2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457200" lvl="1" indent="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胜负条件判定</a:t>
            </a:r>
            <a:endParaRPr sz="2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457200" lvl="1" indent="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合法落子点判定</a:t>
            </a:r>
            <a:endParaRPr sz="2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457200" lvl="1" indent="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玩家互动接口</a:t>
            </a:r>
            <a:endParaRPr sz="2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169160" y="2583815"/>
            <a:ext cx="8251190" cy="125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9" y="399556"/>
            <a:ext cx="2839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实验内容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875" y="840740"/>
            <a:ext cx="25723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latin typeface="FuturaBookC" charset="-52"/>
                <a:sym typeface="+mn-ea"/>
              </a:rPr>
              <a:t>Experimental Content</a:t>
            </a:r>
            <a:endParaRPr lang="zh-CN" altLang="en-US" sz="1400" dirty="0">
              <a:latin typeface="FuturaBookC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1185545" y="1447165"/>
            <a:ext cx="9103995" cy="541083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sz="24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（二）棋盘展示</a:t>
            </a:r>
            <a:endParaRPr 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zh-CN" altLang="en-US" sz="24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、棋盘类的初始化</a:t>
            </a:r>
            <a:endParaRPr lang="zh-CN" altLang="en-US" sz="2400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、落子函数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、胜利条件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(a)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逐子落子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(b)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序列落子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、玩家试玩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b="1" dirty="0">
              <a:solidFill>
                <a:schemeClr val="bg2">
                  <a:lumMod val="2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b="1" dirty="0">
              <a:solidFill>
                <a:schemeClr val="bg2">
                  <a:lumMod val="2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b="1" dirty="0">
              <a:solidFill>
                <a:schemeClr val="bg2">
                  <a:lumMod val="2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sz="2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417820" y="1288415"/>
            <a:ext cx="4784725" cy="5127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9" y="399556"/>
            <a:ext cx="2839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实验内容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875" y="840740"/>
            <a:ext cx="25723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latin typeface="FuturaBookC" charset="-52"/>
                <a:sym typeface="+mn-ea"/>
              </a:rPr>
              <a:t>Experimental Content</a:t>
            </a:r>
            <a:endParaRPr lang="zh-CN" altLang="en-US" sz="1400" dirty="0">
              <a:latin typeface="FuturaBookC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1185545" y="1447165"/>
            <a:ext cx="9103995" cy="541083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sz="24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（二）棋盘展示</a:t>
            </a:r>
            <a:endParaRPr 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、棋盘类的初始化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、落子函数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、胜利条件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(a)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逐子落子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(b)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序列落子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、玩家试玩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b="1" dirty="0">
              <a:solidFill>
                <a:schemeClr val="bg2">
                  <a:lumMod val="2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b="1" dirty="0">
              <a:solidFill>
                <a:schemeClr val="bg2">
                  <a:lumMod val="2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b="1" dirty="0">
              <a:solidFill>
                <a:schemeClr val="bg2">
                  <a:lumMod val="2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sz="2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437505" y="662305"/>
            <a:ext cx="4657090" cy="50107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302125" y="5841365"/>
            <a:ext cx="6928485" cy="687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9" y="399556"/>
            <a:ext cx="2839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实验内容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875" y="840740"/>
            <a:ext cx="25723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latin typeface="FuturaBookC" charset="-52"/>
                <a:sym typeface="+mn-ea"/>
              </a:rPr>
              <a:t>Experimental Content</a:t>
            </a:r>
            <a:endParaRPr lang="zh-CN" altLang="en-US" sz="1400" dirty="0">
              <a:latin typeface="FuturaBookC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1185545" y="1447165"/>
            <a:ext cx="9103995" cy="541083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sz="24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（二）棋盘展示</a:t>
            </a:r>
            <a:endParaRPr 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、棋盘类的初始化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、落子函数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、胜利条件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(a)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逐子落子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(b)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序列落子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、玩家试玩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b="1" dirty="0">
              <a:solidFill>
                <a:schemeClr val="bg2">
                  <a:lumMod val="2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b="1" dirty="0">
              <a:solidFill>
                <a:schemeClr val="bg2">
                  <a:lumMod val="2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b="1" dirty="0">
              <a:solidFill>
                <a:schemeClr val="bg2">
                  <a:lumMod val="2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sz="2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494530" y="1089660"/>
            <a:ext cx="6371590" cy="53352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3095" y="2225675"/>
            <a:ext cx="2361565" cy="264223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PLACING_PICTURE_USER_VIEWPORT" val="{&quot;height&quot;:1388.459842519685,&quot;width&quot;:1341.620472440945}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  <p:tag name="KSO_WM_UNIT_PLACING_PICTURE_USER_VIEWPORT" val="{&quot;height&quot;:8606,&quot;width&quot;:8053}"/>
</p:tagLst>
</file>

<file path=ppt/tags/tag19.xml><?xml version="1.0" encoding="utf-8"?>
<p:tagLst xmlns:p="http://schemas.openxmlformats.org/presentationml/2006/main">
  <p:tag name="KSO_WM_BEAUTIFY_FLAG" val=""/>
  <p:tag name="KSO_WM_UNIT_PLACING_PICTURE_USER_VIEWPORT" val="{&quot;height&quot;:8640,&quot;width&quot;:9003}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UNIT_PLACING_PICTURE_USER_VIEWPORT" val="{&quot;height&quot;:1388.459842519685,&quot;width&quot;:1341.620472440945}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ISPRING_PRESENTATION_TITLE" val="蓝色简洁毕业答辩PPT模板"/>
  <p:tag name="KSO_WPP_MARK_KEY" val="464b7b0f-e7a5-46f7-968e-2c1f9609f7ab"/>
  <p:tag name="COMMONDATA" val="eyJoZGlkIjoiNzlkOWRhY2UxMDk5ZjMyNmRkYTlkYTRkZmFjOWZmNWQ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1291</Words>
  <Application>WPS 演示</Application>
  <PresentationFormat>宽屏</PresentationFormat>
  <Paragraphs>200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宋体</vt:lpstr>
      <vt:lpstr>Wingdings</vt:lpstr>
      <vt:lpstr>FZZhengHeiS-DB-GB</vt:lpstr>
      <vt:lpstr>Verdana</vt:lpstr>
      <vt:lpstr>微软雅黑</vt:lpstr>
      <vt:lpstr>Arial Unicode MS</vt:lpstr>
      <vt:lpstr>inherit</vt:lpstr>
      <vt:lpstr>FuturaBookC</vt:lpstr>
      <vt:lpstr>Segoe Print</vt:lpstr>
      <vt:lpstr>Times New Roman</vt:lpstr>
      <vt:lpstr>黑体</vt:lpstr>
      <vt:lpstr>等线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dc:description>http://www.ypppt.com/</dc:description>
  <cp:lastModifiedBy>绯墨浮岚</cp:lastModifiedBy>
  <cp:revision>115</cp:revision>
  <dcterms:created xsi:type="dcterms:W3CDTF">2018-02-27T12:12:00Z</dcterms:created>
  <dcterms:modified xsi:type="dcterms:W3CDTF">2023-03-15T15:07:36Z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E0CDC61347164CA0861D74F4C98B4543</vt:lpwstr>
  </property>
  <property fmtid="{D5CDD505-2E9C-101B-9397-08002B2CF9AE}" pid="3" name="KSOProductBuildVer">
    <vt:lpwstr>2052-11.1.0.12980</vt:lpwstr>
  </property>
</Properties>
</file>