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0.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1.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86" r:id="rId2"/>
    <p:sldId id="287" r:id="rId3"/>
    <p:sldId id="302" r:id="rId4"/>
    <p:sldId id="303" r:id="rId5"/>
    <p:sldId id="281" r:id="rId6"/>
    <p:sldId id="265" r:id="rId7"/>
    <p:sldId id="266" r:id="rId8"/>
    <p:sldId id="267" r:id="rId9"/>
    <p:sldId id="282" r:id="rId10"/>
    <p:sldId id="283" r:id="rId11"/>
    <p:sldId id="284" r:id="rId12"/>
    <p:sldId id="285" r:id="rId13"/>
    <p:sldId id="315" r:id="rId14"/>
    <p:sldId id="318" r:id="rId15"/>
    <p:sldId id="290" r:id="rId16"/>
    <p:sldId id="316" r:id="rId17"/>
    <p:sldId id="317" r:id="rId18"/>
    <p:sldId id="288" r:id="rId19"/>
    <p:sldId id="289" r:id="rId20"/>
    <p:sldId id="260" r:id="rId21"/>
    <p:sldId id="291" r:id="rId22"/>
    <p:sldId id="271" r:id="rId23"/>
    <p:sldId id="273" r:id="rId24"/>
    <p:sldId id="312" r:id="rId25"/>
    <p:sldId id="304" r:id="rId26"/>
    <p:sldId id="277" r:id="rId27"/>
    <p:sldId id="313" r:id="rId28"/>
    <p:sldId id="314" r:id="rId29"/>
    <p:sldId id="305" r:id="rId30"/>
    <p:sldId id="306" r:id="rId31"/>
    <p:sldId id="309" r:id="rId32"/>
    <p:sldId id="307" r:id="rId33"/>
    <p:sldId id="276" r:id="rId34"/>
    <p:sldId id="308" r:id="rId35"/>
    <p:sldId id="310" r:id="rId36"/>
    <p:sldId id="319" r:id="rId37"/>
    <p:sldId id="320" r:id="rId38"/>
    <p:sldId id="279" r:id="rId39"/>
  </p:sldIdLst>
  <p:sldSz cx="9144000" cy="5143500" type="screen16x9"/>
  <p:notesSz cx="6858000" cy="9144000"/>
  <p:custDataLst>
    <p:tags r:id="rId4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2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69C"/>
    <a:srgbClr val="62325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8" autoAdjust="0"/>
    <p:restoredTop sz="94660"/>
  </p:normalViewPr>
  <p:slideViewPr>
    <p:cSldViewPr snapToGrid="0" showGuides="1">
      <p:cViewPr varScale="1">
        <p:scale>
          <a:sx n="136" d="100"/>
          <a:sy n="136" d="100"/>
        </p:scale>
        <p:origin x="96" y="268"/>
      </p:cViewPr>
      <p:guideLst>
        <p:guide orient="horz" pos="1872"/>
        <p:guide pos="2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FC44E14-08E4-4868-AE17-8A2A5F4746B6}" type="doc">
      <dgm:prSet loTypeId="urn:microsoft.com/office/officeart/2005/8/layout/vList5" loCatId="list" qsTypeId="urn:microsoft.com/office/officeart/2005/8/quickstyle/simple1#5" qsCatId="simple" csTypeId="urn:microsoft.com/office/officeart/2005/8/colors/accent1_2#5" csCatId="accent1" phldr="1"/>
      <dgm:spPr/>
      <dgm:t>
        <a:bodyPr/>
        <a:lstStyle/>
        <a:p>
          <a:endParaRPr lang="zh-CN" altLang="en-US"/>
        </a:p>
      </dgm:t>
    </dgm:pt>
    <dgm:pt modelId="{8D4285AA-3B51-4CC3-85C8-6902CF62DA9B}">
      <dgm:prSet phldrT="[文本]" phldr="0" custT="1"/>
      <dgm:spPr/>
      <dgm:t>
        <a:bodyPr vert="horz" wrap="square"/>
        <a:lstStyle/>
        <a:p>
          <a:pPr>
            <a:lnSpc>
              <a:spcPct val="100000"/>
            </a:lnSpc>
            <a:spcBef>
              <a:spcPct val="0"/>
            </a:spcBef>
            <a:spcAft>
              <a:spcPct val="35000"/>
            </a:spcAft>
          </a:pPr>
          <a:r>
            <a:rPr lang="zh-CN" altLang="en-US" sz="1300" b="1" dirty="0">
              <a:latin typeface="Times New Roman" panose="02020603050405020304" pitchFamily="18" charset="0"/>
              <a:cs typeface="Times New Roman" panose="02020603050405020304" pitchFamily="18" charset="0"/>
            </a:rPr>
            <a:t>核心</a:t>
          </a:r>
          <a:endParaRPr lang="en-US" altLang="zh-CN" sz="1300" b="1" dirty="0">
            <a:latin typeface="Times New Roman" panose="02020603050405020304" pitchFamily="18" charset="0"/>
            <a:cs typeface="Times New Roman" panose="02020603050405020304" pitchFamily="18" charset="0"/>
          </a:endParaRPr>
        </a:p>
      </dgm:t>
    </dgm:pt>
    <dgm:pt modelId="{4F4F5E72-7046-4C40-8248-07034A3C22EE}" type="parTrans" cxnId="{EDE6BAD9-6B8B-495A-9286-41C622027FA3}">
      <dgm:prSet/>
      <dgm:spPr/>
      <dgm:t>
        <a:bodyPr/>
        <a:lstStyle/>
        <a:p>
          <a:endParaRPr lang="zh-CN" altLang="en-US"/>
        </a:p>
      </dgm:t>
    </dgm:pt>
    <dgm:pt modelId="{6E6984CE-C915-4933-9864-C1722C21C758}" type="sibTrans" cxnId="{EDE6BAD9-6B8B-495A-9286-41C622027FA3}">
      <dgm:prSet/>
      <dgm:spPr/>
      <dgm:t>
        <a:bodyPr/>
        <a:lstStyle/>
        <a:p>
          <a:endParaRPr lang="zh-CN" altLang="en-US"/>
        </a:p>
      </dgm:t>
    </dgm:pt>
    <dgm:pt modelId="{6498D0C3-B756-4E1B-AC07-F429822EC829}">
      <dgm:prSet phldrT="[文本]" phldr="0" custT="1"/>
      <dgm:spPr/>
      <dgm:t>
        <a:bodyPr vert="horz" wrap="square"/>
        <a:lstStyle/>
        <a:p>
          <a:pPr>
            <a:lnSpc>
              <a:spcPct val="100000"/>
            </a:lnSpc>
            <a:spcBef>
              <a:spcPct val="0"/>
            </a:spcBef>
            <a:spcAft>
              <a:spcPct val="15000"/>
            </a:spcAft>
          </a:pPr>
          <a:r>
            <a:rPr lang="zh-CN" altLang="en-US" sz="1800" b="0" dirty="0">
              <a:latin typeface="微软雅黑" panose="020B0503020204020204" pitchFamily="34" charset="-122"/>
              <a:ea typeface="微软雅黑" panose="020B0503020204020204" pitchFamily="34" charset="-122"/>
              <a:cs typeface="微软雅黑" panose="020B0503020204020204" pitchFamily="34" charset="-122"/>
            </a:rPr>
            <a:t>动态查询交互</a:t>
          </a:r>
        </a:p>
      </dgm:t>
    </dgm:pt>
    <dgm:pt modelId="{C553CF8F-F97B-406B-9EE2-32341D3DE1ED}" type="parTrans" cxnId="{21AE26AE-2EE5-45DB-8C76-DDC634416CB0}">
      <dgm:prSet/>
      <dgm:spPr/>
      <dgm:t>
        <a:bodyPr/>
        <a:lstStyle/>
        <a:p>
          <a:endParaRPr lang="zh-CN" altLang="en-US"/>
        </a:p>
      </dgm:t>
    </dgm:pt>
    <dgm:pt modelId="{F16A178F-47BC-404C-8F6C-FD10C7523FC3}" type="sibTrans" cxnId="{21AE26AE-2EE5-45DB-8C76-DDC634416CB0}">
      <dgm:prSet/>
      <dgm:spPr/>
      <dgm:t>
        <a:bodyPr/>
        <a:lstStyle/>
        <a:p>
          <a:endParaRPr lang="zh-CN" altLang="en-US"/>
        </a:p>
      </dgm:t>
    </dgm:pt>
    <dgm:pt modelId="{82EB06AE-07F6-4491-AC04-709C209D0342}" type="pres">
      <dgm:prSet presAssocID="{6FC44E14-08E4-4868-AE17-8A2A5F4746B6}" presName="Name0" presStyleCnt="0">
        <dgm:presLayoutVars>
          <dgm:dir/>
          <dgm:animLvl val="lvl"/>
          <dgm:resizeHandles val="exact"/>
        </dgm:presLayoutVars>
      </dgm:prSet>
      <dgm:spPr/>
    </dgm:pt>
    <dgm:pt modelId="{188F03A9-588B-4EAF-BCE5-85D517EFD2A0}" type="pres">
      <dgm:prSet presAssocID="{8D4285AA-3B51-4CC3-85C8-6902CF62DA9B}" presName="linNode" presStyleCnt="0"/>
      <dgm:spPr/>
    </dgm:pt>
    <dgm:pt modelId="{47264737-3F73-47B9-A326-FFA7C72C1E5A}" type="pres">
      <dgm:prSet presAssocID="{8D4285AA-3B51-4CC3-85C8-6902CF62DA9B}" presName="parentText" presStyleLbl="node1" presStyleIdx="0" presStyleCnt="1" custScaleX="44010">
        <dgm:presLayoutVars>
          <dgm:chMax val="1"/>
          <dgm:bulletEnabled val="1"/>
        </dgm:presLayoutVars>
      </dgm:prSet>
      <dgm:spPr/>
    </dgm:pt>
    <dgm:pt modelId="{776F210F-1261-4C4D-B67C-7B402AF33253}" type="pres">
      <dgm:prSet presAssocID="{8D4285AA-3B51-4CC3-85C8-6902CF62DA9B}" presName="descendantText" presStyleLbl="alignAccFollowNode1" presStyleIdx="0" presStyleCnt="1">
        <dgm:presLayoutVars>
          <dgm:bulletEnabled val="1"/>
        </dgm:presLayoutVars>
      </dgm:prSet>
      <dgm:spPr/>
    </dgm:pt>
  </dgm:ptLst>
  <dgm:cxnLst>
    <dgm:cxn modelId="{F3B8D6A8-0312-4152-8AA7-63ECB20DF1BF}" type="presOf" srcId="{6498D0C3-B756-4E1B-AC07-F429822EC829}" destId="{776F210F-1261-4C4D-B67C-7B402AF33253}" srcOrd="0" destOrd="0" presId="urn:microsoft.com/office/officeart/2005/8/layout/vList5"/>
    <dgm:cxn modelId="{21AE26AE-2EE5-45DB-8C76-DDC634416CB0}" srcId="{8D4285AA-3B51-4CC3-85C8-6902CF62DA9B}" destId="{6498D0C3-B756-4E1B-AC07-F429822EC829}" srcOrd="0" destOrd="0" parTransId="{C553CF8F-F97B-406B-9EE2-32341D3DE1ED}" sibTransId="{F16A178F-47BC-404C-8F6C-FD10C7523FC3}"/>
    <dgm:cxn modelId="{09745BCA-DDAB-4552-8890-042E697A5BBA}" type="presOf" srcId="{8D4285AA-3B51-4CC3-85C8-6902CF62DA9B}" destId="{47264737-3F73-47B9-A326-FFA7C72C1E5A}" srcOrd="0" destOrd="0" presId="urn:microsoft.com/office/officeart/2005/8/layout/vList5"/>
    <dgm:cxn modelId="{EDE6BAD9-6B8B-495A-9286-41C622027FA3}" srcId="{6FC44E14-08E4-4868-AE17-8A2A5F4746B6}" destId="{8D4285AA-3B51-4CC3-85C8-6902CF62DA9B}" srcOrd="0" destOrd="0" parTransId="{4F4F5E72-7046-4C40-8248-07034A3C22EE}" sibTransId="{6E6984CE-C915-4933-9864-C1722C21C758}"/>
    <dgm:cxn modelId="{B8806DDC-4B3B-4A01-8405-0D6CA7A04B03}" type="presOf" srcId="{6FC44E14-08E4-4868-AE17-8A2A5F4746B6}" destId="{82EB06AE-07F6-4491-AC04-709C209D0342}" srcOrd="0" destOrd="0" presId="urn:microsoft.com/office/officeart/2005/8/layout/vList5"/>
    <dgm:cxn modelId="{2298E209-0F5A-439C-AB08-889DE8B46E0D}" type="presParOf" srcId="{82EB06AE-07F6-4491-AC04-709C209D0342}" destId="{188F03A9-588B-4EAF-BCE5-85D517EFD2A0}" srcOrd="0" destOrd="0" presId="urn:microsoft.com/office/officeart/2005/8/layout/vList5"/>
    <dgm:cxn modelId="{33A9523A-58C5-4B3F-AD8A-897B1BF5231F}" type="presParOf" srcId="{188F03A9-588B-4EAF-BCE5-85D517EFD2A0}" destId="{47264737-3F73-47B9-A326-FFA7C72C1E5A}" srcOrd="0" destOrd="0" presId="urn:microsoft.com/office/officeart/2005/8/layout/vList5"/>
    <dgm:cxn modelId="{0D7AFFC9-7235-4612-8711-AB6BD604EDF3}" type="presParOf" srcId="{188F03A9-588B-4EAF-BCE5-85D517EFD2A0}" destId="{776F210F-1261-4C4D-B67C-7B402AF3325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C44E14-08E4-4868-AE17-8A2A5F4746B6}" type="doc">
      <dgm:prSet loTypeId="urn:microsoft.com/office/officeart/2005/8/layout/vList5" loCatId="list" qsTypeId="urn:microsoft.com/office/officeart/2005/8/quickstyle/simple1#5" qsCatId="simple" csTypeId="urn:microsoft.com/office/officeart/2005/8/colors/accent1_2#5" csCatId="accent1" phldr="1"/>
      <dgm:spPr/>
      <dgm:t>
        <a:bodyPr/>
        <a:lstStyle/>
        <a:p>
          <a:endParaRPr lang="zh-CN" altLang="en-US"/>
        </a:p>
      </dgm:t>
    </dgm:pt>
    <dgm:pt modelId="{8D4285AA-3B51-4CC3-85C8-6902CF62DA9B}">
      <dgm:prSet phldrT="[文本]" phldr="0" custT="1"/>
      <dgm:spPr/>
      <dgm:t>
        <a:bodyPr vert="horz" wrap="square"/>
        <a:lstStyle/>
        <a:p>
          <a:pPr>
            <a:lnSpc>
              <a:spcPct val="100000"/>
            </a:lnSpc>
            <a:spcBef>
              <a:spcPct val="0"/>
            </a:spcBef>
            <a:spcAft>
              <a:spcPct val="35000"/>
            </a:spcAft>
          </a:pPr>
          <a:r>
            <a:rPr lang="zh-CN" altLang="en-US" sz="1300" b="1" dirty="0">
              <a:latin typeface="Times New Roman" panose="02020603050405020304" pitchFamily="18" charset="0"/>
              <a:cs typeface="Times New Roman" panose="02020603050405020304" pitchFamily="18" charset="0"/>
            </a:rPr>
            <a:t>有效性</a:t>
          </a:r>
          <a:endParaRPr lang="en-US" altLang="zh-CN" sz="1300" b="1" dirty="0">
            <a:latin typeface="Times New Roman" panose="02020603050405020304" pitchFamily="18" charset="0"/>
            <a:cs typeface="Times New Roman" panose="02020603050405020304" pitchFamily="18" charset="0"/>
          </a:endParaRPr>
        </a:p>
      </dgm:t>
    </dgm:pt>
    <dgm:pt modelId="{4F4F5E72-7046-4C40-8248-07034A3C22EE}" type="parTrans" cxnId="{EDE6BAD9-6B8B-495A-9286-41C622027FA3}">
      <dgm:prSet/>
      <dgm:spPr/>
      <dgm:t>
        <a:bodyPr/>
        <a:lstStyle/>
        <a:p>
          <a:endParaRPr lang="zh-CN" altLang="en-US"/>
        </a:p>
      </dgm:t>
    </dgm:pt>
    <dgm:pt modelId="{6E6984CE-C915-4933-9864-C1722C21C758}" type="sibTrans" cxnId="{EDE6BAD9-6B8B-495A-9286-41C622027FA3}">
      <dgm:prSet/>
      <dgm:spPr/>
      <dgm:t>
        <a:bodyPr/>
        <a:lstStyle/>
        <a:p>
          <a:endParaRPr lang="zh-CN" altLang="en-US"/>
        </a:p>
      </dgm:t>
    </dgm:pt>
    <dgm:pt modelId="{6498D0C3-B756-4E1B-AC07-F429822EC829}">
      <dgm:prSet phldrT="[文本]" phldr="0" custT="1"/>
      <dgm:spPr/>
      <dgm:t>
        <a:bodyPr vert="horz" wrap="square"/>
        <a:lstStyle/>
        <a:p>
          <a:pPr>
            <a:lnSpc>
              <a:spcPct val="100000"/>
            </a:lnSpc>
            <a:spcBef>
              <a:spcPct val="0"/>
            </a:spcBef>
            <a:spcAft>
              <a:spcPct val="15000"/>
            </a:spcAft>
          </a:pPr>
          <a:r>
            <a:rPr lang="zh-CN" altLang="en-US" sz="1800" b="0" dirty="0">
              <a:latin typeface="微软雅黑" panose="020B0503020204020204" pitchFamily="34" charset="-122"/>
              <a:ea typeface="微软雅黑" panose="020B0503020204020204" pitchFamily="34" charset="-122"/>
              <a:cs typeface="微软雅黑" panose="020B0503020204020204" pitchFamily="34" charset="-122"/>
            </a:rPr>
            <a:t>错误反馈</a:t>
          </a:r>
        </a:p>
      </dgm:t>
    </dgm:pt>
    <dgm:pt modelId="{C553CF8F-F97B-406B-9EE2-32341D3DE1ED}" type="parTrans" cxnId="{21AE26AE-2EE5-45DB-8C76-DDC634416CB0}">
      <dgm:prSet/>
      <dgm:spPr/>
      <dgm:t>
        <a:bodyPr/>
        <a:lstStyle/>
        <a:p>
          <a:endParaRPr lang="zh-CN" altLang="en-US"/>
        </a:p>
      </dgm:t>
    </dgm:pt>
    <dgm:pt modelId="{F16A178F-47BC-404C-8F6C-FD10C7523FC3}" type="sibTrans" cxnId="{21AE26AE-2EE5-45DB-8C76-DDC634416CB0}">
      <dgm:prSet/>
      <dgm:spPr/>
      <dgm:t>
        <a:bodyPr/>
        <a:lstStyle/>
        <a:p>
          <a:endParaRPr lang="zh-CN" altLang="en-US"/>
        </a:p>
      </dgm:t>
    </dgm:pt>
    <dgm:pt modelId="{82EB06AE-07F6-4491-AC04-709C209D0342}" type="pres">
      <dgm:prSet presAssocID="{6FC44E14-08E4-4868-AE17-8A2A5F4746B6}" presName="Name0" presStyleCnt="0">
        <dgm:presLayoutVars>
          <dgm:dir/>
          <dgm:animLvl val="lvl"/>
          <dgm:resizeHandles val="exact"/>
        </dgm:presLayoutVars>
      </dgm:prSet>
      <dgm:spPr/>
    </dgm:pt>
    <dgm:pt modelId="{188F03A9-588B-4EAF-BCE5-85D517EFD2A0}" type="pres">
      <dgm:prSet presAssocID="{8D4285AA-3B51-4CC3-85C8-6902CF62DA9B}" presName="linNode" presStyleCnt="0"/>
      <dgm:spPr/>
    </dgm:pt>
    <dgm:pt modelId="{47264737-3F73-47B9-A326-FFA7C72C1E5A}" type="pres">
      <dgm:prSet presAssocID="{8D4285AA-3B51-4CC3-85C8-6902CF62DA9B}" presName="parentText" presStyleLbl="node1" presStyleIdx="0" presStyleCnt="1" custScaleX="44010" custLinFactNeighborX="-140" custLinFactNeighborY="23173">
        <dgm:presLayoutVars>
          <dgm:chMax val="1"/>
          <dgm:bulletEnabled val="1"/>
        </dgm:presLayoutVars>
      </dgm:prSet>
      <dgm:spPr/>
    </dgm:pt>
    <dgm:pt modelId="{776F210F-1261-4C4D-B67C-7B402AF33253}" type="pres">
      <dgm:prSet presAssocID="{8D4285AA-3B51-4CC3-85C8-6902CF62DA9B}" presName="descendantText" presStyleLbl="alignAccFollowNode1" presStyleIdx="0" presStyleCnt="1">
        <dgm:presLayoutVars>
          <dgm:bulletEnabled val="1"/>
        </dgm:presLayoutVars>
      </dgm:prSet>
      <dgm:spPr/>
    </dgm:pt>
  </dgm:ptLst>
  <dgm:cxnLst>
    <dgm:cxn modelId="{F3B8D6A8-0312-4152-8AA7-63ECB20DF1BF}" type="presOf" srcId="{6498D0C3-B756-4E1B-AC07-F429822EC829}" destId="{776F210F-1261-4C4D-B67C-7B402AF33253}" srcOrd="0" destOrd="0" presId="urn:microsoft.com/office/officeart/2005/8/layout/vList5"/>
    <dgm:cxn modelId="{21AE26AE-2EE5-45DB-8C76-DDC634416CB0}" srcId="{8D4285AA-3B51-4CC3-85C8-6902CF62DA9B}" destId="{6498D0C3-B756-4E1B-AC07-F429822EC829}" srcOrd="0" destOrd="0" parTransId="{C553CF8F-F97B-406B-9EE2-32341D3DE1ED}" sibTransId="{F16A178F-47BC-404C-8F6C-FD10C7523FC3}"/>
    <dgm:cxn modelId="{09745BCA-DDAB-4552-8890-042E697A5BBA}" type="presOf" srcId="{8D4285AA-3B51-4CC3-85C8-6902CF62DA9B}" destId="{47264737-3F73-47B9-A326-FFA7C72C1E5A}" srcOrd="0" destOrd="0" presId="urn:microsoft.com/office/officeart/2005/8/layout/vList5"/>
    <dgm:cxn modelId="{EDE6BAD9-6B8B-495A-9286-41C622027FA3}" srcId="{6FC44E14-08E4-4868-AE17-8A2A5F4746B6}" destId="{8D4285AA-3B51-4CC3-85C8-6902CF62DA9B}" srcOrd="0" destOrd="0" parTransId="{4F4F5E72-7046-4C40-8248-07034A3C22EE}" sibTransId="{6E6984CE-C915-4933-9864-C1722C21C758}"/>
    <dgm:cxn modelId="{B8806DDC-4B3B-4A01-8405-0D6CA7A04B03}" type="presOf" srcId="{6FC44E14-08E4-4868-AE17-8A2A5F4746B6}" destId="{82EB06AE-07F6-4491-AC04-709C209D0342}" srcOrd="0" destOrd="0" presId="urn:microsoft.com/office/officeart/2005/8/layout/vList5"/>
    <dgm:cxn modelId="{2298E209-0F5A-439C-AB08-889DE8B46E0D}" type="presParOf" srcId="{82EB06AE-07F6-4491-AC04-709C209D0342}" destId="{188F03A9-588B-4EAF-BCE5-85D517EFD2A0}" srcOrd="0" destOrd="0" presId="urn:microsoft.com/office/officeart/2005/8/layout/vList5"/>
    <dgm:cxn modelId="{33A9523A-58C5-4B3F-AD8A-897B1BF5231F}" type="presParOf" srcId="{188F03A9-588B-4EAF-BCE5-85D517EFD2A0}" destId="{47264737-3F73-47B9-A326-FFA7C72C1E5A}" srcOrd="0" destOrd="0" presId="urn:microsoft.com/office/officeart/2005/8/layout/vList5"/>
    <dgm:cxn modelId="{0D7AFFC9-7235-4612-8711-AB6BD604EDF3}" type="presParOf" srcId="{188F03A9-588B-4EAF-BCE5-85D517EFD2A0}" destId="{776F210F-1261-4C4D-B67C-7B402AF33253}"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C44E14-08E4-4868-AE17-8A2A5F4746B6}" type="doc">
      <dgm:prSet loTypeId="urn:microsoft.com/office/officeart/2005/8/layout/vList5" loCatId="list" qsTypeId="urn:microsoft.com/office/officeart/2005/8/quickstyle/simple1#5" qsCatId="simple" csTypeId="urn:microsoft.com/office/officeart/2005/8/colors/accent1_2#5" csCatId="accent1" phldr="1"/>
      <dgm:spPr/>
      <dgm:t>
        <a:bodyPr/>
        <a:lstStyle/>
        <a:p>
          <a:endParaRPr lang="zh-CN" altLang="en-US"/>
        </a:p>
      </dgm:t>
    </dgm:pt>
    <dgm:pt modelId="{8D4285AA-3B51-4CC3-85C8-6902CF62DA9B}">
      <dgm:prSet phldrT="[文本]" phldr="0" custT="1"/>
      <dgm:spPr/>
      <dgm:t>
        <a:bodyPr vert="horz" wrap="square"/>
        <a:lstStyle/>
        <a:p>
          <a:pPr>
            <a:lnSpc>
              <a:spcPct val="100000"/>
            </a:lnSpc>
            <a:spcBef>
              <a:spcPct val="0"/>
            </a:spcBef>
            <a:spcAft>
              <a:spcPct val="35000"/>
            </a:spcAft>
          </a:pPr>
          <a:r>
            <a:rPr lang="zh-CN" altLang="en-US" sz="1300" b="1" dirty="0">
              <a:latin typeface="Times New Roman" panose="02020603050405020304" pitchFamily="18" charset="0"/>
              <a:cs typeface="Times New Roman" panose="02020603050405020304" pitchFamily="18" charset="0"/>
            </a:rPr>
            <a:t>问题</a:t>
          </a:r>
          <a:endParaRPr lang="en-US" altLang="zh-CN" sz="1300" b="1" dirty="0">
            <a:latin typeface="Times New Roman" panose="02020603050405020304" pitchFamily="18" charset="0"/>
            <a:cs typeface="Times New Roman" panose="02020603050405020304" pitchFamily="18" charset="0"/>
          </a:endParaRPr>
        </a:p>
      </dgm:t>
    </dgm:pt>
    <dgm:pt modelId="{4F4F5E72-7046-4C40-8248-07034A3C22EE}" type="parTrans" cxnId="{EDE6BAD9-6B8B-495A-9286-41C622027FA3}">
      <dgm:prSet/>
      <dgm:spPr/>
      <dgm:t>
        <a:bodyPr/>
        <a:lstStyle/>
        <a:p>
          <a:endParaRPr lang="zh-CN" altLang="en-US"/>
        </a:p>
      </dgm:t>
    </dgm:pt>
    <dgm:pt modelId="{6E6984CE-C915-4933-9864-C1722C21C758}" type="sibTrans" cxnId="{EDE6BAD9-6B8B-495A-9286-41C622027FA3}">
      <dgm:prSet/>
      <dgm:spPr/>
      <dgm:t>
        <a:bodyPr/>
        <a:lstStyle/>
        <a:p>
          <a:endParaRPr lang="zh-CN" altLang="en-US"/>
        </a:p>
      </dgm:t>
    </dgm:pt>
    <dgm:pt modelId="{6498D0C3-B756-4E1B-AC07-F429822EC829}">
      <dgm:prSet phldrT="[文本]" phldr="0" custT="1"/>
      <dgm:spPr/>
      <dgm:t>
        <a:bodyPr vert="horz" wrap="square"/>
        <a:lstStyle/>
        <a:p>
          <a:pPr>
            <a:lnSpc>
              <a:spcPct val="100000"/>
            </a:lnSpc>
            <a:spcBef>
              <a:spcPct val="0"/>
            </a:spcBef>
            <a:spcAft>
              <a:spcPct val="15000"/>
            </a:spcAft>
          </a:pPr>
          <a:r>
            <a:rPr lang="zh-CN" altLang="en-US" sz="1800" b="0" dirty="0">
              <a:latin typeface="微软雅黑" panose="020B0503020204020204" pitchFamily="34" charset="-122"/>
              <a:ea typeface="微软雅黑" panose="020B0503020204020204" pitchFamily="34" charset="-122"/>
              <a:cs typeface="微软雅黑" panose="020B0503020204020204" pitchFamily="34" charset="-122"/>
            </a:rPr>
            <a:t>现有问题</a:t>
          </a:r>
        </a:p>
      </dgm:t>
    </dgm:pt>
    <dgm:pt modelId="{C553CF8F-F97B-406B-9EE2-32341D3DE1ED}" type="parTrans" cxnId="{21AE26AE-2EE5-45DB-8C76-DDC634416CB0}">
      <dgm:prSet/>
      <dgm:spPr/>
      <dgm:t>
        <a:bodyPr/>
        <a:lstStyle/>
        <a:p>
          <a:endParaRPr lang="zh-CN" altLang="en-US"/>
        </a:p>
      </dgm:t>
    </dgm:pt>
    <dgm:pt modelId="{F16A178F-47BC-404C-8F6C-FD10C7523FC3}" type="sibTrans" cxnId="{21AE26AE-2EE5-45DB-8C76-DDC634416CB0}">
      <dgm:prSet/>
      <dgm:spPr/>
      <dgm:t>
        <a:bodyPr/>
        <a:lstStyle/>
        <a:p>
          <a:endParaRPr lang="zh-CN" altLang="en-US"/>
        </a:p>
      </dgm:t>
    </dgm:pt>
    <dgm:pt modelId="{82EB06AE-07F6-4491-AC04-709C209D0342}" type="pres">
      <dgm:prSet presAssocID="{6FC44E14-08E4-4868-AE17-8A2A5F4746B6}" presName="Name0" presStyleCnt="0">
        <dgm:presLayoutVars>
          <dgm:dir/>
          <dgm:animLvl val="lvl"/>
          <dgm:resizeHandles val="exact"/>
        </dgm:presLayoutVars>
      </dgm:prSet>
      <dgm:spPr/>
    </dgm:pt>
    <dgm:pt modelId="{188F03A9-588B-4EAF-BCE5-85D517EFD2A0}" type="pres">
      <dgm:prSet presAssocID="{8D4285AA-3B51-4CC3-85C8-6902CF62DA9B}" presName="linNode" presStyleCnt="0"/>
      <dgm:spPr/>
    </dgm:pt>
    <dgm:pt modelId="{47264737-3F73-47B9-A326-FFA7C72C1E5A}" type="pres">
      <dgm:prSet presAssocID="{8D4285AA-3B51-4CC3-85C8-6902CF62DA9B}" presName="parentText" presStyleLbl="node1" presStyleIdx="0" presStyleCnt="1" custScaleX="44010">
        <dgm:presLayoutVars>
          <dgm:chMax val="1"/>
          <dgm:bulletEnabled val="1"/>
        </dgm:presLayoutVars>
      </dgm:prSet>
      <dgm:spPr/>
    </dgm:pt>
    <dgm:pt modelId="{776F210F-1261-4C4D-B67C-7B402AF33253}" type="pres">
      <dgm:prSet presAssocID="{8D4285AA-3B51-4CC3-85C8-6902CF62DA9B}" presName="descendantText" presStyleLbl="alignAccFollowNode1" presStyleIdx="0" presStyleCnt="1">
        <dgm:presLayoutVars>
          <dgm:bulletEnabled val="1"/>
        </dgm:presLayoutVars>
      </dgm:prSet>
      <dgm:spPr/>
    </dgm:pt>
  </dgm:ptLst>
  <dgm:cxnLst>
    <dgm:cxn modelId="{F3B8D6A8-0312-4152-8AA7-63ECB20DF1BF}" type="presOf" srcId="{6498D0C3-B756-4E1B-AC07-F429822EC829}" destId="{776F210F-1261-4C4D-B67C-7B402AF33253}" srcOrd="0" destOrd="0" presId="urn:microsoft.com/office/officeart/2005/8/layout/vList5"/>
    <dgm:cxn modelId="{21AE26AE-2EE5-45DB-8C76-DDC634416CB0}" srcId="{8D4285AA-3B51-4CC3-85C8-6902CF62DA9B}" destId="{6498D0C3-B756-4E1B-AC07-F429822EC829}" srcOrd="0" destOrd="0" parTransId="{C553CF8F-F97B-406B-9EE2-32341D3DE1ED}" sibTransId="{F16A178F-47BC-404C-8F6C-FD10C7523FC3}"/>
    <dgm:cxn modelId="{09745BCA-DDAB-4552-8890-042E697A5BBA}" type="presOf" srcId="{8D4285AA-3B51-4CC3-85C8-6902CF62DA9B}" destId="{47264737-3F73-47B9-A326-FFA7C72C1E5A}" srcOrd="0" destOrd="0" presId="urn:microsoft.com/office/officeart/2005/8/layout/vList5"/>
    <dgm:cxn modelId="{EDE6BAD9-6B8B-495A-9286-41C622027FA3}" srcId="{6FC44E14-08E4-4868-AE17-8A2A5F4746B6}" destId="{8D4285AA-3B51-4CC3-85C8-6902CF62DA9B}" srcOrd="0" destOrd="0" parTransId="{4F4F5E72-7046-4C40-8248-07034A3C22EE}" sibTransId="{6E6984CE-C915-4933-9864-C1722C21C758}"/>
    <dgm:cxn modelId="{B8806DDC-4B3B-4A01-8405-0D6CA7A04B03}" type="presOf" srcId="{6FC44E14-08E4-4868-AE17-8A2A5F4746B6}" destId="{82EB06AE-07F6-4491-AC04-709C209D0342}" srcOrd="0" destOrd="0" presId="urn:microsoft.com/office/officeart/2005/8/layout/vList5"/>
    <dgm:cxn modelId="{2298E209-0F5A-439C-AB08-889DE8B46E0D}" type="presParOf" srcId="{82EB06AE-07F6-4491-AC04-709C209D0342}" destId="{188F03A9-588B-4EAF-BCE5-85D517EFD2A0}" srcOrd="0" destOrd="0" presId="urn:microsoft.com/office/officeart/2005/8/layout/vList5"/>
    <dgm:cxn modelId="{33A9523A-58C5-4B3F-AD8A-897B1BF5231F}" type="presParOf" srcId="{188F03A9-588B-4EAF-BCE5-85D517EFD2A0}" destId="{47264737-3F73-47B9-A326-FFA7C72C1E5A}" srcOrd="0" destOrd="0" presId="urn:microsoft.com/office/officeart/2005/8/layout/vList5"/>
    <dgm:cxn modelId="{0D7AFFC9-7235-4612-8711-AB6BD604EDF3}" type="presParOf" srcId="{188F03A9-588B-4EAF-BCE5-85D517EFD2A0}" destId="{776F210F-1261-4C4D-B67C-7B402AF3325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C44E14-08E4-4868-AE17-8A2A5F4746B6}" type="doc">
      <dgm:prSet loTypeId="urn:microsoft.com/office/officeart/2005/8/layout/vList5" loCatId="list" qsTypeId="urn:microsoft.com/office/officeart/2005/8/quickstyle/simple1#5" qsCatId="simple" csTypeId="urn:microsoft.com/office/officeart/2005/8/colors/accent1_2#5" csCatId="accent1" phldr="1"/>
      <dgm:spPr/>
      <dgm:t>
        <a:bodyPr/>
        <a:lstStyle/>
        <a:p>
          <a:endParaRPr lang="zh-CN" altLang="en-US"/>
        </a:p>
      </dgm:t>
    </dgm:pt>
    <dgm:pt modelId="{8D4285AA-3B51-4CC3-85C8-6902CF62DA9B}">
      <dgm:prSet phldrT="[文本]" phldr="0" custT="1"/>
      <dgm:spPr/>
      <dgm:t>
        <a:bodyPr vert="horz" wrap="square"/>
        <a:lstStyle/>
        <a:p>
          <a:pPr>
            <a:lnSpc>
              <a:spcPct val="100000"/>
            </a:lnSpc>
            <a:spcBef>
              <a:spcPct val="0"/>
            </a:spcBef>
            <a:spcAft>
              <a:spcPct val="35000"/>
            </a:spcAft>
          </a:pPr>
          <a:r>
            <a:rPr lang="zh-CN" altLang="en-US" sz="1300" b="1" dirty="0">
              <a:latin typeface="Times New Roman" panose="02020603050405020304" pitchFamily="18" charset="0"/>
              <a:cs typeface="Times New Roman" panose="02020603050405020304" pitchFamily="18" charset="0"/>
            </a:rPr>
            <a:t>解决</a:t>
          </a:r>
          <a:endParaRPr lang="en-US" altLang="zh-CN" sz="1300" b="1" dirty="0">
            <a:latin typeface="Times New Roman" panose="02020603050405020304" pitchFamily="18" charset="0"/>
            <a:cs typeface="Times New Roman" panose="02020603050405020304" pitchFamily="18" charset="0"/>
          </a:endParaRPr>
        </a:p>
      </dgm:t>
    </dgm:pt>
    <dgm:pt modelId="{4F4F5E72-7046-4C40-8248-07034A3C22EE}" type="parTrans" cxnId="{EDE6BAD9-6B8B-495A-9286-41C622027FA3}">
      <dgm:prSet/>
      <dgm:spPr/>
      <dgm:t>
        <a:bodyPr/>
        <a:lstStyle/>
        <a:p>
          <a:endParaRPr lang="zh-CN" altLang="en-US"/>
        </a:p>
      </dgm:t>
    </dgm:pt>
    <dgm:pt modelId="{6E6984CE-C915-4933-9864-C1722C21C758}" type="sibTrans" cxnId="{EDE6BAD9-6B8B-495A-9286-41C622027FA3}">
      <dgm:prSet/>
      <dgm:spPr/>
      <dgm:t>
        <a:bodyPr/>
        <a:lstStyle/>
        <a:p>
          <a:endParaRPr lang="zh-CN" altLang="en-US"/>
        </a:p>
      </dgm:t>
    </dgm:pt>
    <dgm:pt modelId="{6498D0C3-B756-4E1B-AC07-F429822EC829}">
      <dgm:prSet phldrT="[文本]" phldr="0" custT="1"/>
      <dgm:spPr/>
      <dgm:t>
        <a:bodyPr vert="horz" wrap="square"/>
        <a:lstStyle/>
        <a:p>
          <a:pPr>
            <a:lnSpc>
              <a:spcPct val="100000"/>
            </a:lnSpc>
            <a:spcBef>
              <a:spcPct val="0"/>
            </a:spcBef>
            <a:spcAft>
              <a:spcPct val="15000"/>
            </a:spcAft>
          </a:pPr>
          <a:r>
            <a:rPr lang="zh-CN" altLang="en-US" sz="1800" b="0" dirty="0">
              <a:latin typeface="微软雅黑" panose="020B0503020204020204" pitchFamily="34" charset="-122"/>
              <a:ea typeface="微软雅黑" panose="020B0503020204020204" pitchFamily="34" charset="-122"/>
              <a:cs typeface="微软雅黑" panose="020B0503020204020204" pitchFamily="34" charset="-122"/>
            </a:rPr>
            <a:t>错误反馈</a:t>
          </a:r>
        </a:p>
      </dgm:t>
    </dgm:pt>
    <dgm:pt modelId="{C553CF8F-F97B-406B-9EE2-32341D3DE1ED}" type="parTrans" cxnId="{21AE26AE-2EE5-45DB-8C76-DDC634416CB0}">
      <dgm:prSet/>
      <dgm:spPr/>
      <dgm:t>
        <a:bodyPr/>
        <a:lstStyle/>
        <a:p>
          <a:endParaRPr lang="zh-CN" altLang="en-US"/>
        </a:p>
      </dgm:t>
    </dgm:pt>
    <dgm:pt modelId="{F16A178F-47BC-404C-8F6C-FD10C7523FC3}" type="sibTrans" cxnId="{21AE26AE-2EE5-45DB-8C76-DDC634416CB0}">
      <dgm:prSet/>
      <dgm:spPr/>
      <dgm:t>
        <a:bodyPr/>
        <a:lstStyle/>
        <a:p>
          <a:endParaRPr lang="zh-CN" altLang="en-US"/>
        </a:p>
      </dgm:t>
    </dgm:pt>
    <dgm:pt modelId="{82EB06AE-07F6-4491-AC04-709C209D0342}" type="pres">
      <dgm:prSet presAssocID="{6FC44E14-08E4-4868-AE17-8A2A5F4746B6}" presName="Name0" presStyleCnt="0">
        <dgm:presLayoutVars>
          <dgm:dir/>
          <dgm:animLvl val="lvl"/>
          <dgm:resizeHandles val="exact"/>
        </dgm:presLayoutVars>
      </dgm:prSet>
      <dgm:spPr/>
    </dgm:pt>
    <dgm:pt modelId="{188F03A9-588B-4EAF-BCE5-85D517EFD2A0}" type="pres">
      <dgm:prSet presAssocID="{8D4285AA-3B51-4CC3-85C8-6902CF62DA9B}" presName="linNode" presStyleCnt="0"/>
      <dgm:spPr/>
    </dgm:pt>
    <dgm:pt modelId="{47264737-3F73-47B9-A326-FFA7C72C1E5A}" type="pres">
      <dgm:prSet presAssocID="{8D4285AA-3B51-4CC3-85C8-6902CF62DA9B}" presName="parentText" presStyleLbl="node1" presStyleIdx="0" presStyleCnt="1" custScaleX="44010" custLinFactNeighborX="-140" custLinFactNeighborY="23173">
        <dgm:presLayoutVars>
          <dgm:chMax val="1"/>
          <dgm:bulletEnabled val="1"/>
        </dgm:presLayoutVars>
      </dgm:prSet>
      <dgm:spPr/>
    </dgm:pt>
    <dgm:pt modelId="{776F210F-1261-4C4D-B67C-7B402AF33253}" type="pres">
      <dgm:prSet presAssocID="{8D4285AA-3B51-4CC3-85C8-6902CF62DA9B}" presName="descendantText" presStyleLbl="alignAccFollowNode1" presStyleIdx="0" presStyleCnt="1">
        <dgm:presLayoutVars>
          <dgm:bulletEnabled val="1"/>
        </dgm:presLayoutVars>
      </dgm:prSet>
      <dgm:spPr/>
    </dgm:pt>
  </dgm:ptLst>
  <dgm:cxnLst>
    <dgm:cxn modelId="{F3B8D6A8-0312-4152-8AA7-63ECB20DF1BF}" type="presOf" srcId="{6498D0C3-B756-4E1B-AC07-F429822EC829}" destId="{776F210F-1261-4C4D-B67C-7B402AF33253}" srcOrd="0" destOrd="0" presId="urn:microsoft.com/office/officeart/2005/8/layout/vList5"/>
    <dgm:cxn modelId="{21AE26AE-2EE5-45DB-8C76-DDC634416CB0}" srcId="{8D4285AA-3B51-4CC3-85C8-6902CF62DA9B}" destId="{6498D0C3-B756-4E1B-AC07-F429822EC829}" srcOrd="0" destOrd="0" parTransId="{C553CF8F-F97B-406B-9EE2-32341D3DE1ED}" sibTransId="{F16A178F-47BC-404C-8F6C-FD10C7523FC3}"/>
    <dgm:cxn modelId="{09745BCA-DDAB-4552-8890-042E697A5BBA}" type="presOf" srcId="{8D4285AA-3B51-4CC3-85C8-6902CF62DA9B}" destId="{47264737-3F73-47B9-A326-FFA7C72C1E5A}" srcOrd="0" destOrd="0" presId="urn:microsoft.com/office/officeart/2005/8/layout/vList5"/>
    <dgm:cxn modelId="{EDE6BAD9-6B8B-495A-9286-41C622027FA3}" srcId="{6FC44E14-08E4-4868-AE17-8A2A5F4746B6}" destId="{8D4285AA-3B51-4CC3-85C8-6902CF62DA9B}" srcOrd="0" destOrd="0" parTransId="{4F4F5E72-7046-4C40-8248-07034A3C22EE}" sibTransId="{6E6984CE-C915-4933-9864-C1722C21C758}"/>
    <dgm:cxn modelId="{B8806DDC-4B3B-4A01-8405-0D6CA7A04B03}" type="presOf" srcId="{6FC44E14-08E4-4868-AE17-8A2A5F4746B6}" destId="{82EB06AE-07F6-4491-AC04-709C209D0342}" srcOrd="0" destOrd="0" presId="urn:microsoft.com/office/officeart/2005/8/layout/vList5"/>
    <dgm:cxn modelId="{2298E209-0F5A-439C-AB08-889DE8B46E0D}" type="presParOf" srcId="{82EB06AE-07F6-4491-AC04-709C209D0342}" destId="{188F03A9-588B-4EAF-BCE5-85D517EFD2A0}" srcOrd="0" destOrd="0" presId="urn:microsoft.com/office/officeart/2005/8/layout/vList5"/>
    <dgm:cxn modelId="{33A9523A-58C5-4B3F-AD8A-897B1BF5231F}" type="presParOf" srcId="{188F03A9-588B-4EAF-BCE5-85D517EFD2A0}" destId="{47264737-3F73-47B9-A326-FFA7C72C1E5A}" srcOrd="0" destOrd="0" presId="urn:microsoft.com/office/officeart/2005/8/layout/vList5"/>
    <dgm:cxn modelId="{0D7AFFC9-7235-4612-8711-AB6BD604EDF3}" type="presParOf" srcId="{188F03A9-588B-4EAF-BCE5-85D517EFD2A0}" destId="{776F210F-1261-4C4D-B67C-7B402AF33253}"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C44E14-08E4-4868-AE17-8A2A5F4746B6}" type="doc">
      <dgm:prSet loTypeId="urn:microsoft.com/office/officeart/2005/8/layout/vList5" loCatId="list" qsTypeId="urn:microsoft.com/office/officeart/2005/8/quickstyle/simple1#5" qsCatId="simple" csTypeId="urn:microsoft.com/office/officeart/2005/8/colors/accent1_2#5" csCatId="accent1" phldr="1"/>
      <dgm:spPr/>
      <dgm:t>
        <a:bodyPr/>
        <a:lstStyle/>
        <a:p>
          <a:endParaRPr lang="zh-CN" altLang="en-US"/>
        </a:p>
      </dgm:t>
    </dgm:pt>
    <dgm:pt modelId="{8D4285AA-3B51-4CC3-85C8-6902CF62DA9B}">
      <dgm:prSet phldrT="[文本]" phldr="0" custT="1"/>
      <dgm:spPr/>
      <dgm:t>
        <a:bodyPr vert="horz" wrap="square"/>
        <a:lstStyle/>
        <a:p>
          <a:pPr>
            <a:lnSpc>
              <a:spcPct val="100000"/>
            </a:lnSpc>
            <a:spcBef>
              <a:spcPct val="0"/>
            </a:spcBef>
            <a:spcAft>
              <a:spcPct val="35000"/>
            </a:spcAft>
          </a:pPr>
          <a:r>
            <a:rPr lang="en-US" altLang="zh-CN" sz="1300" b="1" dirty="0">
              <a:latin typeface="微软雅黑" panose="020B0503020204020204" pitchFamily="34" charset="-122"/>
              <a:ea typeface="微软雅黑" panose="020B0503020204020204" pitchFamily="34" charset="-122"/>
              <a:cs typeface="微软雅黑" panose="020B0503020204020204" pitchFamily="34" charset="-122"/>
              <a:sym typeface="+mn-ea"/>
            </a:rPr>
            <a:t>DynSQL</a:t>
          </a:r>
          <a:endParaRPr sz="6500"/>
        </a:p>
      </dgm:t>
    </dgm:pt>
    <dgm:pt modelId="{4F4F5E72-7046-4C40-8248-07034A3C22EE}" type="parTrans" cxnId="{ECAAA8E8-9CEC-4236-8E2E-89B24DFECB2F}">
      <dgm:prSet/>
      <dgm:spPr/>
      <dgm:t>
        <a:bodyPr/>
        <a:lstStyle/>
        <a:p>
          <a:endParaRPr lang="zh-CN" altLang="en-US"/>
        </a:p>
      </dgm:t>
    </dgm:pt>
    <dgm:pt modelId="{6E6984CE-C915-4933-9864-C1722C21C758}" type="sibTrans" cxnId="{ECAAA8E8-9CEC-4236-8E2E-89B24DFECB2F}">
      <dgm:prSet/>
      <dgm:spPr/>
      <dgm:t>
        <a:bodyPr/>
        <a:lstStyle/>
        <a:p>
          <a:endParaRPr lang="zh-CN" altLang="en-US"/>
        </a:p>
      </dgm:t>
    </dgm:pt>
    <dgm:pt modelId="{6498D0C3-B756-4E1B-AC07-F429822EC829}">
      <dgm:prSet phldrT="[文本]" phldr="0" custT="1"/>
      <dgm:spPr/>
      <dgm:t>
        <a:bodyPr vert="horz" wrap="square"/>
        <a:lstStyle/>
        <a:p>
          <a:pPr>
            <a:lnSpc>
              <a:spcPct val="100000"/>
            </a:lnSpc>
            <a:spcBef>
              <a:spcPct val="0"/>
            </a:spcBef>
            <a:spcAft>
              <a:spcPct val="15000"/>
            </a:spcAft>
          </a:pPr>
          <a:r>
            <a:rPr lang="zh-CN" altLang="en-US" sz="1800" dirty="0">
              <a:latin typeface="微软雅黑" panose="020B0503020204020204" pitchFamily="34" charset="-122"/>
              <a:ea typeface="微软雅黑" panose="020B0503020204020204" pitchFamily="34" charset="-122"/>
              <a:sym typeface="+mn-ea"/>
            </a:rPr>
            <a:t>有效语句和查询百分比为</a:t>
          </a:r>
          <a:r>
            <a:rPr lang="en-US" altLang="zh-CN" sz="1800" dirty="0">
              <a:latin typeface="微软雅黑" panose="020B0503020204020204" pitchFamily="34" charset="-122"/>
              <a:ea typeface="微软雅黑" panose="020B0503020204020204" pitchFamily="34" charset="-122"/>
              <a:sym typeface="+mn-ea"/>
            </a:rPr>
            <a:t>97%</a:t>
          </a:r>
          <a:r>
            <a:rPr lang="zh-CN" altLang="en-US" sz="1800" dirty="0">
              <a:latin typeface="微软雅黑" panose="020B0503020204020204" pitchFamily="34" charset="-122"/>
              <a:ea typeface="微软雅黑" panose="020B0503020204020204" pitchFamily="34" charset="-122"/>
              <a:sym typeface="+mn-ea"/>
            </a:rPr>
            <a:t>和</a:t>
          </a:r>
          <a:r>
            <a:rPr lang="en-US" altLang="zh-CN" sz="1800" dirty="0">
              <a:latin typeface="微软雅黑" panose="020B0503020204020204" pitchFamily="34" charset="-122"/>
              <a:ea typeface="微软雅黑" panose="020B0503020204020204" pitchFamily="34" charset="-122"/>
              <a:sym typeface="+mn-ea"/>
            </a:rPr>
            <a:t>78%</a:t>
          </a:r>
          <a:endParaRPr sz="6500"/>
        </a:p>
      </dgm:t>
    </dgm:pt>
    <dgm:pt modelId="{C553CF8F-F97B-406B-9EE2-32341D3DE1ED}" type="parTrans" cxnId="{7A40C979-F191-4F2B-BEB0-A2263E4EDFE8}">
      <dgm:prSet/>
      <dgm:spPr/>
      <dgm:t>
        <a:bodyPr/>
        <a:lstStyle/>
        <a:p>
          <a:endParaRPr lang="zh-CN" altLang="en-US"/>
        </a:p>
      </dgm:t>
    </dgm:pt>
    <dgm:pt modelId="{F16A178F-47BC-404C-8F6C-FD10C7523FC3}" type="sibTrans" cxnId="{7A40C979-F191-4F2B-BEB0-A2263E4EDFE8}">
      <dgm:prSet/>
      <dgm:spPr/>
      <dgm:t>
        <a:bodyPr/>
        <a:lstStyle/>
        <a:p>
          <a:endParaRPr lang="zh-CN" altLang="en-US"/>
        </a:p>
      </dgm:t>
    </dgm:pt>
    <dgm:pt modelId="{82EB06AE-07F6-4491-AC04-709C209D0342}" type="pres">
      <dgm:prSet presAssocID="{6FC44E14-08E4-4868-AE17-8A2A5F4746B6}" presName="Name0" presStyleCnt="0">
        <dgm:presLayoutVars>
          <dgm:dir/>
          <dgm:animLvl val="lvl"/>
          <dgm:resizeHandles val="exact"/>
        </dgm:presLayoutVars>
      </dgm:prSet>
      <dgm:spPr/>
    </dgm:pt>
    <dgm:pt modelId="{188F03A9-588B-4EAF-BCE5-85D517EFD2A0}" type="pres">
      <dgm:prSet presAssocID="{8D4285AA-3B51-4CC3-85C8-6902CF62DA9B}" presName="linNode" presStyleCnt="0"/>
      <dgm:spPr/>
    </dgm:pt>
    <dgm:pt modelId="{47264737-3F73-47B9-A326-FFA7C72C1E5A}" type="pres">
      <dgm:prSet presAssocID="{8D4285AA-3B51-4CC3-85C8-6902CF62DA9B}" presName="parentText" presStyleLbl="node1" presStyleIdx="0" presStyleCnt="1" custScaleX="47991">
        <dgm:presLayoutVars>
          <dgm:chMax val="1"/>
          <dgm:bulletEnabled val="1"/>
        </dgm:presLayoutVars>
      </dgm:prSet>
      <dgm:spPr/>
    </dgm:pt>
    <dgm:pt modelId="{776F210F-1261-4C4D-B67C-7B402AF33253}" type="pres">
      <dgm:prSet presAssocID="{8D4285AA-3B51-4CC3-85C8-6902CF62DA9B}" presName="descendantText" presStyleLbl="alignAccFollowNode1" presStyleIdx="0" presStyleCnt="1">
        <dgm:presLayoutVars>
          <dgm:bulletEnabled val="1"/>
        </dgm:presLayoutVars>
      </dgm:prSet>
      <dgm:spPr/>
    </dgm:pt>
  </dgm:ptLst>
  <dgm:cxnLst>
    <dgm:cxn modelId="{71DCC05B-2B98-4099-8F16-7FDD8CF82029}" type="presOf" srcId="{6498D0C3-B756-4E1B-AC07-F429822EC829}" destId="{776F210F-1261-4C4D-B67C-7B402AF33253}" srcOrd="0" destOrd="0" presId="urn:microsoft.com/office/officeart/2005/8/layout/vList5"/>
    <dgm:cxn modelId="{F6AC8161-E998-4C2A-BE38-2EBBB89E3927}" type="presOf" srcId="{8D4285AA-3B51-4CC3-85C8-6902CF62DA9B}" destId="{47264737-3F73-47B9-A326-FFA7C72C1E5A}" srcOrd="0" destOrd="0" presId="urn:microsoft.com/office/officeart/2005/8/layout/vList5"/>
    <dgm:cxn modelId="{7A40C979-F191-4F2B-BEB0-A2263E4EDFE8}" srcId="{8D4285AA-3B51-4CC3-85C8-6902CF62DA9B}" destId="{6498D0C3-B756-4E1B-AC07-F429822EC829}" srcOrd="0" destOrd="0" parTransId="{C553CF8F-F97B-406B-9EE2-32341D3DE1ED}" sibTransId="{F16A178F-47BC-404C-8F6C-FD10C7523FC3}"/>
    <dgm:cxn modelId="{BB95FCB7-424F-49D0-ADFF-3D9CE691CCDC}" type="presOf" srcId="{6FC44E14-08E4-4868-AE17-8A2A5F4746B6}" destId="{82EB06AE-07F6-4491-AC04-709C209D0342}" srcOrd="0" destOrd="0" presId="urn:microsoft.com/office/officeart/2005/8/layout/vList5"/>
    <dgm:cxn modelId="{ECAAA8E8-9CEC-4236-8E2E-89B24DFECB2F}" srcId="{6FC44E14-08E4-4868-AE17-8A2A5F4746B6}" destId="{8D4285AA-3B51-4CC3-85C8-6902CF62DA9B}" srcOrd="0" destOrd="0" parTransId="{4F4F5E72-7046-4C40-8248-07034A3C22EE}" sibTransId="{6E6984CE-C915-4933-9864-C1722C21C758}"/>
    <dgm:cxn modelId="{AE864776-75C5-4022-AB9B-CA99ACC1F856}" type="presParOf" srcId="{82EB06AE-07F6-4491-AC04-709C209D0342}" destId="{188F03A9-588B-4EAF-BCE5-85D517EFD2A0}" srcOrd="0" destOrd="0" presId="urn:microsoft.com/office/officeart/2005/8/layout/vList5"/>
    <dgm:cxn modelId="{700EDB3F-3533-4DB0-B895-58905D551FEE}" type="presParOf" srcId="{188F03A9-588B-4EAF-BCE5-85D517EFD2A0}" destId="{47264737-3F73-47B9-A326-FFA7C72C1E5A}" srcOrd="0" destOrd="0" presId="urn:microsoft.com/office/officeart/2005/8/layout/vList5"/>
    <dgm:cxn modelId="{A2126C9B-12A6-4D81-A95D-6EF0DAE8D01D}" type="presParOf" srcId="{188F03A9-588B-4EAF-BCE5-85D517EFD2A0}" destId="{776F210F-1261-4C4D-B67C-7B402AF33253}" srcOrd="1" destOrd="0" presId="urn:microsoft.com/office/officeart/2005/8/layout/vList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C44E14-08E4-4868-AE17-8A2A5F4746B6}" type="doc">
      <dgm:prSet loTypeId="urn:microsoft.com/office/officeart/2005/8/layout/vList5" loCatId="list" qsTypeId="urn:microsoft.com/office/officeart/2005/8/quickstyle/simple1#6" qsCatId="simple" csTypeId="urn:microsoft.com/office/officeart/2005/8/colors/accent1_2#6" csCatId="accent1" phldr="1"/>
      <dgm:spPr/>
      <dgm:t>
        <a:bodyPr/>
        <a:lstStyle/>
        <a:p>
          <a:endParaRPr lang="zh-CN" altLang="en-US"/>
        </a:p>
      </dgm:t>
    </dgm:pt>
    <dgm:pt modelId="{8D4285AA-3B51-4CC3-85C8-6902CF62DA9B}">
      <dgm:prSet phldrT="[文本]" phldr="0" custT="1"/>
      <dgm:spPr/>
      <dgm:t>
        <a:bodyPr vert="horz" wrap="square"/>
        <a:lstStyle/>
        <a:p>
          <a:pPr algn="ctr" defTabSz="1333500">
            <a:lnSpc>
              <a:spcPct val="90000"/>
            </a:lnSpc>
            <a:spcBef>
              <a:spcPct val="0"/>
            </a:spcBef>
            <a:spcAft>
              <a:spcPct val="35000"/>
            </a:spcAft>
          </a:pP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sym typeface="+mn-ea"/>
            </a:rPr>
            <a:t>DynSQL</a:t>
          </a: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(!EF)</a:t>
          </a:r>
        </a:p>
      </dgm:t>
    </dgm:pt>
    <dgm:pt modelId="{4F4F5E72-7046-4C40-8248-07034A3C22EE}" type="parTrans" cxnId="{24B0E2BC-F85D-4437-92D0-843333DB461A}">
      <dgm:prSet/>
      <dgm:spPr/>
      <dgm:t>
        <a:bodyPr/>
        <a:lstStyle/>
        <a:p>
          <a:endParaRPr lang="zh-CN" altLang="en-US"/>
        </a:p>
      </dgm:t>
    </dgm:pt>
    <dgm:pt modelId="{6E6984CE-C915-4933-9864-C1722C21C758}" type="sibTrans" cxnId="{24B0E2BC-F85D-4437-92D0-843333DB461A}">
      <dgm:prSet/>
      <dgm:spPr/>
      <dgm:t>
        <a:bodyPr/>
        <a:lstStyle/>
        <a:p>
          <a:endParaRPr lang="zh-CN" altLang="en-US"/>
        </a:p>
      </dgm:t>
    </dgm:pt>
    <dgm:pt modelId="{6498D0C3-B756-4E1B-AC07-F429822EC829}">
      <dgm:prSet phldrT="[文本]" phldr="0" custT="1"/>
      <dgm:spPr/>
      <dgm:t>
        <a:bodyPr vert="horz" wrap="square"/>
        <a:lstStyle/>
        <a:p>
          <a:pPr>
            <a:lnSpc>
              <a:spcPct val="100000"/>
            </a:lnSpc>
            <a:spcBef>
              <a:spcPct val="0"/>
            </a:spcBef>
            <a:spcAft>
              <a:spcPct val="15000"/>
            </a:spcAft>
          </a:pPr>
          <a:r>
            <a:rPr lang="zh-CN" altLang="en-US" sz="1800" dirty="0">
              <a:latin typeface="微软雅黑" panose="020B0503020204020204" pitchFamily="34" charset="-122"/>
              <a:ea typeface="微软雅黑" panose="020B0503020204020204" pitchFamily="34" charset="-122"/>
              <a:sym typeface="+mn-ea"/>
            </a:rPr>
            <a:t>有效语句和查询百分比为</a:t>
          </a:r>
          <a:r>
            <a:rPr lang="en-US" altLang="zh-CN" sz="1800" dirty="0">
              <a:latin typeface="微软雅黑" panose="020B0503020204020204" pitchFamily="34" charset="-122"/>
              <a:ea typeface="微软雅黑" panose="020B0503020204020204" pitchFamily="34" charset="-122"/>
              <a:sym typeface="+mn-ea"/>
            </a:rPr>
            <a:t>95%</a:t>
          </a:r>
          <a:r>
            <a:rPr lang="zh-CN" altLang="en-US" sz="1800" dirty="0">
              <a:latin typeface="微软雅黑" panose="020B0503020204020204" pitchFamily="34" charset="-122"/>
              <a:ea typeface="微软雅黑" panose="020B0503020204020204" pitchFamily="34" charset="-122"/>
              <a:sym typeface="+mn-ea"/>
            </a:rPr>
            <a:t>和</a:t>
          </a:r>
          <a:r>
            <a:rPr lang="en-US" altLang="zh-CN" sz="1800" dirty="0">
              <a:latin typeface="微软雅黑" panose="020B0503020204020204" pitchFamily="34" charset="-122"/>
              <a:ea typeface="微软雅黑" panose="020B0503020204020204" pitchFamily="34" charset="-122"/>
              <a:sym typeface="+mn-ea"/>
            </a:rPr>
            <a:t>68%</a:t>
          </a:r>
          <a:endParaRPr sz="6500"/>
        </a:p>
      </dgm:t>
    </dgm:pt>
    <dgm:pt modelId="{C553CF8F-F97B-406B-9EE2-32341D3DE1ED}" type="parTrans" cxnId="{932A660D-2700-4486-A460-40A9697DBFFA}">
      <dgm:prSet/>
      <dgm:spPr/>
      <dgm:t>
        <a:bodyPr/>
        <a:lstStyle/>
        <a:p>
          <a:endParaRPr lang="zh-CN" altLang="en-US"/>
        </a:p>
      </dgm:t>
    </dgm:pt>
    <dgm:pt modelId="{F16A178F-47BC-404C-8F6C-FD10C7523FC3}" type="sibTrans" cxnId="{932A660D-2700-4486-A460-40A9697DBFFA}">
      <dgm:prSet/>
      <dgm:spPr/>
      <dgm:t>
        <a:bodyPr/>
        <a:lstStyle/>
        <a:p>
          <a:endParaRPr lang="zh-CN" altLang="en-US"/>
        </a:p>
      </dgm:t>
    </dgm:pt>
    <dgm:pt modelId="{82EB06AE-07F6-4491-AC04-709C209D0342}" type="pres">
      <dgm:prSet presAssocID="{6FC44E14-08E4-4868-AE17-8A2A5F4746B6}" presName="Name0" presStyleCnt="0">
        <dgm:presLayoutVars>
          <dgm:dir/>
          <dgm:animLvl val="lvl"/>
          <dgm:resizeHandles val="exact"/>
        </dgm:presLayoutVars>
      </dgm:prSet>
      <dgm:spPr/>
    </dgm:pt>
    <dgm:pt modelId="{188F03A9-588B-4EAF-BCE5-85D517EFD2A0}" type="pres">
      <dgm:prSet presAssocID="{8D4285AA-3B51-4CC3-85C8-6902CF62DA9B}" presName="linNode" presStyleCnt="0"/>
      <dgm:spPr/>
    </dgm:pt>
    <dgm:pt modelId="{47264737-3F73-47B9-A326-FFA7C72C1E5A}" type="pres">
      <dgm:prSet presAssocID="{8D4285AA-3B51-4CC3-85C8-6902CF62DA9B}" presName="parentText" presStyleLbl="node1" presStyleIdx="0" presStyleCnt="1" custScaleX="48457" custLinFactNeighborX="107">
        <dgm:presLayoutVars>
          <dgm:chMax val="1"/>
          <dgm:bulletEnabled val="1"/>
        </dgm:presLayoutVars>
      </dgm:prSet>
      <dgm:spPr/>
    </dgm:pt>
    <dgm:pt modelId="{776F210F-1261-4C4D-B67C-7B402AF33253}" type="pres">
      <dgm:prSet presAssocID="{8D4285AA-3B51-4CC3-85C8-6902CF62DA9B}" presName="descendantText" presStyleLbl="alignAccFollowNode1" presStyleIdx="0" presStyleCnt="1">
        <dgm:presLayoutVars>
          <dgm:bulletEnabled val="1"/>
        </dgm:presLayoutVars>
      </dgm:prSet>
      <dgm:spPr/>
    </dgm:pt>
  </dgm:ptLst>
  <dgm:cxnLst>
    <dgm:cxn modelId="{932A660D-2700-4486-A460-40A9697DBFFA}" srcId="{8D4285AA-3B51-4CC3-85C8-6902CF62DA9B}" destId="{6498D0C3-B756-4E1B-AC07-F429822EC829}" srcOrd="0" destOrd="0" parTransId="{C553CF8F-F97B-406B-9EE2-32341D3DE1ED}" sibTransId="{F16A178F-47BC-404C-8F6C-FD10C7523FC3}"/>
    <dgm:cxn modelId="{B965A943-E19D-4C45-92EB-6677920AE8CA}" type="presOf" srcId="{8D4285AA-3B51-4CC3-85C8-6902CF62DA9B}" destId="{47264737-3F73-47B9-A326-FFA7C72C1E5A}" srcOrd="0" destOrd="0" presId="urn:microsoft.com/office/officeart/2005/8/layout/vList5"/>
    <dgm:cxn modelId="{78E2834E-A7F6-4045-BA5D-851355F2E39F}" type="presOf" srcId="{6498D0C3-B756-4E1B-AC07-F429822EC829}" destId="{776F210F-1261-4C4D-B67C-7B402AF33253}" srcOrd="0" destOrd="0" presId="urn:microsoft.com/office/officeart/2005/8/layout/vList5"/>
    <dgm:cxn modelId="{24B0E2BC-F85D-4437-92D0-843333DB461A}" srcId="{6FC44E14-08E4-4868-AE17-8A2A5F4746B6}" destId="{8D4285AA-3B51-4CC3-85C8-6902CF62DA9B}" srcOrd="0" destOrd="0" parTransId="{4F4F5E72-7046-4C40-8248-07034A3C22EE}" sibTransId="{6E6984CE-C915-4933-9864-C1722C21C758}"/>
    <dgm:cxn modelId="{6C2323EB-27EA-4605-B230-28FB141FEF15}" type="presOf" srcId="{6FC44E14-08E4-4868-AE17-8A2A5F4746B6}" destId="{82EB06AE-07F6-4491-AC04-709C209D0342}" srcOrd="0" destOrd="0" presId="urn:microsoft.com/office/officeart/2005/8/layout/vList5"/>
    <dgm:cxn modelId="{0CA9E1A9-CD2D-4C91-99CC-1B56437BD24C}" type="presParOf" srcId="{82EB06AE-07F6-4491-AC04-709C209D0342}" destId="{188F03A9-588B-4EAF-BCE5-85D517EFD2A0}" srcOrd="0" destOrd="0" presId="urn:microsoft.com/office/officeart/2005/8/layout/vList5"/>
    <dgm:cxn modelId="{BDAB9FB6-4A22-495D-B377-514B5BA1C71B}" type="presParOf" srcId="{188F03A9-588B-4EAF-BCE5-85D517EFD2A0}" destId="{47264737-3F73-47B9-A326-FFA7C72C1E5A}" srcOrd="0" destOrd="0" presId="urn:microsoft.com/office/officeart/2005/8/layout/vList5"/>
    <dgm:cxn modelId="{C42D6B26-D429-4E85-BD51-3512C9901D2E}" type="presParOf" srcId="{188F03A9-588B-4EAF-BCE5-85D517EFD2A0}" destId="{776F210F-1261-4C4D-B67C-7B402AF33253}" srcOrd="1" destOrd="0" presId="urn:microsoft.com/office/officeart/2005/8/layout/vList5"/>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C44E14-08E4-4868-AE17-8A2A5F4746B6}" type="doc">
      <dgm:prSet loTypeId="urn:microsoft.com/office/officeart/2005/8/layout/vList5" loCatId="list" qsTypeId="urn:microsoft.com/office/officeart/2005/8/quickstyle/simple1#7" qsCatId="simple" csTypeId="urn:microsoft.com/office/officeart/2005/8/colors/accent1_2#7" csCatId="accent1" phldr="1"/>
      <dgm:spPr/>
      <dgm:t>
        <a:bodyPr/>
        <a:lstStyle/>
        <a:p>
          <a:endParaRPr lang="zh-CN" altLang="en-US"/>
        </a:p>
      </dgm:t>
    </dgm:pt>
    <dgm:pt modelId="{8D4285AA-3B51-4CC3-85C8-6902CF62DA9B}">
      <dgm:prSet phldrT="[文本]" phldr="0" custT="1"/>
      <dgm:spPr/>
      <dgm:t>
        <a:bodyPr vert="horz" wrap="square"/>
        <a:lstStyle/>
        <a:p>
          <a:pPr algn="ctr" defTabSz="1333500">
            <a:lnSpc>
              <a:spcPct val="90000"/>
            </a:lnSpc>
            <a:spcBef>
              <a:spcPct val="0"/>
            </a:spcBef>
            <a:spcAft>
              <a:spcPct val="35000"/>
            </a:spcAft>
          </a:pP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sym typeface="+mn-ea"/>
            </a:rPr>
            <a:t>DynSQL</a:t>
          </a: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sym typeface="+mn-ea"/>
            </a:rPr>
            <a:t>DQI</a:t>
          </a: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a:t>
          </a:r>
        </a:p>
      </dgm:t>
    </dgm:pt>
    <dgm:pt modelId="{4F4F5E72-7046-4C40-8248-07034A3C22EE}" type="parTrans" cxnId="{7EE8043C-E977-45D5-8DFC-8BD8B9F3A474}">
      <dgm:prSet/>
      <dgm:spPr/>
      <dgm:t>
        <a:bodyPr/>
        <a:lstStyle/>
        <a:p>
          <a:endParaRPr lang="zh-CN" altLang="en-US"/>
        </a:p>
      </dgm:t>
    </dgm:pt>
    <dgm:pt modelId="{6E6984CE-C915-4933-9864-C1722C21C758}" type="sibTrans" cxnId="{7EE8043C-E977-45D5-8DFC-8BD8B9F3A474}">
      <dgm:prSet/>
      <dgm:spPr/>
      <dgm:t>
        <a:bodyPr/>
        <a:lstStyle/>
        <a:p>
          <a:endParaRPr lang="zh-CN" altLang="en-US"/>
        </a:p>
      </dgm:t>
    </dgm:pt>
    <dgm:pt modelId="{6498D0C3-B756-4E1B-AC07-F429822EC829}">
      <dgm:prSet phldrT="[文本]" phldr="0" custT="1"/>
      <dgm:spPr/>
      <dgm:t>
        <a:bodyPr vert="horz" wrap="square"/>
        <a:lstStyle/>
        <a:p>
          <a:pPr>
            <a:lnSpc>
              <a:spcPct val="100000"/>
            </a:lnSpc>
            <a:spcBef>
              <a:spcPct val="0"/>
            </a:spcBef>
            <a:spcAft>
              <a:spcPct val="15000"/>
            </a:spcAft>
          </a:pPr>
          <a:r>
            <a:rPr lang="zh-CN" altLang="en-US" sz="1800" b="0" dirty="0">
              <a:latin typeface="微软雅黑" panose="020B0503020204020204" pitchFamily="34" charset="-122"/>
              <a:ea typeface="微软雅黑" panose="020B0503020204020204" pitchFamily="34" charset="-122"/>
            </a:rPr>
            <a:t>有效语句和查询百分比为</a:t>
          </a:r>
          <a:r>
            <a:rPr lang="en-US" altLang="zh-CN" sz="1800" b="0" dirty="0">
              <a:latin typeface="微软雅黑" panose="020B0503020204020204" pitchFamily="34" charset="-122"/>
              <a:ea typeface="微软雅黑" panose="020B0503020204020204" pitchFamily="34" charset="-122"/>
            </a:rPr>
            <a:t>71%</a:t>
          </a:r>
          <a:r>
            <a:rPr lang="zh-CN" altLang="en-US" sz="1800" b="0" dirty="0">
              <a:latin typeface="微软雅黑" panose="020B0503020204020204" pitchFamily="34" charset="-122"/>
              <a:ea typeface="微软雅黑" panose="020B0503020204020204" pitchFamily="34" charset="-122"/>
            </a:rPr>
            <a:t>和</a:t>
          </a:r>
          <a:r>
            <a:rPr lang="en-US" altLang="zh-CN" sz="1800" b="0" dirty="0">
              <a:latin typeface="微软雅黑" panose="020B0503020204020204" pitchFamily="34" charset="-122"/>
              <a:ea typeface="微软雅黑" panose="020B0503020204020204" pitchFamily="34" charset="-122"/>
            </a:rPr>
            <a:t>55%</a:t>
          </a:r>
        </a:p>
      </dgm:t>
    </dgm:pt>
    <dgm:pt modelId="{C553CF8F-F97B-406B-9EE2-32341D3DE1ED}" type="parTrans" cxnId="{AFA9F79E-56AB-4581-B45E-FDAC2780959C}">
      <dgm:prSet/>
      <dgm:spPr/>
      <dgm:t>
        <a:bodyPr/>
        <a:lstStyle/>
        <a:p>
          <a:endParaRPr lang="zh-CN" altLang="en-US"/>
        </a:p>
      </dgm:t>
    </dgm:pt>
    <dgm:pt modelId="{F16A178F-47BC-404C-8F6C-FD10C7523FC3}" type="sibTrans" cxnId="{AFA9F79E-56AB-4581-B45E-FDAC2780959C}">
      <dgm:prSet/>
      <dgm:spPr/>
      <dgm:t>
        <a:bodyPr/>
        <a:lstStyle/>
        <a:p>
          <a:endParaRPr lang="zh-CN" altLang="en-US"/>
        </a:p>
      </dgm:t>
    </dgm:pt>
    <dgm:pt modelId="{82EB06AE-07F6-4491-AC04-709C209D0342}" type="pres">
      <dgm:prSet presAssocID="{6FC44E14-08E4-4868-AE17-8A2A5F4746B6}" presName="Name0" presStyleCnt="0">
        <dgm:presLayoutVars>
          <dgm:dir/>
          <dgm:animLvl val="lvl"/>
          <dgm:resizeHandles val="exact"/>
        </dgm:presLayoutVars>
      </dgm:prSet>
      <dgm:spPr/>
    </dgm:pt>
    <dgm:pt modelId="{188F03A9-588B-4EAF-BCE5-85D517EFD2A0}" type="pres">
      <dgm:prSet presAssocID="{8D4285AA-3B51-4CC3-85C8-6902CF62DA9B}" presName="linNode" presStyleCnt="0"/>
      <dgm:spPr/>
    </dgm:pt>
    <dgm:pt modelId="{47264737-3F73-47B9-A326-FFA7C72C1E5A}" type="pres">
      <dgm:prSet presAssocID="{8D4285AA-3B51-4CC3-85C8-6902CF62DA9B}" presName="parentText" presStyleLbl="node1" presStyleIdx="0" presStyleCnt="1" custScaleX="48415">
        <dgm:presLayoutVars>
          <dgm:chMax val="1"/>
          <dgm:bulletEnabled val="1"/>
        </dgm:presLayoutVars>
      </dgm:prSet>
      <dgm:spPr/>
    </dgm:pt>
    <dgm:pt modelId="{776F210F-1261-4C4D-B67C-7B402AF33253}" type="pres">
      <dgm:prSet presAssocID="{8D4285AA-3B51-4CC3-85C8-6902CF62DA9B}" presName="descendantText" presStyleLbl="alignAccFollowNode1" presStyleIdx="0" presStyleCnt="1">
        <dgm:presLayoutVars>
          <dgm:bulletEnabled val="1"/>
        </dgm:presLayoutVars>
      </dgm:prSet>
      <dgm:spPr/>
    </dgm:pt>
  </dgm:ptLst>
  <dgm:cxnLst>
    <dgm:cxn modelId="{7EE8043C-E977-45D5-8DFC-8BD8B9F3A474}" srcId="{6FC44E14-08E4-4868-AE17-8A2A5F4746B6}" destId="{8D4285AA-3B51-4CC3-85C8-6902CF62DA9B}" srcOrd="0" destOrd="0" parTransId="{4F4F5E72-7046-4C40-8248-07034A3C22EE}" sibTransId="{6E6984CE-C915-4933-9864-C1722C21C758}"/>
    <dgm:cxn modelId="{4438EF68-3170-4324-B070-1622C2C115ED}" type="presOf" srcId="{6498D0C3-B756-4E1B-AC07-F429822EC829}" destId="{776F210F-1261-4C4D-B67C-7B402AF33253}" srcOrd="0" destOrd="0" presId="urn:microsoft.com/office/officeart/2005/8/layout/vList5"/>
    <dgm:cxn modelId="{2938D177-BE95-4EB7-8F9C-0ACFC8956F28}" type="presOf" srcId="{8D4285AA-3B51-4CC3-85C8-6902CF62DA9B}" destId="{47264737-3F73-47B9-A326-FFA7C72C1E5A}" srcOrd="0" destOrd="0" presId="urn:microsoft.com/office/officeart/2005/8/layout/vList5"/>
    <dgm:cxn modelId="{AFA9F79E-56AB-4581-B45E-FDAC2780959C}" srcId="{8D4285AA-3B51-4CC3-85C8-6902CF62DA9B}" destId="{6498D0C3-B756-4E1B-AC07-F429822EC829}" srcOrd="0" destOrd="0" parTransId="{C553CF8F-F97B-406B-9EE2-32341D3DE1ED}" sibTransId="{F16A178F-47BC-404C-8F6C-FD10C7523FC3}"/>
    <dgm:cxn modelId="{2DB126B1-4420-44EF-B27E-5063964BF9F3}" type="presOf" srcId="{6FC44E14-08E4-4868-AE17-8A2A5F4746B6}" destId="{82EB06AE-07F6-4491-AC04-709C209D0342}" srcOrd="0" destOrd="0" presId="urn:microsoft.com/office/officeart/2005/8/layout/vList5"/>
    <dgm:cxn modelId="{BB29EA2A-1D42-4D3E-93CB-388EB07E1C5B}" type="presParOf" srcId="{82EB06AE-07F6-4491-AC04-709C209D0342}" destId="{188F03A9-588B-4EAF-BCE5-85D517EFD2A0}" srcOrd="0" destOrd="0" presId="urn:microsoft.com/office/officeart/2005/8/layout/vList5"/>
    <dgm:cxn modelId="{518DF6C3-B7D4-4BDB-BCB5-E4396F79EEDB}" type="presParOf" srcId="{188F03A9-588B-4EAF-BCE5-85D517EFD2A0}" destId="{47264737-3F73-47B9-A326-FFA7C72C1E5A}" srcOrd="0" destOrd="0" presId="urn:microsoft.com/office/officeart/2005/8/layout/vList5"/>
    <dgm:cxn modelId="{F756FB37-94AD-4F6D-AAF3-92619A5E23E4}" type="presParOf" srcId="{188F03A9-588B-4EAF-BCE5-85D517EFD2A0}" destId="{776F210F-1261-4C4D-B67C-7B402AF33253}" srcOrd="1" destOrd="0" presId="urn:microsoft.com/office/officeart/2005/8/layout/vList5"/>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C44E14-08E4-4868-AE17-8A2A5F4746B6}" type="doc">
      <dgm:prSet loTypeId="urn:microsoft.com/office/officeart/2005/8/layout/vList5" loCatId="list" qsTypeId="urn:microsoft.com/office/officeart/2005/8/quickstyle/simple1#6" qsCatId="simple" csTypeId="urn:microsoft.com/office/officeart/2005/8/colors/accent1_2#6" csCatId="accent1" phldr="1"/>
      <dgm:spPr/>
      <dgm:t>
        <a:bodyPr/>
        <a:lstStyle/>
        <a:p>
          <a:endParaRPr lang="zh-CN" altLang="en-US"/>
        </a:p>
      </dgm:t>
    </dgm:pt>
    <dgm:pt modelId="{8D4285AA-3B51-4CC3-85C8-6902CF62DA9B}">
      <dgm:prSet phldrT="[文本]" phldr="0" custT="1"/>
      <dgm:spPr/>
      <dgm:t>
        <a:bodyPr vert="horz" wrap="square"/>
        <a:lstStyle/>
        <a:p>
          <a:pPr algn="ctr" defTabSz="1333500">
            <a:lnSpc>
              <a:spcPct val="90000"/>
            </a:lnSpc>
            <a:spcBef>
              <a:spcPct val="0"/>
            </a:spcBef>
            <a:spcAft>
              <a:spcPct val="35000"/>
            </a:spcAft>
          </a:pP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sym typeface="+mn-ea"/>
            </a:rPr>
            <a:t>DynSQL(!DQI</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sym typeface="+mn-ea"/>
            </a:rPr>
            <a:t>,!EF</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sym typeface="+mn-ea"/>
            </a:rPr>
            <a:t>)</a:t>
          </a:r>
        </a:p>
      </dgm:t>
    </dgm:pt>
    <dgm:pt modelId="{4F4F5E72-7046-4C40-8248-07034A3C22EE}" type="parTrans" cxnId="{5603698B-E9CB-4EF1-9A87-A418E500E672}">
      <dgm:prSet/>
      <dgm:spPr/>
      <dgm:t>
        <a:bodyPr/>
        <a:lstStyle/>
        <a:p>
          <a:endParaRPr lang="zh-CN" altLang="en-US"/>
        </a:p>
      </dgm:t>
    </dgm:pt>
    <dgm:pt modelId="{6E6984CE-C915-4933-9864-C1722C21C758}" type="sibTrans" cxnId="{5603698B-E9CB-4EF1-9A87-A418E500E672}">
      <dgm:prSet/>
      <dgm:spPr/>
      <dgm:t>
        <a:bodyPr/>
        <a:lstStyle/>
        <a:p>
          <a:endParaRPr lang="zh-CN" altLang="en-US"/>
        </a:p>
      </dgm:t>
    </dgm:pt>
    <dgm:pt modelId="{6498D0C3-B756-4E1B-AC07-F429822EC829}">
      <dgm:prSet phldrT="[文本]" phldr="0" custT="1"/>
      <dgm:spPr/>
      <dgm:t>
        <a:bodyPr vert="horz" wrap="square"/>
        <a:lstStyle/>
        <a:p>
          <a:pPr>
            <a:lnSpc>
              <a:spcPct val="100000"/>
            </a:lnSpc>
            <a:spcBef>
              <a:spcPct val="0"/>
            </a:spcBef>
            <a:spcAft>
              <a:spcPct val="15000"/>
            </a:spcAft>
          </a:pPr>
          <a:r>
            <a:rPr lang="zh-CN" altLang="en-US" sz="1800" dirty="0">
              <a:latin typeface="微软雅黑" panose="020B0503020204020204" pitchFamily="34" charset="-122"/>
              <a:ea typeface="微软雅黑" panose="020B0503020204020204" pitchFamily="34" charset="-122"/>
              <a:sym typeface="+mn-ea"/>
            </a:rPr>
            <a:t>有效语句和查询百分比为</a:t>
          </a:r>
          <a:r>
            <a:rPr lang="en-US" altLang="zh-CN" sz="1800" dirty="0">
              <a:latin typeface="微软雅黑" panose="020B0503020204020204" pitchFamily="34" charset="-122"/>
              <a:ea typeface="微软雅黑" panose="020B0503020204020204" pitchFamily="34" charset="-122"/>
              <a:sym typeface="+mn-ea"/>
            </a:rPr>
            <a:t>62%</a:t>
          </a:r>
          <a:r>
            <a:rPr lang="zh-CN" altLang="en-US" sz="1800" dirty="0">
              <a:latin typeface="微软雅黑" panose="020B0503020204020204" pitchFamily="34" charset="-122"/>
              <a:ea typeface="微软雅黑" panose="020B0503020204020204" pitchFamily="34" charset="-122"/>
              <a:sym typeface="+mn-ea"/>
            </a:rPr>
            <a:t>和</a:t>
          </a:r>
          <a:r>
            <a:rPr lang="en-US" altLang="zh-CN" sz="1800" dirty="0">
              <a:latin typeface="微软雅黑" panose="020B0503020204020204" pitchFamily="34" charset="-122"/>
              <a:ea typeface="微软雅黑" panose="020B0503020204020204" pitchFamily="34" charset="-122"/>
              <a:sym typeface="+mn-ea"/>
            </a:rPr>
            <a:t>36%</a:t>
          </a:r>
          <a:endParaRPr sz="6500"/>
        </a:p>
      </dgm:t>
    </dgm:pt>
    <dgm:pt modelId="{C553CF8F-F97B-406B-9EE2-32341D3DE1ED}" type="parTrans" cxnId="{C97151E0-0A9F-496A-B315-128F9224DF35}">
      <dgm:prSet/>
      <dgm:spPr/>
      <dgm:t>
        <a:bodyPr/>
        <a:lstStyle/>
        <a:p>
          <a:endParaRPr lang="zh-CN" altLang="en-US"/>
        </a:p>
      </dgm:t>
    </dgm:pt>
    <dgm:pt modelId="{F16A178F-47BC-404C-8F6C-FD10C7523FC3}" type="sibTrans" cxnId="{C97151E0-0A9F-496A-B315-128F9224DF35}">
      <dgm:prSet/>
      <dgm:spPr/>
      <dgm:t>
        <a:bodyPr/>
        <a:lstStyle/>
        <a:p>
          <a:endParaRPr lang="zh-CN" altLang="en-US"/>
        </a:p>
      </dgm:t>
    </dgm:pt>
    <dgm:pt modelId="{82EB06AE-07F6-4491-AC04-709C209D0342}" type="pres">
      <dgm:prSet presAssocID="{6FC44E14-08E4-4868-AE17-8A2A5F4746B6}" presName="Name0" presStyleCnt="0">
        <dgm:presLayoutVars>
          <dgm:dir/>
          <dgm:animLvl val="lvl"/>
          <dgm:resizeHandles val="exact"/>
        </dgm:presLayoutVars>
      </dgm:prSet>
      <dgm:spPr/>
    </dgm:pt>
    <dgm:pt modelId="{188F03A9-588B-4EAF-BCE5-85D517EFD2A0}" type="pres">
      <dgm:prSet presAssocID="{8D4285AA-3B51-4CC3-85C8-6902CF62DA9B}" presName="linNode" presStyleCnt="0"/>
      <dgm:spPr/>
    </dgm:pt>
    <dgm:pt modelId="{47264737-3F73-47B9-A326-FFA7C72C1E5A}" type="pres">
      <dgm:prSet presAssocID="{8D4285AA-3B51-4CC3-85C8-6902CF62DA9B}" presName="parentText" presStyleLbl="node1" presStyleIdx="0" presStyleCnt="1" custScaleX="48754">
        <dgm:presLayoutVars>
          <dgm:chMax val="1"/>
          <dgm:bulletEnabled val="1"/>
        </dgm:presLayoutVars>
      </dgm:prSet>
      <dgm:spPr/>
    </dgm:pt>
    <dgm:pt modelId="{776F210F-1261-4C4D-B67C-7B402AF33253}" type="pres">
      <dgm:prSet presAssocID="{8D4285AA-3B51-4CC3-85C8-6902CF62DA9B}" presName="descendantText" presStyleLbl="alignAccFollowNode1" presStyleIdx="0" presStyleCnt="1">
        <dgm:presLayoutVars>
          <dgm:bulletEnabled val="1"/>
        </dgm:presLayoutVars>
      </dgm:prSet>
      <dgm:spPr/>
    </dgm:pt>
  </dgm:ptLst>
  <dgm:cxnLst>
    <dgm:cxn modelId="{062CE670-E153-46FC-8CB5-8CB5FEC56D5B}" type="presOf" srcId="{6FC44E14-08E4-4868-AE17-8A2A5F4746B6}" destId="{82EB06AE-07F6-4491-AC04-709C209D0342}" srcOrd="0" destOrd="0" presId="urn:microsoft.com/office/officeart/2005/8/layout/vList5"/>
    <dgm:cxn modelId="{5603698B-E9CB-4EF1-9A87-A418E500E672}" srcId="{6FC44E14-08E4-4868-AE17-8A2A5F4746B6}" destId="{8D4285AA-3B51-4CC3-85C8-6902CF62DA9B}" srcOrd="0" destOrd="0" parTransId="{4F4F5E72-7046-4C40-8248-07034A3C22EE}" sibTransId="{6E6984CE-C915-4933-9864-C1722C21C758}"/>
    <dgm:cxn modelId="{17663FB0-EDCB-427E-9824-E9F1796C22F1}" type="presOf" srcId="{8D4285AA-3B51-4CC3-85C8-6902CF62DA9B}" destId="{47264737-3F73-47B9-A326-FFA7C72C1E5A}" srcOrd="0" destOrd="0" presId="urn:microsoft.com/office/officeart/2005/8/layout/vList5"/>
    <dgm:cxn modelId="{C97151E0-0A9F-496A-B315-128F9224DF35}" srcId="{8D4285AA-3B51-4CC3-85C8-6902CF62DA9B}" destId="{6498D0C3-B756-4E1B-AC07-F429822EC829}" srcOrd="0" destOrd="0" parTransId="{C553CF8F-F97B-406B-9EE2-32341D3DE1ED}" sibTransId="{F16A178F-47BC-404C-8F6C-FD10C7523FC3}"/>
    <dgm:cxn modelId="{BF5F9BEF-B537-4A32-840F-3E3E93168395}" type="presOf" srcId="{6498D0C3-B756-4E1B-AC07-F429822EC829}" destId="{776F210F-1261-4C4D-B67C-7B402AF33253}" srcOrd="0" destOrd="0" presId="urn:microsoft.com/office/officeart/2005/8/layout/vList5"/>
    <dgm:cxn modelId="{938DC512-1BC0-48D7-8D76-ACCFCD80B1FA}" type="presParOf" srcId="{82EB06AE-07F6-4491-AC04-709C209D0342}" destId="{188F03A9-588B-4EAF-BCE5-85D517EFD2A0}" srcOrd="0" destOrd="0" presId="urn:microsoft.com/office/officeart/2005/8/layout/vList5"/>
    <dgm:cxn modelId="{A2D9F018-7C34-4A0E-BE13-F81A8A12C389}" type="presParOf" srcId="{188F03A9-588B-4EAF-BCE5-85D517EFD2A0}" destId="{47264737-3F73-47B9-A326-FFA7C72C1E5A}" srcOrd="0" destOrd="0" presId="urn:microsoft.com/office/officeart/2005/8/layout/vList5"/>
    <dgm:cxn modelId="{EC3F7F31-EC3B-482F-95E8-BC3306EB3A59}" type="presParOf" srcId="{188F03A9-588B-4EAF-BCE5-85D517EFD2A0}" destId="{776F210F-1261-4C4D-B67C-7B402AF33253}" srcOrd="1" destOrd="0" presId="urn:microsoft.com/office/officeart/2005/8/layout/vList5"/>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F210F-1261-4C4D-B67C-7B402AF33253}">
      <dsp:nvSpPr>
        <dsp:cNvPr id="0" name=""/>
        <dsp:cNvSpPr/>
      </dsp:nvSpPr>
      <dsp:spPr>
        <a:xfrm rot="5400000">
          <a:off x="2810956" y="-1394477"/>
          <a:ext cx="453632" cy="335655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100000"/>
            </a:lnSpc>
            <a:spcBef>
              <a:spcPct val="0"/>
            </a:spcBef>
            <a:spcAft>
              <a:spcPct val="15000"/>
            </a:spcAft>
            <a:buChar char="•"/>
          </a:pPr>
          <a:r>
            <a:rPr lang="zh-CN" altLang="en-US" sz="1800" b="0" kern="1200" dirty="0">
              <a:latin typeface="微软雅黑" panose="020B0503020204020204" pitchFamily="34" charset="-122"/>
              <a:ea typeface="微软雅黑" panose="020B0503020204020204" pitchFamily="34" charset="-122"/>
              <a:cs typeface="微软雅黑" panose="020B0503020204020204" pitchFamily="34" charset="-122"/>
            </a:rPr>
            <a:t>动态查询交互</a:t>
          </a:r>
        </a:p>
      </dsp:txBody>
      <dsp:txXfrm rot="-5400000">
        <a:off x="1359497" y="79126"/>
        <a:ext cx="3334406" cy="409344"/>
      </dsp:txXfrm>
    </dsp:sp>
    <dsp:sp modelId="{47264737-3F73-47B9-A326-FFA7C72C1E5A}">
      <dsp:nvSpPr>
        <dsp:cNvPr id="0" name=""/>
        <dsp:cNvSpPr/>
      </dsp:nvSpPr>
      <dsp:spPr>
        <a:xfrm>
          <a:off x="528562" y="277"/>
          <a:ext cx="830935" cy="5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100000"/>
            </a:lnSpc>
            <a:spcBef>
              <a:spcPct val="0"/>
            </a:spcBef>
            <a:spcAft>
              <a:spcPct val="35000"/>
            </a:spcAft>
            <a:buNone/>
          </a:pPr>
          <a:r>
            <a:rPr lang="zh-CN" altLang="en-US" sz="1300" b="1" kern="1200" dirty="0">
              <a:latin typeface="Times New Roman" panose="02020603050405020304" pitchFamily="18" charset="0"/>
              <a:cs typeface="Times New Roman" panose="02020603050405020304" pitchFamily="18" charset="0"/>
            </a:rPr>
            <a:t>核心</a:t>
          </a:r>
          <a:endParaRPr lang="en-US" altLang="zh-CN" sz="1300" b="1" kern="1200" dirty="0">
            <a:latin typeface="Times New Roman" panose="02020603050405020304" pitchFamily="18" charset="0"/>
            <a:cs typeface="Times New Roman" panose="02020603050405020304" pitchFamily="18" charset="0"/>
          </a:endParaRPr>
        </a:p>
      </dsp:txBody>
      <dsp:txXfrm>
        <a:off x="556243" y="27958"/>
        <a:ext cx="775573" cy="511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F210F-1261-4C4D-B67C-7B402AF33253}">
      <dsp:nvSpPr>
        <dsp:cNvPr id="0" name=""/>
        <dsp:cNvSpPr/>
      </dsp:nvSpPr>
      <dsp:spPr>
        <a:xfrm rot="5400000">
          <a:off x="2810956" y="-1394477"/>
          <a:ext cx="453632" cy="335655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100000"/>
            </a:lnSpc>
            <a:spcBef>
              <a:spcPct val="0"/>
            </a:spcBef>
            <a:spcAft>
              <a:spcPct val="15000"/>
            </a:spcAft>
            <a:buChar char="•"/>
          </a:pPr>
          <a:r>
            <a:rPr lang="zh-CN" altLang="en-US" sz="1800" b="0" kern="1200" dirty="0">
              <a:latin typeface="微软雅黑" panose="020B0503020204020204" pitchFamily="34" charset="-122"/>
              <a:ea typeface="微软雅黑" panose="020B0503020204020204" pitchFamily="34" charset="-122"/>
              <a:cs typeface="微软雅黑" panose="020B0503020204020204" pitchFamily="34" charset="-122"/>
            </a:rPr>
            <a:t>错误反馈</a:t>
          </a:r>
        </a:p>
      </dsp:txBody>
      <dsp:txXfrm rot="-5400000">
        <a:off x="1359497" y="79126"/>
        <a:ext cx="3334406" cy="409344"/>
      </dsp:txXfrm>
    </dsp:sp>
    <dsp:sp modelId="{47264737-3F73-47B9-A326-FFA7C72C1E5A}">
      <dsp:nvSpPr>
        <dsp:cNvPr id="0" name=""/>
        <dsp:cNvSpPr/>
      </dsp:nvSpPr>
      <dsp:spPr>
        <a:xfrm>
          <a:off x="523863" y="554"/>
          <a:ext cx="830935" cy="5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100000"/>
            </a:lnSpc>
            <a:spcBef>
              <a:spcPct val="0"/>
            </a:spcBef>
            <a:spcAft>
              <a:spcPct val="35000"/>
            </a:spcAft>
            <a:buNone/>
          </a:pPr>
          <a:r>
            <a:rPr lang="zh-CN" altLang="en-US" sz="1300" b="1" kern="1200" dirty="0">
              <a:latin typeface="Times New Roman" panose="02020603050405020304" pitchFamily="18" charset="0"/>
              <a:cs typeface="Times New Roman" panose="02020603050405020304" pitchFamily="18" charset="0"/>
            </a:rPr>
            <a:t>有效性</a:t>
          </a:r>
          <a:endParaRPr lang="en-US" altLang="zh-CN" sz="1300" b="1" kern="1200" dirty="0">
            <a:latin typeface="Times New Roman" panose="02020603050405020304" pitchFamily="18" charset="0"/>
            <a:cs typeface="Times New Roman" panose="02020603050405020304" pitchFamily="18" charset="0"/>
          </a:endParaRPr>
        </a:p>
      </dsp:txBody>
      <dsp:txXfrm>
        <a:off x="551544" y="28235"/>
        <a:ext cx="775573" cy="511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F210F-1261-4C4D-B67C-7B402AF33253}">
      <dsp:nvSpPr>
        <dsp:cNvPr id="0" name=""/>
        <dsp:cNvSpPr/>
      </dsp:nvSpPr>
      <dsp:spPr>
        <a:xfrm rot="5400000">
          <a:off x="2810956" y="-1394477"/>
          <a:ext cx="453632" cy="335655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100000"/>
            </a:lnSpc>
            <a:spcBef>
              <a:spcPct val="0"/>
            </a:spcBef>
            <a:spcAft>
              <a:spcPct val="15000"/>
            </a:spcAft>
            <a:buChar char="•"/>
          </a:pPr>
          <a:r>
            <a:rPr lang="zh-CN" altLang="en-US" sz="1800" b="0" kern="1200" dirty="0">
              <a:latin typeface="微软雅黑" panose="020B0503020204020204" pitchFamily="34" charset="-122"/>
              <a:ea typeface="微软雅黑" panose="020B0503020204020204" pitchFamily="34" charset="-122"/>
              <a:cs typeface="微软雅黑" panose="020B0503020204020204" pitchFamily="34" charset="-122"/>
            </a:rPr>
            <a:t>现有问题</a:t>
          </a:r>
        </a:p>
      </dsp:txBody>
      <dsp:txXfrm rot="-5400000">
        <a:off x="1359497" y="79126"/>
        <a:ext cx="3334406" cy="409344"/>
      </dsp:txXfrm>
    </dsp:sp>
    <dsp:sp modelId="{47264737-3F73-47B9-A326-FFA7C72C1E5A}">
      <dsp:nvSpPr>
        <dsp:cNvPr id="0" name=""/>
        <dsp:cNvSpPr/>
      </dsp:nvSpPr>
      <dsp:spPr>
        <a:xfrm>
          <a:off x="528562" y="277"/>
          <a:ext cx="830935" cy="5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100000"/>
            </a:lnSpc>
            <a:spcBef>
              <a:spcPct val="0"/>
            </a:spcBef>
            <a:spcAft>
              <a:spcPct val="35000"/>
            </a:spcAft>
            <a:buNone/>
          </a:pPr>
          <a:r>
            <a:rPr lang="zh-CN" altLang="en-US" sz="1300" b="1" kern="1200" dirty="0">
              <a:latin typeface="Times New Roman" panose="02020603050405020304" pitchFamily="18" charset="0"/>
              <a:cs typeface="Times New Roman" panose="02020603050405020304" pitchFamily="18" charset="0"/>
            </a:rPr>
            <a:t>问题</a:t>
          </a:r>
          <a:endParaRPr lang="en-US" altLang="zh-CN" sz="1300" b="1" kern="1200" dirty="0">
            <a:latin typeface="Times New Roman" panose="02020603050405020304" pitchFamily="18" charset="0"/>
            <a:cs typeface="Times New Roman" panose="02020603050405020304" pitchFamily="18" charset="0"/>
          </a:endParaRPr>
        </a:p>
      </dsp:txBody>
      <dsp:txXfrm>
        <a:off x="556243" y="27958"/>
        <a:ext cx="775573" cy="5116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F210F-1261-4C4D-B67C-7B402AF33253}">
      <dsp:nvSpPr>
        <dsp:cNvPr id="0" name=""/>
        <dsp:cNvSpPr/>
      </dsp:nvSpPr>
      <dsp:spPr>
        <a:xfrm rot="5400000">
          <a:off x="2810956" y="-1394477"/>
          <a:ext cx="453632" cy="335655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100000"/>
            </a:lnSpc>
            <a:spcBef>
              <a:spcPct val="0"/>
            </a:spcBef>
            <a:spcAft>
              <a:spcPct val="15000"/>
            </a:spcAft>
            <a:buChar char="•"/>
          </a:pPr>
          <a:r>
            <a:rPr lang="zh-CN" altLang="en-US" sz="1800" b="0" kern="1200" dirty="0">
              <a:latin typeface="微软雅黑" panose="020B0503020204020204" pitchFamily="34" charset="-122"/>
              <a:ea typeface="微软雅黑" panose="020B0503020204020204" pitchFamily="34" charset="-122"/>
              <a:cs typeface="微软雅黑" panose="020B0503020204020204" pitchFamily="34" charset="-122"/>
            </a:rPr>
            <a:t>错误反馈</a:t>
          </a:r>
        </a:p>
      </dsp:txBody>
      <dsp:txXfrm rot="-5400000">
        <a:off x="1359497" y="79126"/>
        <a:ext cx="3334406" cy="409344"/>
      </dsp:txXfrm>
    </dsp:sp>
    <dsp:sp modelId="{47264737-3F73-47B9-A326-FFA7C72C1E5A}">
      <dsp:nvSpPr>
        <dsp:cNvPr id="0" name=""/>
        <dsp:cNvSpPr/>
      </dsp:nvSpPr>
      <dsp:spPr>
        <a:xfrm>
          <a:off x="523863" y="554"/>
          <a:ext cx="830935" cy="5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100000"/>
            </a:lnSpc>
            <a:spcBef>
              <a:spcPct val="0"/>
            </a:spcBef>
            <a:spcAft>
              <a:spcPct val="35000"/>
            </a:spcAft>
            <a:buNone/>
          </a:pPr>
          <a:r>
            <a:rPr lang="zh-CN" altLang="en-US" sz="1300" b="1" kern="1200" dirty="0">
              <a:latin typeface="Times New Roman" panose="02020603050405020304" pitchFamily="18" charset="0"/>
              <a:cs typeface="Times New Roman" panose="02020603050405020304" pitchFamily="18" charset="0"/>
            </a:rPr>
            <a:t>解决</a:t>
          </a:r>
          <a:endParaRPr lang="en-US" altLang="zh-CN" sz="1300" b="1" kern="1200" dirty="0">
            <a:latin typeface="Times New Roman" panose="02020603050405020304" pitchFamily="18" charset="0"/>
            <a:cs typeface="Times New Roman" panose="02020603050405020304" pitchFamily="18" charset="0"/>
          </a:endParaRPr>
        </a:p>
      </dsp:txBody>
      <dsp:txXfrm>
        <a:off x="551544" y="28235"/>
        <a:ext cx="775573" cy="5116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F210F-1261-4C4D-B67C-7B402AF33253}">
      <dsp:nvSpPr>
        <dsp:cNvPr id="0" name=""/>
        <dsp:cNvSpPr/>
      </dsp:nvSpPr>
      <dsp:spPr>
        <a:xfrm rot="5400000">
          <a:off x="4757557" y="-2507488"/>
          <a:ext cx="251721" cy="532993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10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ea"/>
            </a:rPr>
            <a:t>有效语句和查询百分比为</a:t>
          </a:r>
          <a:r>
            <a:rPr lang="en-US" altLang="zh-CN" sz="1800" kern="1200" dirty="0">
              <a:latin typeface="微软雅黑" panose="020B0503020204020204" pitchFamily="34" charset="-122"/>
              <a:ea typeface="微软雅黑" panose="020B0503020204020204" pitchFamily="34" charset="-122"/>
              <a:sym typeface="+mn-ea"/>
            </a:rPr>
            <a:t>97%</a:t>
          </a:r>
          <a:r>
            <a:rPr lang="zh-CN" altLang="en-US" sz="1800" kern="1200" dirty="0">
              <a:latin typeface="微软雅黑" panose="020B0503020204020204" pitchFamily="34" charset="-122"/>
              <a:ea typeface="微软雅黑" panose="020B0503020204020204" pitchFamily="34" charset="-122"/>
              <a:sym typeface="+mn-ea"/>
            </a:rPr>
            <a:t>和</a:t>
          </a:r>
          <a:r>
            <a:rPr lang="en-US" altLang="zh-CN" sz="1800" kern="1200" dirty="0">
              <a:latin typeface="微软雅黑" panose="020B0503020204020204" pitchFamily="34" charset="-122"/>
              <a:ea typeface="微软雅黑" panose="020B0503020204020204" pitchFamily="34" charset="-122"/>
              <a:sym typeface="+mn-ea"/>
            </a:rPr>
            <a:t>78%</a:t>
          </a:r>
          <a:endParaRPr sz="6500" kern="1200"/>
        </a:p>
      </dsp:txBody>
      <dsp:txXfrm rot="-5400000">
        <a:off x="2218450" y="43907"/>
        <a:ext cx="5317648" cy="227145"/>
      </dsp:txXfrm>
    </dsp:sp>
    <dsp:sp modelId="{47264737-3F73-47B9-A326-FFA7C72C1E5A}">
      <dsp:nvSpPr>
        <dsp:cNvPr id="0" name=""/>
        <dsp:cNvSpPr/>
      </dsp:nvSpPr>
      <dsp:spPr>
        <a:xfrm>
          <a:off x="779638" y="153"/>
          <a:ext cx="1438812" cy="3146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100000"/>
            </a:lnSpc>
            <a:spcBef>
              <a:spcPct val="0"/>
            </a:spcBef>
            <a:spcAft>
              <a:spcPct val="35000"/>
            </a:spcAft>
            <a:buNone/>
          </a:pPr>
          <a:r>
            <a:rPr lang="en-US" altLang="zh-CN" sz="1300" b="1" kern="1200" dirty="0">
              <a:latin typeface="微软雅黑" panose="020B0503020204020204" pitchFamily="34" charset="-122"/>
              <a:ea typeface="微软雅黑" panose="020B0503020204020204" pitchFamily="34" charset="-122"/>
              <a:cs typeface="微软雅黑" panose="020B0503020204020204" pitchFamily="34" charset="-122"/>
              <a:sym typeface="+mn-ea"/>
            </a:rPr>
            <a:t>DynSQL</a:t>
          </a:r>
          <a:endParaRPr sz="6500" kern="1200"/>
        </a:p>
      </dsp:txBody>
      <dsp:txXfrm>
        <a:off x="794998" y="15513"/>
        <a:ext cx="1408092" cy="2839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F210F-1261-4C4D-B67C-7B402AF33253}">
      <dsp:nvSpPr>
        <dsp:cNvPr id="0" name=""/>
        <dsp:cNvSpPr/>
      </dsp:nvSpPr>
      <dsp:spPr>
        <a:xfrm rot="5400000">
          <a:off x="4764543" y="-2507488"/>
          <a:ext cx="251721" cy="532993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10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ea"/>
            </a:rPr>
            <a:t>有效语句和查询百分比为</a:t>
          </a:r>
          <a:r>
            <a:rPr lang="en-US" altLang="zh-CN" sz="1800" kern="1200" dirty="0">
              <a:latin typeface="微软雅黑" panose="020B0503020204020204" pitchFamily="34" charset="-122"/>
              <a:ea typeface="微软雅黑" panose="020B0503020204020204" pitchFamily="34" charset="-122"/>
              <a:sym typeface="+mn-ea"/>
            </a:rPr>
            <a:t>95%</a:t>
          </a:r>
          <a:r>
            <a:rPr lang="zh-CN" altLang="en-US" sz="1800" kern="1200" dirty="0">
              <a:latin typeface="微软雅黑" panose="020B0503020204020204" pitchFamily="34" charset="-122"/>
              <a:ea typeface="微软雅黑" panose="020B0503020204020204" pitchFamily="34" charset="-122"/>
              <a:sym typeface="+mn-ea"/>
            </a:rPr>
            <a:t>和</a:t>
          </a:r>
          <a:r>
            <a:rPr lang="en-US" altLang="zh-CN" sz="1800" kern="1200" dirty="0">
              <a:latin typeface="微软雅黑" panose="020B0503020204020204" pitchFamily="34" charset="-122"/>
              <a:ea typeface="微软雅黑" panose="020B0503020204020204" pitchFamily="34" charset="-122"/>
              <a:sym typeface="+mn-ea"/>
            </a:rPr>
            <a:t>68%</a:t>
          </a:r>
          <a:endParaRPr sz="6500" kern="1200"/>
        </a:p>
      </dsp:txBody>
      <dsp:txXfrm rot="-5400000">
        <a:off x="2225436" y="43907"/>
        <a:ext cx="5317648" cy="227145"/>
      </dsp:txXfrm>
    </dsp:sp>
    <dsp:sp modelId="{47264737-3F73-47B9-A326-FFA7C72C1E5A}">
      <dsp:nvSpPr>
        <dsp:cNvPr id="0" name=""/>
        <dsp:cNvSpPr/>
      </dsp:nvSpPr>
      <dsp:spPr>
        <a:xfrm>
          <a:off x="778355" y="153"/>
          <a:ext cx="1452783" cy="3146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13335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cs typeface="微软雅黑" panose="020B0503020204020204" pitchFamily="34" charset="-122"/>
              <a:sym typeface="+mn-ea"/>
            </a:rPr>
            <a:t>DynSQL</a:t>
          </a:r>
          <a:r>
            <a:rPr lang="en-US" altLang="zh-CN" sz="1200" b="1" kern="1200" dirty="0">
              <a:latin typeface="微软雅黑" panose="020B0503020204020204" pitchFamily="34" charset="-122"/>
              <a:ea typeface="微软雅黑" panose="020B0503020204020204" pitchFamily="34" charset="-122"/>
              <a:cs typeface="微软雅黑" panose="020B0503020204020204" pitchFamily="34" charset="-122"/>
              <a:sym typeface="+mn-ea"/>
            </a:rPr>
            <a:t>(!EF)</a:t>
          </a:r>
        </a:p>
      </dsp:txBody>
      <dsp:txXfrm>
        <a:off x="793715" y="15513"/>
        <a:ext cx="1422063" cy="2839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F210F-1261-4C4D-B67C-7B402AF33253}">
      <dsp:nvSpPr>
        <dsp:cNvPr id="0" name=""/>
        <dsp:cNvSpPr/>
      </dsp:nvSpPr>
      <dsp:spPr>
        <a:xfrm rot="5400000">
          <a:off x="4763913" y="-2507488"/>
          <a:ext cx="251721" cy="532993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100000"/>
            </a:lnSpc>
            <a:spcBef>
              <a:spcPct val="0"/>
            </a:spcBef>
            <a:spcAft>
              <a:spcPct val="15000"/>
            </a:spcAft>
            <a:buChar char="•"/>
          </a:pPr>
          <a:r>
            <a:rPr lang="zh-CN" altLang="en-US" sz="1800" b="0" kern="1200" dirty="0">
              <a:latin typeface="微软雅黑" panose="020B0503020204020204" pitchFamily="34" charset="-122"/>
              <a:ea typeface="微软雅黑" panose="020B0503020204020204" pitchFamily="34" charset="-122"/>
            </a:rPr>
            <a:t>有效语句和查询百分比为</a:t>
          </a:r>
          <a:r>
            <a:rPr lang="en-US" altLang="zh-CN" sz="1800" b="0" kern="1200" dirty="0">
              <a:latin typeface="微软雅黑" panose="020B0503020204020204" pitchFamily="34" charset="-122"/>
              <a:ea typeface="微软雅黑" panose="020B0503020204020204" pitchFamily="34" charset="-122"/>
            </a:rPr>
            <a:t>71%</a:t>
          </a:r>
          <a:r>
            <a:rPr lang="zh-CN" altLang="en-US" sz="1800" b="0" kern="1200" dirty="0">
              <a:latin typeface="微软雅黑" panose="020B0503020204020204" pitchFamily="34" charset="-122"/>
              <a:ea typeface="微软雅黑" panose="020B0503020204020204" pitchFamily="34" charset="-122"/>
            </a:rPr>
            <a:t>和</a:t>
          </a:r>
          <a:r>
            <a:rPr lang="en-US" altLang="zh-CN" sz="1800" b="0" kern="1200" dirty="0">
              <a:latin typeface="微软雅黑" panose="020B0503020204020204" pitchFamily="34" charset="-122"/>
              <a:ea typeface="微软雅黑" panose="020B0503020204020204" pitchFamily="34" charset="-122"/>
            </a:rPr>
            <a:t>55%</a:t>
          </a:r>
        </a:p>
      </dsp:txBody>
      <dsp:txXfrm rot="-5400000">
        <a:off x="2224806" y="43907"/>
        <a:ext cx="5317648" cy="227145"/>
      </dsp:txXfrm>
    </dsp:sp>
    <dsp:sp modelId="{47264737-3F73-47B9-A326-FFA7C72C1E5A}">
      <dsp:nvSpPr>
        <dsp:cNvPr id="0" name=""/>
        <dsp:cNvSpPr/>
      </dsp:nvSpPr>
      <dsp:spPr>
        <a:xfrm>
          <a:off x="773282" y="153"/>
          <a:ext cx="1451524" cy="3146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13335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cs typeface="微软雅黑" panose="020B0503020204020204" pitchFamily="34" charset="-122"/>
              <a:sym typeface="+mn-ea"/>
            </a:rPr>
            <a:t>DynSQL</a:t>
          </a:r>
          <a:r>
            <a:rPr lang="en-US" altLang="zh-CN" sz="1200" b="1" kern="1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200" b="1" kern="1200" dirty="0">
              <a:latin typeface="微软雅黑" panose="020B0503020204020204" pitchFamily="34" charset="-122"/>
              <a:ea typeface="微软雅黑" panose="020B0503020204020204" pitchFamily="34" charset="-122"/>
              <a:cs typeface="微软雅黑" panose="020B0503020204020204" pitchFamily="34" charset="-122"/>
              <a:sym typeface="+mn-ea"/>
            </a:rPr>
            <a:t>DQI</a:t>
          </a:r>
          <a:r>
            <a:rPr lang="en-US" altLang="zh-CN" sz="1200" b="1" kern="1200" dirty="0">
              <a:latin typeface="微软雅黑" panose="020B0503020204020204" pitchFamily="34" charset="-122"/>
              <a:ea typeface="微软雅黑" panose="020B0503020204020204" pitchFamily="34" charset="-122"/>
              <a:cs typeface="微软雅黑" panose="020B0503020204020204" pitchFamily="34" charset="-122"/>
              <a:sym typeface="+mn-ea"/>
            </a:rPr>
            <a:t>)</a:t>
          </a:r>
        </a:p>
      </dsp:txBody>
      <dsp:txXfrm>
        <a:off x="788642" y="15513"/>
        <a:ext cx="1420804" cy="2839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F210F-1261-4C4D-B67C-7B402AF33253}">
      <dsp:nvSpPr>
        <dsp:cNvPr id="0" name=""/>
        <dsp:cNvSpPr/>
      </dsp:nvSpPr>
      <dsp:spPr>
        <a:xfrm rot="5400000">
          <a:off x="4768995" y="-2507488"/>
          <a:ext cx="251721" cy="532993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10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ea"/>
            </a:rPr>
            <a:t>有效语句和查询百分比为</a:t>
          </a:r>
          <a:r>
            <a:rPr lang="en-US" altLang="zh-CN" sz="1800" kern="1200" dirty="0">
              <a:latin typeface="微软雅黑" panose="020B0503020204020204" pitchFamily="34" charset="-122"/>
              <a:ea typeface="微软雅黑" panose="020B0503020204020204" pitchFamily="34" charset="-122"/>
              <a:sym typeface="+mn-ea"/>
            </a:rPr>
            <a:t>62%</a:t>
          </a:r>
          <a:r>
            <a:rPr lang="zh-CN" altLang="en-US" sz="1800" kern="1200" dirty="0">
              <a:latin typeface="微软雅黑" panose="020B0503020204020204" pitchFamily="34" charset="-122"/>
              <a:ea typeface="微软雅黑" panose="020B0503020204020204" pitchFamily="34" charset="-122"/>
              <a:sym typeface="+mn-ea"/>
            </a:rPr>
            <a:t>和</a:t>
          </a:r>
          <a:r>
            <a:rPr lang="en-US" altLang="zh-CN" sz="1800" kern="1200" dirty="0">
              <a:latin typeface="微软雅黑" panose="020B0503020204020204" pitchFamily="34" charset="-122"/>
              <a:ea typeface="微软雅黑" panose="020B0503020204020204" pitchFamily="34" charset="-122"/>
              <a:sym typeface="+mn-ea"/>
            </a:rPr>
            <a:t>36%</a:t>
          </a:r>
          <a:endParaRPr sz="6500" kern="1200"/>
        </a:p>
      </dsp:txBody>
      <dsp:txXfrm rot="-5400000">
        <a:off x="2229888" y="43907"/>
        <a:ext cx="5317648" cy="227145"/>
      </dsp:txXfrm>
    </dsp:sp>
    <dsp:sp modelId="{47264737-3F73-47B9-A326-FFA7C72C1E5A}">
      <dsp:nvSpPr>
        <dsp:cNvPr id="0" name=""/>
        <dsp:cNvSpPr/>
      </dsp:nvSpPr>
      <dsp:spPr>
        <a:xfrm>
          <a:off x="768200" y="153"/>
          <a:ext cx="1461688" cy="3146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13335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cs typeface="Times New Roman" panose="02020603050405020304" pitchFamily="18" charset="0"/>
              <a:sym typeface="+mn-ea"/>
            </a:rPr>
            <a:t>DynSQL(!DQI</a:t>
          </a:r>
          <a:r>
            <a:rPr lang="en-US" altLang="zh-CN" sz="1200" b="1" kern="1200" dirty="0">
              <a:latin typeface="微软雅黑" panose="020B0503020204020204" pitchFamily="34" charset="-122"/>
              <a:ea typeface="微软雅黑" panose="020B0503020204020204" pitchFamily="34" charset="-122"/>
              <a:cs typeface="Times New Roman" panose="02020603050405020304" pitchFamily="18" charset="0"/>
              <a:sym typeface="+mn-ea"/>
            </a:rPr>
            <a:t>,!EF</a:t>
          </a:r>
          <a:r>
            <a:rPr lang="zh-CN" altLang="en-US" sz="1200" b="1" kern="1200" dirty="0">
              <a:latin typeface="微软雅黑" panose="020B0503020204020204" pitchFamily="34" charset="-122"/>
              <a:ea typeface="微软雅黑" panose="020B0503020204020204" pitchFamily="34" charset="-122"/>
              <a:cs typeface="Times New Roman" panose="02020603050405020304" pitchFamily="18" charset="0"/>
              <a:sym typeface="+mn-ea"/>
            </a:rPr>
            <a:t>)</a:t>
          </a:r>
        </a:p>
      </dsp:txBody>
      <dsp:txXfrm>
        <a:off x="783560" y="15513"/>
        <a:ext cx="1430968" cy="28393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4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14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EC6C9-C5A8-473B-81B6-45D33E832DDD}" type="datetimeFigureOut">
              <a:rPr lang="zh-CN" altLang="en-US" smtClean="0"/>
              <a:t>2023/7/9</a:t>
            </a:fld>
            <a:endParaRPr lang="zh-CN" altLang="en-US"/>
          </a:p>
        </p:txBody>
      </p:sp>
      <p:sp>
        <p:nvSpPr>
          <p:cNvPr id="104915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15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915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15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7B7F2-C727-4CF0-854B-574BEDD8A17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14</a:t>
            </a:fld>
            <a:endParaRPr lang="zh-CN" altLang="en-US"/>
          </a:p>
        </p:txBody>
      </p:sp>
    </p:spTree>
    <p:extLst>
      <p:ext uri="{BB962C8B-B14F-4D97-AF65-F5344CB8AC3E}">
        <p14:creationId xmlns:p14="http://schemas.microsoft.com/office/powerpoint/2010/main" val="4144969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8" name="幻灯片图像占位符 1"/>
          <p:cNvSpPr>
            <a:spLocks noGrp="1" noRot="1" noChangeAspect="1"/>
          </p:cNvSpPr>
          <p:nvPr>
            <p:ph type="sldImg"/>
          </p:nvPr>
        </p:nvSpPr>
        <p:spPr/>
      </p:sp>
      <p:sp>
        <p:nvSpPr>
          <p:cNvPr id="1048919" name="备注占位符 2"/>
          <p:cNvSpPr>
            <a:spLocks noGrp="1"/>
          </p:cNvSpPr>
          <p:nvPr>
            <p:ph type="body" idx="1"/>
          </p:nvPr>
        </p:nvSpPr>
        <p:spPr/>
        <p:txBody>
          <a:bodyPr/>
          <a:lstStyle/>
          <a:p>
            <a:endParaRPr lang="zh-CN" altLang="en-US"/>
          </a:p>
        </p:txBody>
      </p:sp>
      <p:sp>
        <p:nvSpPr>
          <p:cNvPr id="1048920" name="灯片编号占位符 3"/>
          <p:cNvSpPr>
            <a:spLocks noGrp="1"/>
          </p:cNvSpPr>
          <p:nvPr>
            <p:ph type="sldNum" sz="quarter" idx="10"/>
          </p:nvPr>
        </p:nvSpPr>
        <p:spPr/>
        <p:txBody>
          <a:bodyPr/>
          <a:lstStyle/>
          <a:p>
            <a:fld id="{82CB7059-5012-4BE8-B9AC-16C559751B59}" type="slidenum">
              <a:rPr lang="zh-CN" altLang="en-US" smtClean="0"/>
              <a:t>33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15</a:t>
            </a:fld>
            <a:endParaRPr lang="zh-CN" altLang="en-US"/>
          </a:p>
        </p:txBody>
      </p:sp>
    </p:spTree>
    <p:extLst>
      <p:ext uri="{BB962C8B-B14F-4D97-AF65-F5344CB8AC3E}">
        <p14:creationId xmlns:p14="http://schemas.microsoft.com/office/powerpoint/2010/main" val="268072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16</a:t>
            </a:fld>
            <a:endParaRPr lang="zh-CN" altLang="en-US"/>
          </a:p>
        </p:txBody>
      </p:sp>
    </p:spTree>
    <p:extLst>
      <p:ext uri="{BB962C8B-B14F-4D97-AF65-F5344CB8AC3E}">
        <p14:creationId xmlns:p14="http://schemas.microsoft.com/office/powerpoint/2010/main" val="340717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17</a:t>
            </a:fld>
            <a:endParaRPr lang="zh-CN" altLang="en-US"/>
          </a:p>
        </p:txBody>
      </p:sp>
    </p:spTree>
    <p:extLst>
      <p:ext uri="{BB962C8B-B14F-4D97-AF65-F5344CB8AC3E}">
        <p14:creationId xmlns:p14="http://schemas.microsoft.com/office/powerpoint/2010/main" val="2974928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18</a:t>
            </a:fld>
            <a:endParaRPr lang="zh-CN" altLang="en-US"/>
          </a:p>
        </p:txBody>
      </p:sp>
    </p:spTree>
    <p:extLst>
      <p:ext uri="{BB962C8B-B14F-4D97-AF65-F5344CB8AC3E}">
        <p14:creationId xmlns:p14="http://schemas.microsoft.com/office/powerpoint/2010/main" val="107168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19</a:t>
            </a:fld>
            <a:endParaRPr lang="zh-CN" altLang="en-US"/>
          </a:p>
        </p:txBody>
      </p:sp>
    </p:spTree>
    <p:extLst>
      <p:ext uri="{BB962C8B-B14F-4D97-AF65-F5344CB8AC3E}">
        <p14:creationId xmlns:p14="http://schemas.microsoft.com/office/powerpoint/2010/main" val="1845618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055" name="Date Placeholder 1"/>
          <p:cNvSpPr>
            <a:spLocks noGrp="1"/>
          </p:cNvSpPr>
          <p:nvPr>
            <p:ph type="dt" sz="half" idx="10"/>
          </p:nvPr>
        </p:nvSpPr>
        <p:spPr/>
        <p:txBody>
          <a:bodyPr/>
          <a:lstStyle/>
          <a:p>
            <a:fld id="{4049A8EC-1E49-424C-BCFA-572FFAE717EA}" type="datetime1">
              <a:rPr lang="zh-CN" altLang="en-US" smtClean="0"/>
              <a:t>2023/7/9</a:t>
            </a:fld>
            <a:endParaRPr lang="zh-CN" altLang="en-US"/>
          </a:p>
        </p:txBody>
      </p:sp>
      <p:sp>
        <p:nvSpPr>
          <p:cNvPr id="1049056" name="Footer Placeholder 2"/>
          <p:cNvSpPr>
            <a:spLocks noGrp="1"/>
          </p:cNvSpPr>
          <p:nvPr>
            <p:ph type="ftr" sz="quarter" idx="11"/>
          </p:nvPr>
        </p:nvSpPr>
        <p:spPr/>
        <p:txBody>
          <a:bodyPr/>
          <a:lstStyle/>
          <a:p>
            <a:endParaRPr lang="zh-CN" altLang="en-US"/>
          </a:p>
        </p:txBody>
      </p:sp>
      <p:sp>
        <p:nvSpPr>
          <p:cNvPr id="1049057"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959"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1048960"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61"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1048962" name="Date Placeholder 4"/>
          <p:cNvSpPr>
            <a:spLocks noGrp="1"/>
          </p:cNvSpPr>
          <p:nvPr>
            <p:ph type="dt" sz="half" idx="10"/>
          </p:nvPr>
        </p:nvSpPr>
        <p:spPr/>
        <p:txBody>
          <a:bodyPr/>
          <a:lstStyle/>
          <a:p>
            <a:fld id="{1FEB1135-D26A-4F8E-9CC5-4D04C5CB626D}" type="datetime1">
              <a:rPr lang="zh-CN" altLang="en-US" smtClean="0"/>
              <a:t>2023/7/9</a:t>
            </a:fld>
            <a:endParaRPr lang="zh-CN" altLang="en-US"/>
          </a:p>
        </p:txBody>
      </p:sp>
      <p:sp>
        <p:nvSpPr>
          <p:cNvPr id="1048963" name="Footer Placeholder 5"/>
          <p:cNvSpPr>
            <a:spLocks noGrp="1"/>
          </p:cNvSpPr>
          <p:nvPr>
            <p:ph type="ftr" sz="quarter" idx="11"/>
          </p:nvPr>
        </p:nvSpPr>
        <p:spPr/>
        <p:txBody>
          <a:bodyPr/>
          <a:lstStyle/>
          <a:p>
            <a:endParaRPr lang="zh-CN" altLang="en-US"/>
          </a:p>
        </p:txBody>
      </p:sp>
      <p:sp>
        <p:nvSpPr>
          <p:cNvPr id="1048964"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980"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1048981"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1048982"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1048983" name="Date Placeholder 4"/>
          <p:cNvSpPr>
            <a:spLocks noGrp="1"/>
          </p:cNvSpPr>
          <p:nvPr>
            <p:ph type="dt" sz="half" idx="10"/>
          </p:nvPr>
        </p:nvSpPr>
        <p:spPr/>
        <p:txBody>
          <a:bodyPr/>
          <a:lstStyle/>
          <a:p>
            <a:fld id="{CA760BCF-A029-48C8-8958-0A70B38BB1DC}" type="datetime1">
              <a:rPr lang="zh-CN" altLang="en-US" smtClean="0"/>
              <a:t>2023/7/9</a:t>
            </a:fld>
            <a:endParaRPr lang="zh-CN" altLang="en-US"/>
          </a:p>
        </p:txBody>
      </p:sp>
      <p:sp>
        <p:nvSpPr>
          <p:cNvPr id="1048984" name="Footer Placeholder 5"/>
          <p:cNvSpPr>
            <a:spLocks noGrp="1"/>
          </p:cNvSpPr>
          <p:nvPr>
            <p:ph type="ftr" sz="quarter" idx="11"/>
          </p:nvPr>
        </p:nvSpPr>
        <p:spPr/>
        <p:txBody>
          <a:bodyPr/>
          <a:lstStyle/>
          <a:p>
            <a:endParaRPr lang="zh-CN" altLang="en-US"/>
          </a:p>
        </p:txBody>
      </p:sp>
      <p:sp>
        <p:nvSpPr>
          <p:cNvPr id="1048985"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954" name="Title 1"/>
          <p:cNvSpPr>
            <a:spLocks noGrp="1"/>
          </p:cNvSpPr>
          <p:nvPr>
            <p:ph type="title"/>
          </p:nvPr>
        </p:nvSpPr>
        <p:spPr/>
        <p:txBody>
          <a:bodyPr/>
          <a:lstStyle/>
          <a:p>
            <a:r>
              <a:rPr lang="zh-CN" altLang="en-US"/>
              <a:t>单击此处编辑母版标题样式</a:t>
            </a:r>
            <a:endParaRPr lang="en-US" dirty="0"/>
          </a:p>
        </p:txBody>
      </p:sp>
      <p:sp>
        <p:nvSpPr>
          <p:cNvPr id="1048955"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56" name="Date Placeholder 3"/>
          <p:cNvSpPr>
            <a:spLocks noGrp="1"/>
          </p:cNvSpPr>
          <p:nvPr>
            <p:ph type="dt" sz="half" idx="10"/>
          </p:nvPr>
        </p:nvSpPr>
        <p:spPr/>
        <p:txBody>
          <a:bodyPr/>
          <a:lstStyle/>
          <a:p>
            <a:fld id="{4C031568-A7D1-4636-BB09-7CF4AFFADB82}" type="datetime1">
              <a:rPr lang="zh-CN" altLang="en-US" smtClean="0"/>
              <a:t>2023/7/9</a:t>
            </a:fld>
            <a:endParaRPr lang="zh-CN" altLang="en-US"/>
          </a:p>
        </p:txBody>
      </p:sp>
      <p:sp>
        <p:nvSpPr>
          <p:cNvPr id="1048957" name="Footer Placeholder 4"/>
          <p:cNvSpPr>
            <a:spLocks noGrp="1"/>
          </p:cNvSpPr>
          <p:nvPr>
            <p:ph type="ftr" sz="quarter" idx="11"/>
          </p:nvPr>
        </p:nvSpPr>
        <p:spPr/>
        <p:txBody>
          <a:bodyPr/>
          <a:lstStyle/>
          <a:p>
            <a:endParaRPr lang="zh-CN" altLang="en-US"/>
          </a:p>
        </p:txBody>
      </p:sp>
      <p:sp>
        <p:nvSpPr>
          <p:cNvPr id="1048958"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9135"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1049136"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137" name="Date Placeholder 3"/>
          <p:cNvSpPr>
            <a:spLocks noGrp="1"/>
          </p:cNvSpPr>
          <p:nvPr>
            <p:ph type="dt" sz="half" idx="10"/>
          </p:nvPr>
        </p:nvSpPr>
        <p:spPr/>
        <p:txBody>
          <a:bodyPr/>
          <a:lstStyle/>
          <a:p>
            <a:fld id="{D37E55BC-2BD3-49CF-BEF5-18391091E8B5}" type="datetime1">
              <a:rPr lang="zh-CN" altLang="en-US" smtClean="0"/>
              <a:t>2023/7/9</a:t>
            </a:fld>
            <a:endParaRPr lang="zh-CN" altLang="en-US"/>
          </a:p>
        </p:txBody>
      </p:sp>
      <p:sp>
        <p:nvSpPr>
          <p:cNvPr id="1049138" name="Footer Placeholder 4"/>
          <p:cNvSpPr>
            <a:spLocks noGrp="1"/>
          </p:cNvSpPr>
          <p:nvPr>
            <p:ph type="ftr" sz="quarter" idx="11"/>
          </p:nvPr>
        </p:nvSpPr>
        <p:spPr/>
        <p:txBody>
          <a:bodyPr/>
          <a:lstStyle/>
          <a:p>
            <a:endParaRPr lang="zh-CN" altLang="en-US"/>
          </a:p>
        </p:txBody>
      </p:sp>
      <p:sp>
        <p:nvSpPr>
          <p:cNvPr id="1049139"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影响因素辨识">
    <p:spTree>
      <p:nvGrpSpPr>
        <p:cNvPr id="1" name=""/>
        <p:cNvGrpSpPr/>
        <p:nvPr/>
      </p:nvGrpSpPr>
      <p:grpSpPr>
        <a:xfrm>
          <a:off x="0" y="0"/>
          <a:ext cx="0" cy="0"/>
          <a:chOff x="0" y="0"/>
          <a:chExt cx="0" cy="0"/>
        </a:xfrm>
      </p:grpSpPr>
      <p:sp>
        <p:nvSpPr>
          <p:cNvPr id="1048969" name="矩形 23"/>
          <p:cNvSpPr/>
          <p:nvPr userDrawn="1"/>
        </p:nvSpPr>
        <p:spPr>
          <a:xfrm>
            <a:off x="7070" y="0"/>
            <a:ext cx="1102937"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4194315" name="表格 24"/>
          <p:cNvGraphicFramePr>
            <a:graphicFrameLocks noGrp="1"/>
          </p:cNvGraphicFramePr>
          <p:nvPr userDrawn="1"/>
        </p:nvGraphicFramePr>
        <p:xfrm>
          <a:off x="14140" y="774075"/>
          <a:ext cx="1102360" cy="2971800"/>
        </p:xfrm>
        <a:graphic>
          <a:graphicData uri="http://schemas.openxmlformats.org/drawingml/2006/table">
            <a:tbl>
              <a:tblPr>
                <a:tableStyleId>{2D5ABB26-0587-4C30-8999-92F81FD0307C}</a:tableStyleId>
              </a:tblPr>
              <a:tblGrid>
                <a:gridCol w="1102360">
                  <a:extLst>
                    <a:ext uri="{9D8B030D-6E8A-4147-A177-3AD203B41FA5}">
                      <a16:colId xmlns:a16="http://schemas.microsoft.com/office/drawing/2014/main" val="20000"/>
                    </a:ext>
                  </a:extLst>
                </a:gridCol>
              </a:tblGrid>
              <a:tr h="594360">
                <a:tc>
                  <a:txBody>
                    <a:bodyPr/>
                    <a:lstStyle/>
                    <a:p>
                      <a:pPr algn="ctr"/>
                      <a:r>
                        <a:rPr lang="zh-CN" altLang="en-US" sz="1350" dirty="0">
                          <a:solidFill>
                            <a:schemeClr val="tx1"/>
                          </a:solidFill>
                          <a:latin typeface="微软雅黑" panose="020B0503020204020204" pitchFamily="34" charset="-122"/>
                          <a:ea typeface="微软雅黑" panose="020B0503020204020204" pitchFamily="34" charset="-122"/>
                        </a:rPr>
                        <a:t>研究背景</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360">
                <a:tc>
                  <a:txBody>
                    <a:bodyPr/>
                    <a:lstStyle/>
                    <a:p>
                      <a:pPr algn="ctr"/>
                      <a:r>
                        <a:rPr lang="zh-CN" altLang="en-US" sz="1015" dirty="0">
                          <a:solidFill>
                            <a:schemeClr val="tx1"/>
                          </a:solidFill>
                        </a:rPr>
                        <a:t>研究内容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360">
                <a:tc>
                  <a:txBody>
                    <a:bodyPr/>
                    <a:lstStyle/>
                    <a:p>
                      <a:pPr algn="ctr"/>
                      <a:r>
                        <a:rPr lang="zh-CN" altLang="en-US" sz="1350" dirty="0">
                          <a:solidFill>
                            <a:schemeClr val="tx1"/>
                          </a:solidFill>
                          <a:latin typeface="微软雅黑" panose="020B0503020204020204" pitchFamily="34" charset="-122"/>
                          <a:ea typeface="微软雅黑" panose="020B0503020204020204" pitchFamily="34" charset="-122"/>
                        </a:rPr>
                        <a:t>研究目标</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r>
                        <a:rPr lang="zh-CN" altLang="en-US" sz="1350" dirty="0">
                          <a:solidFill>
                            <a:schemeClr val="tx1"/>
                          </a:solidFill>
                          <a:latin typeface="微软雅黑" panose="020B0503020204020204" pitchFamily="34" charset="-122"/>
                          <a:ea typeface="微软雅黑" panose="020B0503020204020204" pitchFamily="34" charset="-122"/>
                        </a:rPr>
                        <a:t>创新之处</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594360">
                <a:tc>
                  <a:txBody>
                    <a:bodyPr/>
                    <a:lstStyle/>
                    <a:p>
                      <a:pPr algn="ctr"/>
                      <a:endParaRPr lang="zh-CN" altLang="en-US" sz="1200" dirty="0">
                        <a:solidFill>
                          <a:schemeClr val="bg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94360">
                <a:tc>
                  <a:txBody>
                    <a:bodyPr/>
                    <a:lstStyle/>
                    <a:p>
                      <a:pPr marL="0" marR="0" indent="0" algn="ctr" defTabSz="914400" rtl="0" eaLnBrk="1" fontAlgn="auto" latinLnBrk="0" hangingPunct="1">
                        <a:lnSpc>
                          <a:spcPct val="100000"/>
                        </a:lnSpc>
                        <a:spcBef>
                          <a:spcPts val="0"/>
                        </a:spcBef>
                        <a:spcAft>
                          <a:spcPts val="0"/>
                        </a:spcAft>
                        <a:buClrTx/>
                        <a:buSzTx/>
                        <a:buFontTx/>
                        <a:buNone/>
                      </a:pPr>
                      <a:r>
                        <a:rPr lang="zh-CN" altLang="en-US" sz="1350" dirty="0">
                          <a:solidFill>
                            <a:schemeClr val="tx1"/>
                          </a:solidFill>
                          <a:latin typeface="微软雅黑" panose="020B0503020204020204" pitchFamily="34" charset="-122"/>
                          <a:ea typeface="微软雅黑" panose="020B0503020204020204" pitchFamily="34" charset="-122"/>
                        </a:rPr>
                        <a:t>进度成果</a:t>
                      </a:r>
                      <a:endParaRPr lang="en-US" altLang="zh-CN" sz="1350" dirty="0">
                        <a:solidFill>
                          <a:schemeClr val="tx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pPr>
                      <a:r>
                        <a:rPr lang="zh-CN" altLang="en-US" sz="1350" dirty="0">
                          <a:solidFill>
                            <a:schemeClr val="tx1"/>
                          </a:solidFill>
                          <a:latin typeface="微软雅黑" panose="020B0503020204020204" pitchFamily="34" charset="-122"/>
                          <a:ea typeface="微软雅黑" panose="020B0503020204020204" pitchFamily="34" charset="-122"/>
                        </a:rPr>
                        <a:t>经费预算</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48970" name="五边形 8"/>
          <p:cNvSpPr/>
          <p:nvPr userDrawn="1"/>
        </p:nvSpPr>
        <p:spPr>
          <a:xfrm flipH="1">
            <a:off x="8408809" y="4462554"/>
            <a:ext cx="739955" cy="378042"/>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noAutofit/>
          </a:bodyPr>
          <a:lstStyle/>
          <a:p>
            <a:pPr algn="ctr"/>
            <a:fld id="{170C0C04-E408-48A9-82A4-3716296300DE}" type="slidenum">
              <a:rPr lang="zh-CN" altLang="en-US" sz="1350" smtClean="0">
                <a:solidFill>
                  <a:schemeClr val="bg1"/>
                </a:solidFill>
                <a:latin typeface="Arial Unicode MS" panose="020B0604020202020204" charset="-122"/>
                <a:ea typeface="Arial Unicode MS" panose="020B0604020202020204" charset="-122"/>
                <a:cs typeface="Arial Unicode MS" panose="020B0604020202020204" charset="-122"/>
              </a:rPr>
              <a:t>‹#›</a:t>
            </a:fld>
            <a:endParaRPr lang="zh-CN" altLang="en-US" sz="1350" kern="0" dirty="0">
              <a:solidFill>
                <a:sysClr val="window" lastClr="FFFFFF"/>
              </a:solidFill>
              <a:latin typeface="Calibri" panose="020F0502020204030204"/>
              <a:ea typeface="宋体" panose="02010600030101010101" pitchFamily="2" charset="-122"/>
            </a:endParaRPr>
          </a:p>
        </p:txBody>
      </p:sp>
      <p:sp>
        <p:nvSpPr>
          <p:cNvPr id="1048971" name="等腰三角形 9"/>
          <p:cNvSpPr/>
          <p:nvPr userDrawn="1"/>
        </p:nvSpPr>
        <p:spPr>
          <a:xfrm rot="16200000">
            <a:off x="1160748" y="2961701"/>
            <a:ext cx="108012" cy="1080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0" name="组合 10"/>
          <p:cNvGrpSpPr/>
          <p:nvPr userDrawn="1"/>
        </p:nvGrpSpPr>
        <p:grpSpPr>
          <a:xfrm>
            <a:off x="-1" y="2556347"/>
            <a:ext cx="1110006" cy="591140"/>
            <a:chOff x="0" y="1245208"/>
            <a:chExt cx="1691680" cy="788186"/>
          </a:xfrm>
        </p:grpSpPr>
        <p:sp>
          <p:nvSpPr>
            <p:cNvPr id="1048972" name="矩形 11"/>
            <p:cNvSpPr/>
            <p:nvPr userDrawn="1"/>
          </p:nvSpPr>
          <p:spPr>
            <a:xfrm>
              <a:off x="0" y="1245208"/>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b="1" dirty="0">
                  <a:latin typeface="微软雅黑" panose="020B0503020204020204" pitchFamily="34" charset="-122"/>
                  <a:ea typeface="微软雅黑" panose="020B0503020204020204" pitchFamily="34" charset="-122"/>
                </a:rPr>
                <a:t>技术路线</a:t>
              </a:r>
              <a:endParaRPr lang="en-US" altLang="zh-CN" sz="1500" b="1" dirty="0">
                <a:latin typeface="微软雅黑" panose="020B0503020204020204" pitchFamily="34" charset="-122"/>
                <a:ea typeface="微软雅黑" panose="020B0503020204020204" pitchFamily="34" charset="-122"/>
              </a:endParaRPr>
            </a:p>
            <a:p>
              <a:pPr algn="ctr"/>
              <a:r>
                <a:rPr lang="zh-CN" altLang="en-US" sz="1500" b="1" dirty="0">
                  <a:latin typeface="微软雅黑" panose="020B0503020204020204" pitchFamily="34" charset="-122"/>
                  <a:ea typeface="微软雅黑" panose="020B0503020204020204" pitchFamily="34" charset="-122"/>
                </a:rPr>
                <a:t>关键问题</a:t>
              </a:r>
            </a:p>
          </p:txBody>
        </p:sp>
        <p:sp>
          <p:nvSpPr>
            <p:cNvPr id="1048973" name="等腰三角形 12"/>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cxnSp>
        <p:nvCxnSpPr>
          <p:cNvPr id="3145790" name="直接连接符 14"/>
          <p:cNvCxnSpPr/>
          <p:nvPr userDrawn="1"/>
        </p:nvCxnSpPr>
        <p:spPr>
          <a:xfrm>
            <a:off x="1430778" y="788216"/>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48986"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grpSp>
        <p:nvGrpSpPr>
          <p:cNvPr id="155" name="d7f4448b-3673-4d0f-89ff-08ead12315ff" descr="本素材由iSlide™ 提供 iSlide™尊重知识产权并注重保护用户享有的各项权利。郑重提醒您： iSlide™插件中提供的任何信息内容的所有权、知识产权归其原始权利人或权利受让人所有，您免费/购买获得的是信息内容的使用权，并受下述条款的约束； 1. 您仅可以个人非商业用途使用该等信息内容，不可将信息内容的全部或部分用于出售，或以出租、出借、转让、分销、发布等其他任何方式供他人使用； 2. 禁止在接入互联网或移动互联网的任何网站、平台、应用或程序上以任何方式为他人提供iSlide™插件资源内容的下载。 The resource is supplied by iSlide™. iSlide™ respects all intellectual property rights and protects all the rights its users acquired.Solemnly remind you: The ownership and intellectual property of the resources supplied in iSlide Add-in belongs to its owner or the assignee of this ownership.you only acquired the usage of the resources supplied in iSlide Add-in, as well as respected the following restrain terms: 1.You are only allowed to use such resource for personal and non-commercial aim, not allowed to use such resource or part of it for the sale; or rent, lend, transfer to others; or distribution or release it in any way. 2.You are not permitted to provide the resource of iSlide Add-in in any website, platform, application access to the Internet or mobile Internet." title="iSlide™ 版权声明  COPYRIGHT NOTICE"/>
          <p:cNvGrpSpPr>
            <a:grpSpLocks noChangeAspect="1"/>
          </p:cNvGrpSpPr>
          <p:nvPr userDrawn="1">
            <p:custDataLst>
              <p:tags r:id="rId1"/>
            </p:custDataLst>
          </p:nvPr>
        </p:nvGrpSpPr>
        <p:grpSpPr>
          <a:xfrm>
            <a:off x="239071" y="4697788"/>
            <a:ext cx="1148385" cy="373626"/>
            <a:chOff x="3312319" y="2532064"/>
            <a:chExt cx="5567363" cy="1811338"/>
          </a:xfrm>
          <a:solidFill>
            <a:schemeClr val="accent1"/>
          </a:solidFill>
        </p:grpSpPr>
        <p:sp>
          <p:nvSpPr>
            <p:cNvPr id="1048987" name="íṥḷîde"/>
            <p:cNvSpPr/>
            <p:nvPr/>
          </p:nvSpPr>
          <p:spPr bwMode="auto">
            <a:xfrm>
              <a:off x="3801269" y="3105152"/>
              <a:ext cx="825500" cy="762000"/>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p:spPr>
          <p:txBody>
            <a:bodyPr anchor="ctr"/>
            <a:lstStyle/>
            <a:p>
              <a:pPr algn="ctr"/>
              <a:endParaRPr/>
            </a:p>
          </p:txBody>
        </p:sp>
        <p:sp>
          <p:nvSpPr>
            <p:cNvPr id="1048988" name="íṩḻiḋe"/>
            <p:cNvSpPr/>
            <p:nvPr/>
          </p:nvSpPr>
          <p:spPr bwMode="auto">
            <a:xfrm>
              <a:off x="3405982" y="3595689"/>
              <a:ext cx="212725" cy="168275"/>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p:spPr>
          <p:txBody>
            <a:bodyPr anchor="ctr"/>
            <a:lstStyle/>
            <a:p>
              <a:pPr algn="ctr"/>
              <a:endParaRPr/>
            </a:p>
          </p:txBody>
        </p:sp>
        <p:sp>
          <p:nvSpPr>
            <p:cNvPr id="1048989" name="iṣḷíḓè"/>
            <p:cNvSpPr/>
            <p:nvPr/>
          </p:nvSpPr>
          <p:spPr bwMode="auto">
            <a:xfrm>
              <a:off x="3463132" y="3700464"/>
              <a:ext cx="207963" cy="161925"/>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p:spPr>
          <p:txBody>
            <a:bodyPr anchor="ctr"/>
            <a:lstStyle/>
            <a:p>
              <a:pPr algn="ctr"/>
              <a:endParaRPr/>
            </a:p>
          </p:txBody>
        </p:sp>
        <p:sp>
          <p:nvSpPr>
            <p:cNvPr id="1048990" name="iṣļîďê"/>
            <p:cNvSpPr/>
            <p:nvPr/>
          </p:nvSpPr>
          <p:spPr bwMode="auto">
            <a:xfrm>
              <a:off x="3520282" y="3810002"/>
              <a:ext cx="207963" cy="161925"/>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p:spPr>
          <p:txBody>
            <a:bodyPr anchor="ctr"/>
            <a:lstStyle/>
            <a:p>
              <a:pPr algn="ctr"/>
              <a:endParaRPr/>
            </a:p>
          </p:txBody>
        </p:sp>
        <p:sp>
          <p:nvSpPr>
            <p:cNvPr id="1048991" name="iṧ1ïdê"/>
            <p:cNvSpPr/>
            <p:nvPr/>
          </p:nvSpPr>
          <p:spPr bwMode="auto">
            <a:xfrm>
              <a:off x="3602832" y="3919539"/>
              <a:ext cx="166688" cy="120650"/>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p:spPr>
          <p:txBody>
            <a:bodyPr anchor="ctr"/>
            <a:lstStyle/>
            <a:p>
              <a:pPr algn="ctr"/>
              <a:endParaRPr/>
            </a:p>
          </p:txBody>
        </p:sp>
        <p:sp>
          <p:nvSpPr>
            <p:cNvPr id="1048992" name="ïṡ1îḋé"/>
            <p:cNvSpPr/>
            <p:nvPr/>
          </p:nvSpPr>
          <p:spPr bwMode="auto">
            <a:xfrm>
              <a:off x="3680619" y="3946527"/>
              <a:ext cx="136525" cy="134938"/>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p:spPr>
          <p:txBody>
            <a:bodyPr anchor="ctr"/>
            <a:lstStyle/>
            <a:p>
              <a:pPr algn="ctr"/>
              <a:endParaRPr/>
            </a:p>
          </p:txBody>
        </p:sp>
        <p:sp>
          <p:nvSpPr>
            <p:cNvPr id="1048993" name="iṡḻíḋè"/>
            <p:cNvSpPr/>
            <p:nvPr/>
          </p:nvSpPr>
          <p:spPr bwMode="auto">
            <a:xfrm>
              <a:off x="3707607" y="3983039"/>
              <a:ext cx="166688" cy="182563"/>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p:spPr>
          <p:txBody>
            <a:bodyPr anchor="ctr"/>
            <a:lstStyle/>
            <a:p>
              <a:pPr algn="ctr"/>
              <a:endParaRPr/>
            </a:p>
          </p:txBody>
        </p:sp>
        <p:sp>
          <p:nvSpPr>
            <p:cNvPr id="1048994" name="îS1íḍê"/>
            <p:cNvSpPr/>
            <p:nvPr/>
          </p:nvSpPr>
          <p:spPr bwMode="auto">
            <a:xfrm>
              <a:off x="3826669" y="4013202"/>
              <a:ext cx="182563" cy="198438"/>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p:spPr>
          <p:txBody>
            <a:bodyPr anchor="ctr"/>
            <a:lstStyle/>
            <a:p>
              <a:pPr algn="ctr"/>
              <a:endParaRPr/>
            </a:p>
          </p:txBody>
        </p:sp>
        <p:sp>
          <p:nvSpPr>
            <p:cNvPr id="1048995" name="iṥļîḑè"/>
            <p:cNvSpPr/>
            <p:nvPr/>
          </p:nvSpPr>
          <p:spPr bwMode="auto">
            <a:xfrm>
              <a:off x="3972719" y="4071939"/>
              <a:ext cx="128588" cy="176213"/>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p:spPr>
          <p:txBody>
            <a:bodyPr anchor="ctr"/>
            <a:lstStyle/>
            <a:p>
              <a:pPr algn="ctr"/>
              <a:endParaRPr/>
            </a:p>
          </p:txBody>
        </p:sp>
        <p:sp>
          <p:nvSpPr>
            <p:cNvPr id="1048996" name="ïṧḷïḑè"/>
            <p:cNvSpPr/>
            <p:nvPr/>
          </p:nvSpPr>
          <p:spPr bwMode="auto">
            <a:xfrm>
              <a:off x="4169569" y="4076702"/>
              <a:ext cx="103188" cy="177800"/>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p:spPr>
          <p:txBody>
            <a:bodyPr anchor="ctr"/>
            <a:lstStyle/>
            <a:p>
              <a:pPr algn="ctr"/>
              <a:endParaRPr/>
            </a:p>
          </p:txBody>
        </p:sp>
        <p:sp>
          <p:nvSpPr>
            <p:cNvPr id="1048997" name="iṣľiḋê"/>
            <p:cNvSpPr/>
            <p:nvPr/>
          </p:nvSpPr>
          <p:spPr bwMode="auto">
            <a:xfrm>
              <a:off x="4288632" y="4060827"/>
              <a:ext cx="125413" cy="182563"/>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p:spPr>
          <p:txBody>
            <a:bodyPr anchor="ctr"/>
            <a:lstStyle/>
            <a:p>
              <a:pPr algn="ctr"/>
              <a:endParaRPr/>
            </a:p>
          </p:txBody>
        </p:sp>
        <p:sp>
          <p:nvSpPr>
            <p:cNvPr id="1048998" name="iṣliḍè"/>
            <p:cNvSpPr/>
            <p:nvPr/>
          </p:nvSpPr>
          <p:spPr bwMode="auto">
            <a:xfrm>
              <a:off x="4398169" y="4029077"/>
              <a:ext cx="73025" cy="173038"/>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p:spPr>
          <p:txBody>
            <a:bodyPr anchor="ctr"/>
            <a:lstStyle/>
            <a:p>
              <a:pPr algn="ctr"/>
              <a:endParaRPr/>
            </a:p>
          </p:txBody>
        </p:sp>
        <p:sp>
          <p:nvSpPr>
            <p:cNvPr id="1048999" name="íṥľídê"/>
            <p:cNvSpPr/>
            <p:nvPr/>
          </p:nvSpPr>
          <p:spPr bwMode="auto">
            <a:xfrm>
              <a:off x="4423569" y="3992564"/>
              <a:ext cx="125413" cy="188913"/>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p:spPr>
          <p:txBody>
            <a:bodyPr anchor="ctr"/>
            <a:lstStyle/>
            <a:p>
              <a:pPr algn="ctr"/>
              <a:endParaRPr/>
            </a:p>
          </p:txBody>
        </p:sp>
        <p:sp>
          <p:nvSpPr>
            <p:cNvPr id="1049000" name="ïŝľiḑé"/>
            <p:cNvSpPr/>
            <p:nvPr/>
          </p:nvSpPr>
          <p:spPr bwMode="auto">
            <a:xfrm>
              <a:off x="4537869" y="3951289"/>
              <a:ext cx="155575" cy="177800"/>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p:spPr>
          <p:txBody>
            <a:bodyPr anchor="ctr"/>
            <a:lstStyle/>
            <a:p>
              <a:pPr algn="ctr"/>
              <a:endParaRPr/>
            </a:p>
          </p:txBody>
        </p:sp>
        <p:sp>
          <p:nvSpPr>
            <p:cNvPr id="1049001" name="iśḷïḑé"/>
            <p:cNvSpPr/>
            <p:nvPr/>
          </p:nvSpPr>
          <p:spPr bwMode="auto">
            <a:xfrm>
              <a:off x="4610894" y="3894139"/>
              <a:ext cx="187325" cy="177800"/>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p:spPr>
          <p:txBody>
            <a:bodyPr anchor="ctr"/>
            <a:lstStyle/>
            <a:p>
              <a:pPr algn="ctr"/>
              <a:endParaRPr/>
            </a:p>
          </p:txBody>
        </p:sp>
        <p:sp>
          <p:nvSpPr>
            <p:cNvPr id="1049002" name="ï$ḷîḋé"/>
            <p:cNvSpPr/>
            <p:nvPr/>
          </p:nvSpPr>
          <p:spPr bwMode="auto">
            <a:xfrm>
              <a:off x="4699794" y="3836989"/>
              <a:ext cx="176213" cy="139700"/>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p:spPr>
          <p:txBody>
            <a:bodyPr anchor="ctr"/>
            <a:lstStyle/>
            <a:p>
              <a:pPr algn="ctr"/>
              <a:endParaRPr/>
            </a:p>
          </p:txBody>
        </p:sp>
        <p:sp>
          <p:nvSpPr>
            <p:cNvPr id="1049003" name="ïṥḷiḍê"/>
            <p:cNvSpPr/>
            <p:nvPr/>
          </p:nvSpPr>
          <p:spPr bwMode="auto">
            <a:xfrm>
              <a:off x="4756944" y="3779839"/>
              <a:ext cx="171450" cy="98425"/>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p:spPr>
          <p:txBody>
            <a:bodyPr anchor="ctr"/>
            <a:lstStyle/>
            <a:p>
              <a:pPr algn="ctr"/>
              <a:endParaRPr/>
            </a:p>
          </p:txBody>
        </p:sp>
        <p:sp>
          <p:nvSpPr>
            <p:cNvPr id="1049004" name="î$1íḋe"/>
            <p:cNvSpPr/>
            <p:nvPr/>
          </p:nvSpPr>
          <p:spPr bwMode="auto">
            <a:xfrm>
              <a:off x="4782344" y="3675064"/>
              <a:ext cx="187325" cy="125413"/>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p:spPr>
          <p:txBody>
            <a:bodyPr anchor="ctr"/>
            <a:lstStyle/>
            <a:p>
              <a:pPr algn="ctr"/>
              <a:endParaRPr/>
            </a:p>
          </p:txBody>
        </p:sp>
        <p:sp>
          <p:nvSpPr>
            <p:cNvPr id="1049005" name="ïṥḷïdê"/>
            <p:cNvSpPr/>
            <p:nvPr/>
          </p:nvSpPr>
          <p:spPr bwMode="auto">
            <a:xfrm>
              <a:off x="3925094" y="3821114"/>
              <a:ext cx="88900" cy="119063"/>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p:spPr>
          <p:txBody>
            <a:bodyPr anchor="ctr"/>
            <a:lstStyle/>
            <a:p>
              <a:pPr algn="ctr"/>
              <a:endParaRPr/>
            </a:p>
          </p:txBody>
        </p:sp>
        <p:sp>
          <p:nvSpPr>
            <p:cNvPr id="1049006" name="ïS1ïďê"/>
            <p:cNvSpPr/>
            <p:nvPr/>
          </p:nvSpPr>
          <p:spPr bwMode="auto">
            <a:xfrm>
              <a:off x="4091782" y="3862389"/>
              <a:ext cx="77788" cy="130175"/>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p:spPr>
          <p:txBody>
            <a:bodyPr anchor="ctr"/>
            <a:lstStyle/>
            <a:p>
              <a:pPr algn="ctr"/>
              <a:endParaRPr/>
            </a:p>
          </p:txBody>
        </p:sp>
        <p:sp>
          <p:nvSpPr>
            <p:cNvPr id="1049007" name="i$1ïdè"/>
            <p:cNvSpPr/>
            <p:nvPr/>
          </p:nvSpPr>
          <p:spPr bwMode="auto">
            <a:xfrm>
              <a:off x="4252119" y="3862389"/>
              <a:ext cx="84138" cy="136525"/>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p:spPr>
          <p:txBody>
            <a:bodyPr anchor="ctr"/>
            <a:lstStyle/>
            <a:p>
              <a:pPr algn="ctr"/>
              <a:endParaRPr/>
            </a:p>
          </p:txBody>
        </p:sp>
        <p:sp>
          <p:nvSpPr>
            <p:cNvPr id="1049008" name="îṧlîḑé"/>
            <p:cNvSpPr/>
            <p:nvPr/>
          </p:nvSpPr>
          <p:spPr bwMode="auto">
            <a:xfrm>
              <a:off x="4398169" y="3841752"/>
              <a:ext cx="73025" cy="130175"/>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p:spPr>
          <p:txBody>
            <a:bodyPr anchor="ctr"/>
            <a:lstStyle/>
            <a:p>
              <a:pPr algn="ctr"/>
              <a:endParaRPr/>
            </a:p>
          </p:txBody>
        </p:sp>
        <p:sp>
          <p:nvSpPr>
            <p:cNvPr id="1049009" name="iṥlîḍè"/>
            <p:cNvSpPr/>
            <p:nvPr/>
          </p:nvSpPr>
          <p:spPr bwMode="auto">
            <a:xfrm>
              <a:off x="3417094" y="3121027"/>
              <a:ext cx="77788" cy="5238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p:spPr>
          <p:txBody>
            <a:bodyPr anchor="ctr"/>
            <a:lstStyle/>
            <a:p>
              <a:pPr algn="ctr"/>
              <a:endParaRPr/>
            </a:p>
          </p:txBody>
        </p:sp>
        <p:sp>
          <p:nvSpPr>
            <p:cNvPr id="1049010" name="íšḻîďe"/>
            <p:cNvSpPr/>
            <p:nvPr/>
          </p:nvSpPr>
          <p:spPr bwMode="auto">
            <a:xfrm>
              <a:off x="3483769" y="3194052"/>
              <a:ext cx="61913" cy="4286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p:spPr>
          <p:txBody>
            <a:bodyPr anchor="ctr"/>
            <a:lstStyle/>
            <a:p>
              <a:pPr algn="ctr"/>
              <a:endParaRPr/>
            </a:p>
          </p:txBody>
        </p:sp>
        <p:sp>
          <p:nvSpPr>
            <p:cNvPr id="1049011" name="ïS1ïḓe"/>
            <p:cNvSpPr/>
            <p:nvPr/>
          </p:nvSpPr>
          <p:spPr bwMode="auto">
            <a:xfrm>
              <a:off x="3520282" y="3006727"/>
              <a:ext cx="228600" cy="376238"/>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p:spPr>
          <p:txBody>
            <a:bodyPr anchor="ctr"/>
            <a:lstStyle/>
            <a:p>
              <a:pPr algn="ctr"/>
              <a:endParaRPr/>
            </a:p>
          </p:txBody>
        </p:sp>
        <p:sp>
          <p:nvSpPr>
            <p:cNvPr id="1049012" name="îSļïde"/>
            <p:cNvSpPr/>
            <p:nvPr/>
          </p:nvSpPr>
          <p:spPr bwMode="auto">
            <a:xfrm>
              <a:off x="3961607" y="2662239"/>
              <a:ext cx="68263" cy="68263"/>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p:spPr>
          <p:txBody>
            <a:bodyPr anchor="ctr"/>
            <a:lstStyle/>
            <a:p>
              <a:pPr algn="ctr"/>
              <a:endParaRPr/>
            </a:p>
          </p:txBody>
        </p:sp>
        <p:sp>
          <p:nvSpPr>
            <p:cNvPr id="1049013" name="ïš1ïḑé"/>
            <p:cNvSpPr/>
            <p:nvPr/>
          </p:nvSpPr>
          <p:spPr bwMode="auto">
            <a:xfrm>
              <a:off x="3936207" y="2767014"/>
              <a:ext cx="41275" cy="57150"/>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p:spPr>
          <p:txBody>
            <a:bodyPr anchor="ctr"/>
            <a:lstStyle/>
            <a:p>
              <a:pPr algn="ctr"/>
              <a:endParaRPr/>
            </a:p>
          </p:txBody>
        </p:sp>
        <p:sp>
          <p:nvSpPr>
            <p:cNvPr id="1049014" name="ïś1iḓè"/>
            <p:cNvSpPr/>
            <p:nvPr/>
          </p:nvSpPr>
          <p:spPr bwMode="auto">
            <a:xfrm>
              <a:off x="4050507" y="2719389"/>
              <a:ext cx="93663" cy="88900"/>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p:spPr>
          <p:txBody>
            <a:bodyPr anchor="ctr"/>
            <a:lstStyle/>
            <a:p>
              <a:pPr algn="ctr"/>
              <a:endParaRPr/>
            </a:p>
          </p:txBody>
        </p:sp>
        <p:sp>
          <p:nvSpPr>
            <p:cNvPr id="1049015" name="îśļîḍê"/>
            <p:cNvSpPr/>
            <p:nvPr/>
          </p:nvSpPr>
          <p:spPr bwMode="auto">
            <a:xfrm>
              <a:off x="4050507" y="2803527"/>
              <a:ext cx="87313" cy="66675"/>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p:spPr>
          <p:txBody>
            <a:bodyPr anchor="ctr"/>
            <a:lstStyle/>
            <a:p>
              <a:pPr algn="ctr"/>
              <a:endParaRPr/>
            </a:p>
          </p:txBody>
        </p:sp>
        <p:sp>
          <p:nvSpPr>
            <p:cNvPr id="1049016" name="iṥlïďe"/>
            <p:cNvSpPr/>
            <p:nvPr/>
          </p:nvSpPr>
          <p:spPr bwMode="auto">
            <a:xfrm>
              <a:off x="3867944" y="2828927"/>
              <a:ext cx="120650" cy="166688"/>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p:spPr>
          <p:txBody>
            <a:bodyPr anchor="ctr"/>
            <a:lstStyle/>
            <a:p>
              <a:pPr algn="ctr"/>
              <a:endParaRPr/>
            </a:p>
          </p:txBody>
        </p:sp>
        <p:sp>
          <p:nvSpPr>
            <p:cNvPr id="1049017" name="iš1idè"/>
            <p:cNvSpPr/>
            <p:nvPr/>
          </p:nvSpPr>
          <p:spPr bwMode="auto">
            <a:xfrm>
              <a:off x="4377532" y="2719389"/>
              <a:ext cx="212725" cy="230188"/>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p:spPr>
          <p:txBody>
            <a:bodyPr anchor="ctr"/>
            <a:lstStyle/>
            <a:p>
              <a:pPr algn="ctr"/>
              <a:endParaRPr/>
            </a:p>
          </p:txBody>
        </p:sp>
        <p:sp>
          <p:nvSpPr>
            <p:cNvPr id="1049018" name="ïśļiḓé"/>
            <p:cNvSpPr/>
            <p:nvPr/>
          </p:nvSpPr>
          <p:spPr bwMode="auto">
            <a:xfrm>
              <a:off x="4544219" y="2928939"/>
              <a:ext cx="50800" cy="73025"/>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p:spPr>
          <p:txBody>
            <a:bodyPr anchor="ctr"/>
            <a:lstStyle/>
            <a:p>
              <a:pPr algn="ctr"/>
              <a:endParaRPr/>
            </a:p>
          </p:txBody>
        </p:sp>
        <p:sp>
          <p:nvSpPr>
            <p:cNvPr id="1049019" name="íṣlíḓé"/>
            <p:cNvSpPr/>
            <p:nvPr/>
          </p:nvSpPr>
          <p:spPr bwMode="auto">
            <a:xfrm>
              <a:off x="4766469" y="3084514"/>
              <a:ext cx="47625" cy="476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p:spPr>
          <p:txBody>
            <a:bodyPr anchor="ctr"/>
            <a:lstStyle/>
            <a:p>
              <a:pPr algn="ctr"/>
              <a:endParaRPr/>
            </a:p>
          </p:txBody>
        </p:sp>
        <p:sp>
          <p:nvSpPr>
            <p:cNvPr id="1049020" name="ïŝlîdè"/>
            <p:cNvSpPr/>
            <p:nvPr/>
          </p:nvSpPr>
          <p:spPr bwMode="auto">
            <a:xfrm>
              <a:off x="4688682" y="3152777"/>
              <a:ext cx="139700" cy="141288"/>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p:spPr>
          <p:txBody>
            <a:bodyPr anchor="ctr"/>
            <a:lstStyle/>
            <a:p>
              <a:pPr algn="ctr"/>
              <a:endParaRPr/>
            </a:p>
          </p:txBody>
        </p:sp>
        <p:sp>
          <p:nvSpPr>
            <p:cNvPr id="1049021" name="îşļîḓè"/>
            <p:cNvSpPr/>
            <p:nvPr/>
          </p:nvSpPr>
          <p:spPr bwMode="auto">
            <a:xfrm>
              <a:off x="4745832" y="3068639"/>
              <a:ext cx="280988" cy="173038"/>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p:spPr>
          <p:txBody>
            <a:bodyPr anchor="ctr"/>
            <a:lstStyle/>
            <a:p>
              <a:pPr algn="ctr"/>
              <a:endParaRPr/>
            </a:p>
          </p:txBody>
        </p:sp>
        <p:sp>
          <p:nvSpPr>
            <p:cNvPr id="1049022" name="ïšḻïḑé"/>
            <p:cNvSpPr/>
            <p:nvPr/>
          </p:nvSpPr>
          <p:spPr bwMode="auto">
            <a:xfrm>
              <a:off x="3312319" y="2532064"/>
              <a:ext cx="1801813" cy="1811338"/>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p:spPr>
          <p:txBody>
            <a:bodyPr anchor="ctr"/>
            <a:lstStyle/>
            <a:p>
              <a:pPr algn="ctr"/>
              <a:endParaRPr/>
            </a:p>
          </p:txBody>
        </p:sp>
        <p:sp>
          <p:nvSpPr>
            <p:cNvPr id="1049023" name="íšlîḋè"/>
            <p:cNvSpPr/>
            <p:nvPr/>
          </p:nvSpPr>
          <p:spPr bwMode="auto">
            <a:xfrm>
              <a:off x="3717132" y="2933702"/>
              <a:ext cx="998538" cy="855663"/>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p:spPr>
          <p:txBody>
            <a:bodyPr anchor="ctr"/>
            <a:lstStyle/>
            <a:p>
              <a:pPr algn="ctr"/>
              <a:endParaRPr/>
            </a:p>
          </p:txBody>
        </p:sp>
        <p:sp>
          <p:nvSpPr>
            <p:cNvPr id="1049024" name="ïṥļïḍê"/>
            <p:cNvSpPr/>
            <p:nvPr/>
          </p:nvSpPr>
          <p:spPr bwMode="auto">
            <a:xfrm>
              <a:off x="4828382" y="3752852"/>
              <a:ext cx="193675" cy="104775"/>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p:spPr>
          <p:txBody>
            <a:bodyPr anchor="ctr"/>
            <a:lstStyle/>
            <a:p>
              <a:pPr algn="ctr"/>
              <a:endParaRPr/>
            </a:p>
          </p:txBody>
        </p:sp>
        <p:sp>
          <p:nvSpPr>
            <p:cNvPr id="1049025" name="îṣḻîďe"/>
            <p:cNvSpPr/>
            <p:nvPr/>
          </p:nvSpPr>
          <p:spPr bwMode="auto">
            <a:xfrm>
              <a:off x="5577682" y="2901952"/>
              <a:ext cx="123825" cy="214313"/>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p:spPr>
          <p:txBody>
            <a:bodyPr anchor="ctr"/>
            <a:lstStyle/>
            <a:p>
              <a:pPr algn="ctr"/>
              <a:endParaRPr/>
            </a:p>
          </p:txBody>
        </p:sp>
        <p:sp>
          <p:nvSpPr>
            <p:cNvPr id="1049026" name="ïṩḷîḍe"/>
            <p:cNvSpPr/>
            <p:nvPr/>
          </p:nvSpPr>
          <p:spPr bwMode="auto">
            <a:xfrm>
              <a:off x="5525294" y="3090864"/>
              <a:ext cx="130175" cy="207963"/>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p:spPr>
          <p:txBody>
            <a:bodyPr anchor="ctr"/>
            <a:lstStyle/>
            <a:p>
              <a:pPr algn="ctr"/>
              <a:endParaRPr/>
            </a:p>
          </p:txBody>
        </p:sp>
        <p:sp>
          <p:nvSpPr>
            <p:cNvPr id="1049027" name="ïśļiḋê"/>
            <p:cNvSpPr/>
            <p:nvPr/>
          </p:nvSpPr>
          <p:spPr bwMode="auto">
            <a:xfrm>
              <a:off x="5415757" y="3016252"/>
              <a:ext cx="747713" cy="66833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p:spPr>
          <p:txBody>
            <a:bodyPr anchor="ctr"/>
            <a:lstStyle/>
            <a:p>
              <a:pPr algn="ctr"/>
              <a:endParaRPr/>
            </a:p>
          </p:txBody>
        </p:sp>
        <p:sp>
          <p:nvSpPr>
            <p:cNvPr id="1049028" name="îś1îdê"/>
            <p:cNvSpPr/>
            <p:nvPr/>
          </p:nvSpPr>
          <p:spPr bwMode="auto">
            <a:xfrm>
              <a:off x="6631782" y="2892427"/>
              <a:ext cx="119063" cy="187325"/>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p:spPr>
          <p:txBody>
            <a:bodyPr anchor="ctr"/>
            <a:lstStyle/>
            <a:p>
              <a:pPr algn="ctr"/>
              <a:endParaRPr/>
            </a:p>
          </p:txBody>
        </p:sp>
        <p:sp>
          <p:nvSpPr>
            <p:cNvPr id="1049029" name="íṩļïḓé"/>
            <p:cNvSpPr/>
            <p:nvPr/>
          </p:nvSpPr>
          <p:spPr bwMode="auto">
            <a:xfrm>
              <a:off x="6538119" y="3100389"/>
              <a:ext cx="139700" cy="182563"/>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p:spPr>
          <p:txBody>
            <a:bodyPr anchor="ctr"/>
            <a:lstStyle/>
            <a:p>
              <a:pPr algn="ctr"/>
              <a:endParaRPr/>
            </a:p>
          </p:txBody>
        </p:sp>
        <p:sp>
          <p:nvSpPr>
            <p:cNvPr id="1049030" name="ïṣļïde"/>
            <p:cNvSpPr/>
            <p:nvPr/>
          </p:nvSpPr>
          <p:spPr bwMode="auto">
            <a:xfrm>
              <a:off x="6330157" y="3225802"/>
              <a:ext cx="363538" cy="449263"/>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p:spPr>
          <p:txBody>
            <a:bodyPr anchor="ctr"/>
            <a:lstStyle/>
            <a:p>
              <a:pPr algn="ctr"/>
              <a:endParaRPr/>
            </a:p>
          </p:txBody>
        </p:sp>
        <p:sp>
          <p:nvSpPr>
            <p:cNvPr id="1049031" name="îṡḻîḋe"/>
            <p:cNvSpPr/>
            <p:nvPr/>
          </p:nvSpPr>
          <p:spPr bwMode="auto">
            <a:xfrm>
              <a:off x="6817519" y="3032127"/>
              <a:ext cx="271463" cy="246063"/>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p:spPr>
          <p:txBody>
            <a:bodyPr anchor="ctr"/>
            <a:lstStyle/>
            <a:p>
              <a:pPr algn="ctr"/>
              <a:endParaRPr/>
            </a:p>
          </p:txBody>
        </p:sp>
        <p:sp>
          <p:nvSpPr>
            <p:cNvPr id="1049032" name="iŝľiḓê"/>
            <p:cNvSpPr/>
            <p:nvPr/>
          </p:nvSpPr>
          <p:spPr bwMode="auto">
            <a:xfrm>
              <a:off x="6792119" y="3273427"/>
              <a:ext cx="228600" cy="150813"/>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p:spPr>
          <p:txBody>
            <a:bodyPr anchor="ctr"/>
            <a:lstStyle/>
            <a:p>
              <a:pPr algn="ctr"/>
              <a:endParaRPr/>
            </a:p>
          </p:txBody>
        </p:sp>
        <p:sp>
          <p:nvSpPr>
            <p:cNvPr id="1049033" name="ïŝľîḋe"/>
            <p:cNvSpPr/>
            <p:nvPr/>
          </p:nvSpPr>
          <p:spPr bwMode="auto">
            <a:xfrm>
              <a:off x="7363619" y="2876552"/>
              <a:ext cx="566738" cy="62547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p:spPr>
          <p:txBody>
            <a:bodyPr anchor="ctr"/>
            <a:lstStyle/>
            <a:p>
              <a:pPr algn="ctr"/>
              <a:endParaRPr/>
            </a:p>
          </p:txBody>
        </p:sp>
        <p:sp>
          <p:nvSpPr>
            <p:cNvPr id="1049034" name="ïsļidé"/>
            <p:cNvSpPr/>
            <p:nvPr/>
          </p:nvSpPr>
          <p:spPr bwMode="auto">
            <a:xfrm>
              <a:off x="7809707" y="3346452"/>
              <a:ext cx="161925" cy="187325"/>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p:spPr>
          <p:txBody>
            <a:bodyPr anchor="ctr"/>
            <a:lstStyle/>
            <a:p>
              <a:pPr algn="ctr"/>
              <a:endParaRPr/>
            </a:p>
          </p:txBody>
        </p:sp>
        <p:sp>
          <p:nvSpPr>
            <p:cNvPr id="1049035" name="îşḷiḓê"/>
            <p:cNvSpPr/>
            <p:nvPr/>
          </p:nvSpPr>
          <p:spPr bwMode="auto">
            <a:xfrm>
              <a:off x="8266907" y="3121027"/>
              <a:ext cx="93663" cy="146050"/>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p:spPr>
          <p:txBody>
            <a:bodyPr anchor="ctr"/>
            <a:lstStyle/>
            <a:p>
              <a:pPr algn="ctr"/>
              <a:endParaRPr/>
            </a:p>
          </p:txBody>
        </p:sp>
        <p:sp>
          <p:nvSpPr>
            <p:cNvPr id="1049036" name="íşlîḑê"/>
            <p:cNvSpPr/>
            <p:nvPr/>
          </p:nvSpPr>
          <p:spPr bwMode="auto">
            <a:xfrm>
              <a:off x="8209757" y="2776539"/>
              <a:ext cx="623888" cy="846138"/>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p:spPr>
          <p:txBody>
            <a:bodyPr anchor="ctr"/>
            <a:lstStyle/>
            <a:p>
              <a:pPr algn="ctr"/>
              <a:endParaRPr/>
            </a:p>
          </p:txBody>
        </p:sp>
        <p:sp>
          <p:nvSpPr>
            <p:cNvPr id="1049037" name="ïş1ïḑè"/>
            <p:cNvSpPr/>
            <p:nvPr/>
          </p:nvSpPr>
          <p:spPr bwMode="auto">
            <a:xfrm>
              <a:off x="5342732" y="3867152"/>
              <a:ext cx="166688" cy="209550"/>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p:spPr>
          <p:txBody>
            <a:bodyPr anchor="ctr"/>
            <a:lstStyle/>
            <a:p>
              <a:pPr algn="ctr"/>
              <a:endParaRPr/>
            </a:p>
          </p:txBody>
        </p:sp>
        <p:sp>
          <p:nvSpPr>
            <p:cNvPr id="1049038" name="íśḷîďe"/>
            <p:cNvSpPr/>
            <p:nvPr/>
          </p:nvSpPr>
          <p:spPr bwMode="auto">
            <a:xfrm>
              <a:off x="5550694" y="3867152"/>
              <a:ext cx="166688" cy="209550"/>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p:spPr>
          <p:txBody>
            <a:bodyPr anchor="ctr"/>
            <a:lstStyle/>
            <a:p>
              <a:pPr algn="ctr"/>
              <a:endParaRPr/>
            </a:p>
          </p:txBody>
        </p:sp>
        <p:sp>
          <p:nvSpPr>
            <p:cNvPr id="1049039" name="í$lîdê"/>
            <p:cNvSpPr/>
            <p:nvPr/>
          </p:nvSpPr>
          <p:spPr bwMode="auto">
            <a:xfrm>
              <a:off x="5779294" y="3867152"/>
              <a:ext cx="155575" cy="209550"/>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p:spPr>
          <p:txBody>
            <a:bodyPr anchor="ctr"/>
            <a:lstStyle/>
            <a:p>
              <a:pPr algn="ctr"/>
              <a:endParaRPr/>
            </a:p>
          </p:txBody>
        </p:sp>
        <p:sp>
          <p:nvSpPr>
            <p:cNvPr id="1049040" name="íṥlíďe"/>
            <p:cNvSpPr/>
            <p:nvPr/>
          </p:nvSpPr>
          <p:spPr bwMode="auto">
            <a:xfrm>
              <a:off x="5971382" y="3867152"/>
              <a:ext cx="134938" cy="214313"/>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p:spPr>
          <p:txBody>
            <a:bodyPr anchor="ctr"/>
            <a:lstStyle/>
            <a:p>
              <a:pPr algn="ctr"/>
              <a:endParaRPr/>
            </a:p>
          </p:txBody>
        </p:sp>
        <p:sp>
          <p:nvSpPr>
            <p:cNvPr id="1049041" name="íşḻîḑé"/>
            <p:cNvSpPr/>
            <p:nvPr/>
          </p:nvSpPr>
          <p:spPr bwMode="auto">
            <a:xfrm>
              <a:off x="6163469" y="3867152"/>
              <a:ext cx="41275" cy="209550"/>
            </a:xfrm>
            <a:prstGeom prst="rect">
              <a:avLst/>
            </a:prstGeom>
            <a:grpFill/>
            <a:ln>
              <a:noFill/>
            </a:ln>
          </p:spPr>
          <p:txBody>
            <a:bodyPr anchor="ctr"/>
            <a:lstStyle/>
            <a:p>
              <a:pPr algn="ctr"/>
              <a:endParaRPr/>
            </a:p>
          </p:txBody>
        </p:sp>
        <p:sp>
          <p:nvSpPr>
            <p:cNvPr id="1049042" name="îś1îḓè"/>
            <p:cNvSpPr/>
            <p:nvPr/>
          </p:nvSpPr>
          <p:spPr bwMode="auto">
            <a:xfrm>
              <a:off x="6241257" y="3867152"/>
              <a:ext cx="207963" cy="209550"/>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p:spPr>
          <p:txBody>
            <a:bodyPr anchor="ctr"/>
            <a:lstStyle/>
            <a:p>
              <a:pPr algn="ctr"/>
              <a:endParaRPr/>
            </a:p>
          </p:txBody>
        </p:sp>
        <p:sp>
          <p:nvSpPr>
            <p:cNvPr id="1049043" name="ïşļíḑê"/>
            <p:cNvSpPr/>
            <p:nvPr/>
          </p:nvSpPr>
          <p:spPr bwMode="auto">
            <a:xfrm>
              <a:off x="6485732" y="3867152"/>
              <a:ext cx="166688" cy="209550"/>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p:spPr>
          <p:txBody>
            <a:bodyPr anchor="ctr"/>
            <a:lstStyle/>
            <a:p>
              <a:pPr algn="ctr"/>
              <a:endParaRPr/>
            </a:p>
          </p:txBody>
        </p:sp>
        <p:sp>
          <p:nvSpPr>
            <p:cNvPr id="1049044" name="ïs1îḓé"/>
            <p:cNvSpPr/>
            <p:nvPr/>
          </p:nvSpPr>
          <p:spPr bwMode="auto">
            <a:xfrm>
              <a:off x="6703219" y="3867152"/>
              <a:ext cx="198438" cy="214313"/>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p:spPr>
          <p:txBody>
            <a:bodyPr anchor="ctr"/>
            <a:lstStyle/>
            <a:p>
              <a:pPr algn="ctr"/>
              <a:endParaRPr/>
            </a:p>
          </p:txBody>
        </p:sp>
        <p:sp>
          <p:nvSpPr>
            <p:cNvPr id="1049045" name="íşḻíde"/>
            <p:cNvSpPr/>
            <p:nvPr/>
          </p:nvSpPr>
          <p:spPr bwMode="auto">
            <a:xfrm>
              <a:off x="7015957" y="3867152"/>
              <a:ext cx="165100" cy="214313"/>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p:spPr>
          <p:txBody>
            <a:bodyPr anchor="ctr"/>
            <a:lstStyle/>
            <a:p>
              <a:pPr algn="ctr"/>
              <a:endParaRPr/>
            </a:p>
          </p:txBody>
        </p:sp>
        <p:sp>
          <p:nvSpPr>
            <p:cNvPr id="1049046" name="îṣḻïḋé"/>
            <p:cNvSpPr/>
            <p:nvPr/>
          </p:nvSpPr>
          <p:spPr bwMode="auto">
            <a:xfrm>
              <a:off x="7244557" y="3867152"/>
              <a:ext cx="165100" cy="209550"/>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p:spPr>
          <p:txBody>
            <a:bodyPr anchor="ctr"/>
            <a:lstStyle/>
            <a:p>
              <a:pPr algn="ctr"/>
              <a:endParaRPr/>
            </a:p>
          </p:txBody>
        </p:sp>
        <p:sp>
          <p:nvSpPr>
            <p:cNvPr id="1049047" name="íŝḷiďé"/>
            <p:cNvSpPr/>
            <p:nvPr/>
          </p:nvSpPr>
          <p:spPr bwMode="auto">
            <a:xfrm>
              <a:off x="7466807" y="3867152"/>
              <a:ext cx="42863" cy="209550"/>
            </a:xfrm>
            <a:prstGeom prst="rect">
              <a:avLst/>
            </a:prstGeom>
            <a:grpFill/>
            <a:ln>
              <a:noFill/>
            </a:ln>
          </p:spPr>
          <p:txBody>
            <a:bodyPr anchor="ctr"/>
            <a:lstStyle/>
            <a:p>
              <a:pPr algn="ctr"/>
              <a:endParaRPr/>
            </a:p>
          </p:txBody>
        </p:sp>
        <p:sp>
          <p:nvSpPr>
            <p:cNvPr id="1049048" name="ïṧľïḓe"/>
            <p:cNvSpPr/>
            <p:nvPr/>
          </p:nvSpPr>
          <p:spPr bwMode="auto">
            <a:xfrm>
              <a:off x="7544594" y="3867152"/>
              <a:ext cx="192088" cy="209550"/>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p:spPr>
          <p:txBody>
            <a:bodyPr anchor="ctr"/>
            <a:lstStyle/>
            <a:p>
              <a:pPr algn="ctr"/>
              <a:endParaRPr/>
            </a:p>
          </p:txBody>
        </p:sp>
        <p:sp>
          <p:nvSpPr>
            <p:cNvPr id="1049049" name="ísḻíḑê"/>
            <p:cNvSpPr/>
            <p:nvPr/>
          </p:nvSpPr>
          <p:spPr bwMode="auto">
            <a:xfrm>
              <a:off x="7773194" y="3867152"/>
              <a:ext cx="161925" cy="209550"/>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p:spPr>
          <p:txBody>
            <a:bodyPr anchor="ctr"/>
            <a:lstStyle/>
            <a:p>
              <a:pPr algn="ctr"/>
              <a:endParaRPr/>
            </a:p>
          </p:txBody>
        </p:sp>
        <p:sp>
          <p:nvSpPr>
            <p:cNvPr id="1049050" name="iš1íḋé"/>
            <p:cNvSpPr/>
            <p:nvPr/>
          </p:nvSpPr>
          <p:spPr bwMode="auto">
            <a:xfrm>
              <a:off x="7987507" y="3867152"/>
              <a:ext cx="180975" cy="209550"/>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p:spPr>
          <p:txBody>
            <a:bodyPr anchor="ctr"/>
            <a:lstStyle/>
            <a:p>
              <a:pPr algn="ctr"/>
              <a:endParaRPr/>
            </a:p>
          </p:txBody>
        </p:sp>
        <p:sp>
          <p:nvSpPr>
            <p:cNvPr id="1049051" name="ïśliďe"/>
            <p:cNvSpPr/>
            <p:nvPr/>
          </p:nvSpPr>
          <p:spPr bwMode="auto">
            <a:xfrm>
              <a:off x="8200232" y="3867152"/>
              <a:ext cx="165100" cy="214313"/>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p:spPr>
          <p:txBody>
            <a:bodyPr anchor="ctr"/>
            <a:lstStyle/>
            <a:p>
              <a:pPr algn="ctr"/>
              <a:endParaRPr/>
            </a:p>
          </p:txBody>
        </p:sp>
        <p:sp>
          <p:nvSpPr>
            <p:cNvPr id="1049052" name="íşļïďê"/>
            <p:cNvSpPr/>
            <p:nvPr/>
          </p:nvSpPr>
          <p:spPr bwMode="auto">
            <a:xfrm>
              <a:off x="8417719" y="3867152"/>
              <a:ext cx="41275" cy="209550"/>
            </a:xfrm>
            <a:prstGeom prst="rect">
              <a:avLst/>
            </a:prstGeom>
            <a:grpFill/>
            <a:ln>
              <a:noFill/>
            </a:ln>
          </p:spPr>
          <p:txBody>
            <a:bodyPr anchor="ctr"/>
            <a:lstStyle/>
            <a:p>
              <a:pPr algn="ctr"/>
              <a:endParaRPr/>
            </a:p>
          </p:txBody>
        </p:sp>
        <p:sp>
          <p:nvSpPr>
            <p:cNvPr id="1049053" name="iṧlíḓe"/>
            <p:cNvSpPr/>
            <p:nvPr/>
          </p:nvSpPr>
          <p:spPr bwMode="auto">
            <a:xfrm>
              <a:off x="8500269" y="3867152"/>
              <a:ext cx="166688" cy="209550"/>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p:spPr>
          <p:txBody>
            <a:bodyPr anchor="ctr"/>
            <a:lstStyle/>
            <a:p>
              <a:pPr algn="ctr"/>
              <a:endParaRPr/>
            </a:p>
          </p:txBody>
        </p:sp>
        <p:sp>
          <p:nvSpPr>
            <p:cNvPr id="1049054" name="iṥlîďe"/>
            <p:cNvSpPr/>
            <p:nvPr/>
          </p:nvSpPr>
          <p:spPr bwMode="auto">
            <a:xfrm>
              <a:off x="8687594" y="3867152"/>
              <a:ext cx="192088" cy="209550"/>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p:spPr>
          <p:txBody>
            <a:bodyPr anchor="ctr"/>
            <a:lstStyle/>
            <a:p>
              <a:pPr algn="ctr"/>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1048691" name="Picture Placeholder 7"/>
          <p:cNvSpPr>
            <a:spLocks noGrp="1"/>
          </p:cNvSpPr>
          <p:nvPr>
            <p:ph type="pic" sz="quarter" idx="17"/>
          </p:nvPr>
        </p:nvSpPr>
        <p:spPr>
          <a:xfrm>
            <a:off x="0" y="968873"/>
            <a:ext cx="9144000" cy="230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8692"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grpSp>
        <p:nvGrpSpPr>
          <p:cNvPr id="91" name="d7f4448b-3673-4d0f-89ff-08ead12315ff" descr="本素材由iSlide™ 提供 iSlide™尊重知识产权并注重保护用户享有的各项权利。郑重提醒您： iSlide™插件中提供的任何信息内容的所有权、知识产权归其原始权利人或权利受让人所有，您免费/购买获得的是信息内容的使用权，并受下述条款的约束； 1. 您仅可以个人非商业用途使用该等信息内容，不可将信息内容的全部或部分用于出售，或以出租、出借、转让、分销、发布等其他任何方式供他人使用； 2. 禁止在接入互联网或移动互联网的任何网站、平台、应用或程序上以任何方式为他人提供iSlide™插件资源内容的下载。 The resource is supplied by iSlide™. iSlide™ respects all intellectual property rights and protects all the rights its users acquired.Solemnly remind you: The ownership and intellectual property of the resources supplied in iSlide Add-in belongs to its owner or the assignee of this ownership.you only acquired the usage of the resources supplied in iSlide Add-in, as well as respected the following restrain terms: 1.You are only allowed to use such resource for personal and non-commercial aim, not allowed to use such resource or part of it for the sale; or rent, lend, transfer to others; or distribution or release it in any way. 2.You are not permitted to provide the resource of iSlide Add-in in any website, platform, application access to the Internet or mobile Internet." title="iSlide™ 版权声明  COPYRIGHT NOTICE"/>
          <p:cNvGrpSpPr>
            <a:grpSpLocks noChangeAspect="1"/>
          </p:cNvGrpSpPr>
          <p:nvPr userDrawn="1">
            <p:custDataLst>
              <p:tags r:id="rId1"/>
            </p:custDataLst>
          </p:nvPr>
        </p:nvGrpSpPr>
        <p:grpSpPr>
          <a:xfrm>
            <a:off x="239071" y="4697788"/>
            <a:ext cx="1148385" cy="373626"/>
            <a:chOff x="3312319" y="2532064"/>
            <a:chExt cx="5567363" cy="1811338"/>
          </a:xfrm>
          <a:solidFill>
            <a:schemeClr val="accent1"/>
          </a:solidFill>
        </p:grpSpPr>
        <p:sp>
          <p:nvSpPr>
            <p:cNvPr id="1048693" name="íṥḷîde"/>
            <p:cNvSpPr/>
            <p:nvPr/>
          </p:nvSpPr>
          <p:spPr bwMode="auto">
            <a:xfrm>
              <a:off x="3801269" y="3105152"/>
              <a:ext cx="825500" cy="762000"/>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p:spPr>
          <p:txBody>
            <a:bodyPr anchor="ctr"/>
            <a:lstStyle/>
            <a:p>
              <a:pPr algn="ctr"/>
              <a:endParaRPr/>
            </a:p>
          </p:txBody>
        </p:sp>
        <p:sp>
          <p:nvSpPr>
            <p:cNvPr id="1048694" name="íṩḻiḋe"/>
            <p:cNvSpPr/>
            <p:nvPr/>
          </p:nvSpPr>
          <p:spPr bwMode="auto">
            <a:xfrm>
              <a:off x="3405982" y="3595689"/>
              <a:ext cx="212725" cy="168275"/>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p:spPr>
          <p:txBody>
            <a:bodyPr anchor="ctr"/>
            <a:lstStyle/>
            <a:p>
              <a:pPr algn="ctr"/>
              <a:endParaRPr/>
            </a:p>
          </p:txBody>
        </p:sp>
        <p:sp>
          <p:nvSpPr>
            <p:cNvPr id="1048695" name="iṣḷíḓè"/>
            <p:cNvSpPr/>
            <p:nvPr/>
          </p:nvSpPr>
          <p:spPr bwMode="auto">
            <a:xfrm>
              <a:off x="3463132" y="3700464"/>
              <a:ext cx="207963" cy="161925"/>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p:spPr>
          <p:txBody>
            <a:bodyPr anchor="ctr"/>
            <a:lstStyle/>
            <a:p>
              <a:pPr algn="ctr"/>
              <a:endParaRPr/>
            </a:p>
          </p:txBody>
        </p:sp>
        <p:sp>
          <p:nvSpPr>
            <p:cNvPr id="1048696" name="iṣļîďê"/>
            <p:cNvSpPr/>
            <p:nvPr/>
          </p:nvSpPr>
          <p:spPr bwMode="auto">
            <a:xfrm>
              <a:off x="3520282" y="3810002"/>
              <a:ext cx="207963" cy="161925"/>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p:spPr>
          <p:txBody>
            <a:bodyPr anchor="ctr"/>
            <a:lstStyle/>
            <a:p>
              <a:pPr algn="ctr"/>
              <a:endParaRPr/>
            </a:p>
          </p:txBody>
        </p:sp>
        <p:sp>
          <p:nvSpPr>
            <p:cNvPr id="1048697" name="iṧ1ïdê"/>
            <p:cNvSpPr/>
            <p:nvPr/>
          </p:nvSpPr>
          <p:spPr bwMode="auto">
            <a:xfrm>
              <a:off x="3602832" y="3919539"/>
              <a:ext cx="166688" cy="120650"/>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p:spPr>
          <p:txBody>
            <a:bodyPr anchor="ctr"/>
            <a:lstStyle/>
            <a:p>
              <a:pPr algn="ctr"/>
              <a:endParaRPr/>
            </a:p>
          </p:txBody>
        </p:sp>
        <p:sp>
          <p:nvSpPr>
            <p:cNvPr id="1048698" name="ïṡ1îḋé"/>
            <p:cNvSpPr/>
            <p:nvPr/>
          </p:nvSpPr>
          <p:spPr bwMode="auto">
            <a:xfrm>
              <a:off x="3680619" y="3946527"/>
              <a:ext cx="136525" cy="134938"/>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p:spPr>
          <p:txBody>
            <a:bodyPr anchor="ctr"/>
            <a:lstStyle/>
            <a:p>
              <a:pPr algn="ctr"/>
              <a:endParaRPr/>
            </a:p>
          </p:txBody>
        </p:sp>
        <p:sp>
          <p:nvSpPr>
            <p:cNvPr id="1048699" name="iṡḻíḋè"/>
            <p:cNvSpPr/>
            <p:nvPr/>
          </p:nvSpPr>
          <p:spPr bwMode="auto">
            <a:xfrm>
              <a:off x="3707607" y="3983039"/>
              <a:ext cx="166688" cy="182563"/>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p:spPr>
          <p:txBody>
            <a:bodyPr anchor="ctr"/>
            <a:lstStyle/>
            <a:p>
              <a:pPr algn="ctr"/>
              <a:endParaRPr/>
            </a:p>
          </p:txBody>
        </p:sp>
        <p:sp>
          <p:nvSpPr>
            <p:cNvPr id="1048700" name="îS1íḍê"/>
            <p:cNvSpPr/>
            <p:nvPr/>
          </p:nvSpPr>
          <p:spPr bwMode="auto">
            <a:xfrm>
              <a:off x="3826669" y="4013202"/>
              <a:ext cx="182563" cy="198438"/>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p:spPr>
          <p:txBody>
            <a:bodyPr anchor="ctr"/>
            <a:lstStyle/>
            <a:p>
              <a:pPr algn="ctr"/>
              <a:endParaRPr/>
            </a:p>
          </p:txBody>
        </p:sp>
        <p:sp>
          <p:nvSpPr>
            <p:cNvPr id="1048701" name="iṥļîḑè"/>
            <p:cNvSpPr/>
            <p:nvPr/>
          </p:nvSpPr>
          <p:spPr bwMode="auto">
            <a:xfrm>
              <a:off x="3972719" y="4071939"/>
              <a:ext cx="128588" cy="176213"/>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p:spPr>
          <p:txBody>
            <a:bodyPr anchor="ctr"/>
            <a:lstStyle/>
            <a:p>
              <a:pPr algn="ctr"/>
              <a:endParaRPr/>
            </a:p>
          </p:txBody>
        </p:sp>
        <p:sp>
          <p:nvSpPr>
            <p:cNvPr id="1048702" name="ïṧḷïḑè"/>
            <p:cNvSpPr/>
            <p:nvPr/>
          </p:nvSpPr>
          <p:spPr bwMode="auto">
            <a:xfrm>
              <a:off x="4169569" y="4076702"/>
              <a:ext cx="103188" cy="177800"/>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p:spPr>
          <p:txBody>
            <a:bodyPr anchor="ctr"/>
            <a:lstStyle/>
            <a:p>
              <a:pPr algn="ctr"/>
              <a:endParaRPr/>
            </a:p>
          </p:txBody>
        </p:sp>
        <p:sp>
          <p:nvSpPr>
            <p:cNvPr id="1048703" name="iṣľiḋê"/>
            <p:cNvSpPr/>
            <p:nvPr/>
          </p:nvSpPr>
          <p:spPr bwMode="auto">
            <a:xfrm>
              <a:off x="4288632" y="4060827"/>
              <a:ext cx="125413" cy="182563"/>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p:spPr>
          <p:txBody>
            <a:bodyPr anchor="ctr"/>
            <a:lstStyle/>
            <a:p>
              <a:pPr algn="ctr"/>
              <a:endParaRPr/>
            </a:p>
          </p:txBody>
        </p:sp>
        <p:sp>
          <p:nvSpPr>
            <p:cNvPr id="1048704" name="iṣliḍè"/>
            <p:cNvSpPr/>
            <p:nvPr/>
          </p:nvSpPr>
          <p:spPr bwMode="auto">
            <a:xfrm>
              <a:off x="4398169" y="4029077"/>
              <a:ext cx="73025" cy="173038"/>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p:spPr>
          <p:txBody>
            <a:bodyPr anchor="ctr"/>
            <a:lstStyle/>
            <a:p>
              <a:pPr algn="ctr"/>
              <a:endParaRPr/>
            </a:p>
          </p:txBody>
        </p:sp>
        <p:sp>
          <p:nvSpPr>
            <p:cNvPr id="1048705" name="íṥľídê"/>
            <p:cNvSpPr/>
            <p:nvPr/>
          </p:nvSpPr>
          <p:spPr bwMode="auto">
            <a:xfrm>
              <a:off x="4423569" y="3992564"/>
              <a:ext cx="125413" cy="188913"/>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p:spPr>
          <p:txBody>
            <a:bodyPr anchor="ctr"/>
            <a:lstStyle/>
            <a:p>
              <a:pPr algn="ctr"/>
              <a:endParaRPr/>
            </a:p>
          </p:txBody>
        </p:sp>
        <p:sp>
          <p:nvSpPr>
            <p:cNvPr id="1048706" name="ïŝľiḑé"/>
            <p:cNvSpPr/>
            <p:nvPr/>
          </p:nvSpPr>
          <p:spPr bwMode="auto">
            <a:xfrm>
              <a:off x="4537869" y="3951289"/>
              <a:ext cx="155575" cy="177800"/>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p:spPr>
          <p:txBody>
            <a:bodyPr anchor="ctr"/>
            <a:lstStyle/>
            <a:p>
              <a:pPr algn="ctr"/>
              <a:endParaRPr/>
            </a:p>
          </p:txBody>
        </p:sp>
        <p:sp>
          <p:nvSpPr>
            <p:cNvPr id="1048707" name="iśḷïḑé"/>
            <p:cNvSpPr/>
            <p:nvPr/>
          </p:nvSpPr>
          <p:spPr bwMode="auto">
            <a:xfrm>
              <a:off x="4610894" y="3894139"/>
              <a:ext cx="187325" cy="177800"/>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p:spPr>
          <p:txBody>
            <a:bodyPr anchor="ctr"/>
            <a:lstStyle/>
            <a:p>
              <a:pPr algn="ctr"/>
              <a:endParaRPr/>
            </a:p>
          </p:txBody>
        </p:sp>
        <p:sp>
          <p:nvSpPr>
            <p:cNvPr id="1048708" name="ï$ḷîḋé"/>
            <p:cNvSpPr/>
            <p:nvPr/>
          </p:nvSpPr>
          <p:spPr bwMode="auto">
            <a:xfrm>
              <a:off x="4699794" y="3836989"/>
              <a:ext cx="176213" cy="139700"/>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p:spPr>
          <p:txBody>
            <a:bodyPr anchor="ctr"/>
            <a:lstStyle/>
            <a:p>
              <a:pPr algn="ctr"/>
              <a:endParaRPr/>
            </a:p>
          </p:txBody>
        </p:sp>
        <p:sp>
          <p:nvSpPr>
            <p:cNvPr id="1048709" name="ïṥḷiḍê"/>
            <p:cNvSpPr/>
            <p:nvPr/>
          </p:nvSpPr>
          <p:spPr bwMode="auto">
            <a:xfrm>
              <a:off x="4756944" y="3779839"/>
              <a:ext cx="171450" cy="98425"/>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p:spPr>
          <p:txBody>
            <a:bodyPr anchor="ctr"/>
            <a:lstStyle/>
            <a:p>
              <a:pPr algn="ctr"/>
              <a:endParaRPr/>
            </a:p>
          </p:txBody>
        </p:sp>
        <p:sp>
          <p:nvSpPr>
            <p:cNvPr id="1048710" name="î$1íḋe"/>
            <p:cNvSpPr/>
            <p:nvPr/>
          </p:nvSpPr>
          <p:spPr bwMode="auto">
            <a:xfrm>
              <a:off x="4782344" y="3675064"/>
              <a:ext cx="187325" cy="125413"/>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p:spPr>
          <p:txBody>
            <a:bodyPr anchor="ctr"/>
            <a:lstStyle/>
            <a:p>
              <a:pPr algn="ctr"/>
              <a:endParaRPr/>
            </a:p>
          </p:txBody>
        </p:sp>
        <p:sp>
          <p:nvSpPr>
            <p:cNvPr id="1048711" name="ïṥḷïdê"/>
            <p:cNvSpPr/>
            <p:nvPr/>
          </p:nvSpPr>
          <p:spPr bwMode="auto">
            <a:xfrm>
              <a:off x="3925094" y="3821114"/>
              <a:ext cx="88900" cy="119063"/>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p:spPr>
          <p:txBody>
            <a:bodyPr anchor="ctr"/>
            <a:lstStyle/>
            <a:p>
              <a:pPr algn="ctr"/>
              <a:endParaRPr/>
            </a:p>
          </p:txBody>
        </p:sp>
        <p:sp>
          <p:nvSpPr>
            <p:cNvPr id="1048712" name="ïS1ïďê"/>
            <p:cNvSpPr/>
            <p:nvPr/>
          </p:nvSpPr>
          <p:spPr bwMode="auto">
            <a:xfrm>
              <a:off x="4091782" y="3862389"/>
              <a:ext cx="77788" cy="130175"/>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p:spPr>
          <p:txBody>
            <a:bodyPr anchor="ctr"/>
            <a:lstStyle/>
            <a:p>
              <a:pPr algn="ctr"/>
              <a:endParaRPr/>
            </a:p>
          </p:txBody>
        </p:sp>
        <p:sp>
          <p:nvSpPr>
            <p:cNvPr id="1048713" name="i$1ïdè"/>
            <p:cNvSpPr/>
            <p:nvPr/>
          </p:nvSpPr>
          <p:spPr bwMode="auto">
            <a:xfrm>
              <a:off x="4252119" y="3862389"/>
              <a:ext cx="84138" cy="136525"/>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p:spPr>
          <p:txBody>
            <a:bodyPr anchor="ctr"/>
            <a:lstStyle/>
            <a:p>
              <a:pPr algn="ctr"/>
              <a:endParaRPr/>
            </a:p>
          </p:txBody>
        </p:sp>
        <p:sp>
          <p:nvSpPr>
            <p:cNvPr id="1048714" name="îṧlîḑé"/>
            <p:cNvSpPr/>
            <p:nvPr/>
          </p:nvSpPr>
          <p:spPr bwMode="auto">
            <a:xfrm>
              <a:off x="4398169" y="3841752"/>
              <a:ext cx="73025" cy="130175"/>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p:spPr>
          <p:txBody>
            <a:bodyPr anchor="ctr"/>
            <a:lstStyle/>
            <a:p>
              <a:pPr algn="ctr"/>
              <a:endParaRPr/>
            </a:p>
          </p:txBody>
        </p:sp>
        <p:sp>
          <p:nvSpPr>
            <p:cNvPr id="1048715" name="iṥlîḍè"/>
            <p:cNvSpPr/>
            <p:nvPr/>
          </p:nvSpPr>
          <p:spPr bwMode="auto">
            <a:xfrm>
              <a:off x="3417094" y="3121027"/>
              <a:ext cx="77788" cy="5238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p:spPr>
          <p:txBody>
            <a:bodyPr anchor="ctr"/>
            <a:lstStyle/>
            <a:p>
              <a:pPr algn="ctr"/>
              <a:endParaRPr/>
            </a:p>
          </p:txBody>
        </p:sp>
        <p:sp>
          <p:nvSpPr>
            <p:cNvPr id="1048716" name="íšḻîďe"/>
            <p:cNvSpPr/>
            <p:nvPr/>
          </p:nvSpPr>
          <p:spPr bwMode="auto">
            <a:xfrm>
              <a:off x="3483769" y="3194052"/>
              <a:ext cx="61913" cy="4286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p:spPr>
          <p:txBody>
            <a:bodyPr anchor="ctr"/>
            <a:lstStyle/>
            <a:p>
              <a:pPr algn="ctr"/>
              <a:endParaRPr/>
            </a:p>
          </p:txBody>
        </p:sp>
        <p:sp>
          <p:nvSpPr>
            <p:cNvPr id="1048717" name="ïS1ïḓe"/>
            <p:cNvSpPr/>
            <p:nvPr/>
          </p:nvSpPr>
          <p:spPr bwMode="auto">
            <a:xfrm>
              <a:off x="3520282" y="3006727"/>
              <a:ext cx="228600" cy="376238"/>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p:spPr>
          <p:txBody>
            <a:bodyPr anchor="ctr"/>
            <a:lstStyle/>
            <a:p>
              <a:pPr algn="ctr"/>
              <a:endParaRPr/>
            </a:p>
          </p:txBody>
        </p:sp>
        <p:sp>
          <p:nvSpPr>
            <p:cNvPr id="1048718" name="îSļïde"/>
            <p:cNvSpPr/>
            <p:nvPr/>
          </p:nvSpPr>
          <p:spPr bwMode="auto">
            <a:xfrm>
              <a:off x="3961607" y="2662239"/>
              <a:ext cx="68263" cy="68263"/>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p:spPr>
          <p:txBody>
            <a:bodyPr anchor="ctr"/>
            <a:lstStyle/>
            <a:p>
              <a:pPr algn="ctr"/>
              <a:endParaRPr/>
            </a:p>
          </p:txBody>
        </p:sp>
        <p:sp>
          <p:nvSpPr>
            <p:cNvPr id="1048719" name="ïš1ïḑé"/>
            <p:cNvSpPr/>
            <p:nvPr/>
          </p:nvSpPr>
          <p:spPr bwMode="auto">
            <a:xfrm>
              <a:off x="3936207" y="2767014"/>
              <a:ext cx="41275" cy="57150"/>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p:spPr>
          <p:txBody>
            <a:bodyPr anchor="ctr"/>
            <a:lstStyle/>
            <a:p>
              <a:pPr algn="ctr"/>
              <a:endParaRPr/>
            </a:p>
          </p:txBody>
        </p:sp>
        <p:sp>
          <p:nvSpPr>
            <p:cNvPr id="1048720" name="ïś1iḓè"/>
            <p:cNvSpPr/>
            <p:nvPr/>
          </p:nvSpPr>
          <p:spPr bwMode="auto">
            <a:xfrm>
              <a:off x="4050507" y="2719389"/>
              <a:ext cx="93663" cy="88900"/>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p:spPr>
          <p:txBody>
            <a:bodyPr anchor="ctr"/>
            <a:lstStyle/>
            <a:p>
              <a:pPr algn="ctr"/>
              <a:endParaRPr/>
            </a:p>
          </p:txBody>
        </p:sp>
        <p:sp>
          <p:nvSpPr>
            <p:cNvPr id="1048721" name="îśļîḍê"/>
            <p:cNvSpPr/>
            <p:nvPr/>
          </p:nvSpPr>
          <p:spPr bwMode="auto">
            <a:xfrm>
              <a:off x="4050507" y="2803527"/>
              <a:ext cx="87313" cy="66675"/>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p:spPr>
          <p:txBody>
            <a:bodyPr anchor="ctr"/>
            <a:lstStyle/>
            <a:p>
              <a:pPr algn="ctr"/>
              <a:endParaRPr/>
            </a:p>
          </p:txBody>
        </p:sp>
        <p:sp>
          <p:nvSpPr>
            <p:cNvPr id="1048722" name="iṥlïďe"/>
            <p:cNvSpPr/>
            <p:nvPr/>
          </p:nvSpPr>
          <p:spPr bwMode="auto">
            <a:xfrm>
              <a:off x="3867944" y="2828927"/>
              <a:ext cx="120650" cy="166688"/>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p:spPr>
          <p:txBody>
            <a:bodyPr anchor="ctr"/>
            <a:lstStyle/>
            <a:p>
              <a:pPr algn="ctr"/>
              <a:endParaRPr/>
            </a:p>
          </p:txBody>
        </p:sp>
        <p:sp>
          <p:nvSpPr>
            <p:cNvPr id="1048723" name="iš1idè"/>
            <p:cNvSpPr/>
            <p:nvPr/>
          </p:nvSpPr>
          <p:spPr bwMode="auto">
            <a:xfrm>
              <a:off x="4377532" y="2719389"/>
              <a:ext cx="212725" cy="230188"/>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p:spPr>
          <p:txBody>
            <a:bodyPr anchor="ctr"/>
            <a:lstStyle/>
            <a:p>
              <a:pPr algn="ctr"/>
              <a:endParaRPr/>
            </a:p>
          </p:txBody>
        </p:sp>
        <p:sp>
          <p:nvSpPr>
            <p:cNvPr id="1048724" name="ïśļiḓé"/>
            <p:cNvSpPr/>
            <p:nvPr/>
          </p:nvSpPr>
          <p:spPr bwMode="auto">
            <a:xfrm>
              <a:off x="4544219" y="2928939"/>
              <a:ext cx="50800" cy="73025"/>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p:spPr>
          <p:txBody>
            <a:bodyPr anchor="ctr"/>
            <a:lstStyle/>
            <a:p>
              <a:pPr algn="ctr"/>
              <a:endParaRPr/>
            </a:p>
          </p:txBody>
        </p:sp>
        <p:sp>
          <p:nvSpPr>
            <p:cNvPr id="1048725" name="íṣlíḓé"/>
            <p:cNvSpPr/>
            <p:nvPr/>
          </p:nvSpPr>
          <p:spPr bwMode="auto">
            <a:xfrm>
              <a:off x="4766469" y="3084514"/>
              <a:ext cx="47625" cy="476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p:spPr>
          <p:txBody>
            <a:bodyPr anchor="ctr"/>
            <a:lstStyle/>
            <a:p>
              <a:pPr algn="ctr"/>
              <a:endParaRPr/>
            </a:p>
          </p:txBody>
        </p:sp>
        <p:sp>
          <p:nvSpPr>
            <p:cNvPr id="1048726" name="ïŝlîdè"/>
            <p:cNvSpPr/>
            <p:nvPr/>
          </p:nvSpPr>
          <p:spPr bwMode="auto">
            <a:xfrm>
              <a:off x="4688682" y="3152777"/>
              <a:ext cx="139700" cy="141288"/>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p:spPr>
          <p:txBody>
            <a:bodyPr anchor="ctr"/>
            <a:lstStyle/>
            <a:p>
              <a:pPr algn="ctr"/>
              <a:endParaRPr/>
            </a:p>
          </p:txBody>
        </p:sp>
        <p:sp>
          <p:nvSpPr>
            <p:cNvPr id="1048727" name="îşļîḓè"/>
            <p:cNvSpPr/>
            <p:nvPr/>
          </p:nvSpPr>
          <p:spPr bwMode="auto">
            <a:xfrm>
              <a:off x="4745832" y="3068639"/>
              <a:ext cx="280988" cy="173038"/>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p:spPr>
          <p:txBody>
            <a:bodyPr anchor="ctr"/>
            <a:lstStyle/>
            <a:p>
              <a:pPr algn="ctr"/>
              <a:endParaRPr/>
            </a:p>
          </p:txBody>
        </p:sp>
        <p:sp>
          <p:nvSpPr>
            <p:cNvPr id="1048728" name="ïšḻïḑé"/>
            <p:cNvSpPr/>
            <p:nvPr/>
          </p:nvSpPr>
          <p:spPr bwMode="auto">
            <a:xfrm>
              <a:off x="3312319" y="2532064"/>
              <a:ext cx="1801813" cy="1811338"/>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p:spPr>
          <p:txBody>
            <a:bodyPr anchor="ctr"/>
            <a:lstStyle/>
            <a:p>
              <a:pPr algn="ctr"/>
              <a:endParaRPr/>
            </a:p>
          </p:txBody>
        </p:sp>
        <p:sp>
          <p:nvSpPr>
            <p:cNvPr id="1048729" name="íšlîḋè"/>
            <p:cNvSpPr/>
            <p:nvPr/>
          </p:nvSpPr>
          <p:spPr bwMode="auto">
            <a:xfrm>
              <a:off x="3717132" y="2933702"/>
              <a:ext cx="998538" cy="855663"/>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p:spPr>
          <p:txBody>
            <a:bodyPr anchor="ctr"/>
            <a:lstStyle/>
            <a:p>
              <a:pPr algn="ctr"/>
              <a:endParaRPr/>
            </a:p>
          </p:txBody>
        </p:sp>
        <p:sp>
          <p:nvSpPr>
            <p:cNvPr id="1048730" name="ïṥļïḍê"/>
            <p:cNvSpPr/>
            <p:nvPr/>
          </p:nvSpPr>
          <p:spPr bwMode="auto">
            <a:xfrm>
              <a:off x="4828382" y="3752852"/>
              <a:ext cx="193675" cy="104775"/>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p:spPr>
          <p:txBody>
            <a:bodyPr anchor="ctr"/>
            <a:lstStyle/>
            <a:p>
              <a:pPr algn="ctr"/>
              <a:endParaRPr/>
            </a:p>
          </p:txBody>
        </p:sp>
        <p:sp>
          <p:nvSpPr>
            <p:cNvPr id="1048731" name="îṣḻîďe"/>
            <p:cNvSpPr/>
            <p:nvPr/>
          </p:nvSpPr>
          <p:spPr bwMode="auto">
            <a:xfrm>
              <a:off x="5577682" y="2901952"/>
              <a:ext cx="123825" cy="214313"/>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p:spPr>
          <p:txBody>
            <a:bodyPr anchor="ctr"/>
            <a:lstStyle/>
            <a:p>
              <a:pPr algn="ctr"/>
              <a:endParaRPr/>
            </a:p>
          </p:txBody>
        </p:sp>
        <p:sp>
          <p:nvSpPr>
            <p:cNvPr id="1048732" name="ïṩḷîḍe"/>
            <p:cNvSpPr/>
            <p:nvPr/>
          </p:nvSpPr>
          <p:spPr bwMode="auto">
            <a:xfrm>
              <a:off x="5525294" y="3090864"/>
              <a:ext cx="130175" cy="207963"/>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p:spPr>
          <p:txBody>
            <a:bodyPr anchor="ctr"/>
            <a:lstStyle/>
            <a:p>
              <a:pPr algn="ctr"/>
              <a:endParaRPr/>
            </a:p>
          </p:txBody>
        </p:sp>
        <p:sp>
          <p:nvSpPr>
            <p:cNvPr id="1048733" name="ïśļiḋê"/>
            <p:cNvSpPr/>
            <p:nvPr/>
          </p:nvSpPr>
          <p:spPr bwMode="auto">
            <a:xfrm>
              <a:off x="5415757" y="3016252"/>
              <a:ext cx="747713" cy="66833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p:spPr>
          <p:txBody>
            <a:bodyPr anchor="ctr"/>
            <a:lstStyle/>
            <a:p>
              <a:pPr algn="ctr"/>
              <a:endParaRPr/>
            </a:p>
          </p:txBody>
        </p:sp>
        <p:sp>
          <p:nvSpPr>
            <p:cNvPr id="1048734" name="îś1îdê"/>
            <p:cNvSpPr/>
            <p:nvPr/>
          </p:nvSpPr>
          <p:spPr bwMode="auto">
            <a:xfrm>
              <a:off x="6631782" y="2892427"/>
              <a:ext cx="119063" cy="187325"/>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p:spPr>
          <p:txBody>
            <a:bodyPr anchor="ctr"/>
            <a:lstStyle/>
            <a:p>
              <a:pPr algn="ctr"/>
              <a:endParaRPr/>
            </a:p>
          </p:txBody>
        </p:sp>
        <p:sp>
          <p:nvSpPr>
            <p:cNvPr id="1048735" name="íṩļïḓé"/>
            <p:cNvSpPr/>
            <p:nvPr/>
          </p:nvSpPr>
          <p:spPr bwMode="auto">
            <a:xfrm>
              <a:off x="6538119" y="3100389"/>
              <a:ext cx="139700" cy="182563"/>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p:spPr>
          <p:txBody>
            <a:bodyPr anchor="ctr"/>
            <a:lstStyle/>
            <a:p>
              <a:pPr algn="ctr"/>
              <a:endParaRPr/>
            </a:p>
          </p:txBody>
        </p:sp>
        <p:sp>
          <p:nvSpPr>
            <p:cNvPr id="1048736" name="ïṣļïde"/>
            <p:cNvSpPr/>
            <p:nvPr/>
          </p:nvSpPr>
          <p:spPr bwMode="auto">
            <a:xfrm>
              <a:off x="6330157" y="3225802"/>
              <a:ext cx="363538" cy="449263"/>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p:spPr>
          <p:txBody>
            <a:bodyPr anchor="ctr"/>
            <a:lstStyle/>
            <a:p>
              <a:pPr algn="ctr"/>
              <a:endParaRPr/>
            </a:p>
          </p:txBody>
        </p:sp>
        <p:sp>
          <p:nvSpPr>
            <p:cNvPr id="1048737" name="îṡḻîḋe"/>
            <p:cNvSpPr/>
            <p:nvPr/>
          </p:nvSpPr>
          <p:spPr bwMode="auto">
            <a:xfrm>
              <a:off x="6817519" y="3032127"/>
              <a:ext cx="271463" cy="246063"/>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p:spPr>
          <p:txBody>
            <a:bodyPr anchor="ctr"/>
            <a:lstStyle/>
            <a:p>
              <a:pPr algn="ctr"/>
              <a:endParaRPr/>
            </a:p>
          </p:txBody>
        </p:sp>
        <p:sp>
          <p:nvSpPr>
            <p:cNvPr id="1048738" name="iŝľiḓê"/>
            <p:cNvSpPr/>
            <p:nvPr/>
          </p:nvSpPr>
          <p:spPr bwMode="auto">
            <a:xfrm>
              <a:off x="6792119" y="3273427"/>
              <a:ext cx="228600" cy="150813"/>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p:spPr>
          <p:txBody>
            <a:bodyPr anchor="ctr"/>
            <a:lstStyle/>
            <a:p>
              <a:pPr algn="ctr"/>
              <a:endParaRPr/>
            </a:p>
          </p:txBody>
        </p:sp>
        <p:sp>
          <p:nvSpPr>
            <p:cNvPr id="1048739" name="ïŝľîḋe"/>
            <p:cNvSpPr/>
            <p:nvPr/>
          </p:nvSpPr>
          <p:spPr bwMode="auto">
            <a:xfrm>
              <a:off x="7363619" y="2876552"/>
              <a:ext cx="566738" cy="62547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p:spPr>
          <p:txBody>
            <a:bodyPr anchor="ctr"/>
            <a:lstStyle/>
            <a:p>
              <a:pPr algn="ctr"/>
              <a:endParaRPr/>
            </a:p>
          </p:txBody>
        </p:sp>
        <p:sp>
          <p:nvSpPr>
            <p:cNvPr id="1048740" name="ïsļidé"/>
            <p:cNvSpPr/>
            <p:nvPr/>
          </p:nvSpPr>
          <p:spPr bwMode="auto">
            <a:xfrm>
              <a:off x="7809707" y="3346452"/>
              <a:ext cx="161925" cy="187325"/>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p:spPr>
          <p:txBody>
            <a:bodyPr anchor="ctr"/>
            <a:lstStyle/>
            <a:p>
              <a:pPr algn="ctr"/>
              <a:endParaRPr/>
            </a:p>
          </p:txBody>
        </p:sp>
        <p:sp>
          <p:nvSpPr>
            <p:cNvPr id="1048741" name="îşḷiḓê"/>
            <p:cNvSpPr/>
            <p:nvPr/>
          </p:nvSpPr>
          <p:spPr bwMode="auto">
            <a:xfrm>
              <a:off x="8266907" y="3121027"/>
              <a:ext cx="93663" cy="146050"/>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p:spPr>
          <p:txBody>
            <a:bodyPr anchor="ctr"/>
            <a:lstStyle/>
            <a:p>
              <a:pPr algn="ctr"/>
              <a:endParaRPr/>
            </a:p>
          </p:txBody>
        </p:sp>
        <p:sp>
          <p:nvSpPr>
            <p:cNvPr id="1048742" name="íşlîḑê"/>
            <p:cNvSpPr/>
            <p:nvPr/>
          </p:nvSpPr>
          <p:spPr bwMode="auto">
            <a:xfrm>
              <a:off x="8209757" y="2776539"/>
              <a:ext cx="623888" cy="846138"/>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p:spPr>
          <p:txBody>
            <a:bodyPr anchor="ctr"/>
            <a:lstStyle/>
            <a:p>
              <a:pPr algn="ctr"/>
              <a:endParaRPr/>
            </a:p>
          </p:txBody>
        </p:sp>
        <p:sp>
          <p:nvSpPr>
            <p:cNvPr id="1048743" name="ïş1ïḑè"/>
            <p:cNvSpPr/>
            <p:nvPr/>
          </p:nvSpPr>
          <p:spPr bwMode="auto">
            <a:xfrm>
              <a:off x="5342732" y="3867152"/>
              <a:ext cx="166688" cy="209550"/>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p:spPr>
          <p:txBody>
            <a:bodyPr anchor="ctr"/>
            <a:lstStyle/>
            <a:p>
              <a:pPr algn="ctr"/>
              <a:endParaRPr/>
            </a:p>
          </p:txBody>
        </p:sp>
        <p:sp>
          <p:nvSpPr>
            <p:cNvPr id="1048744" name="íśḷîďe"/>
            <p:cNvSpPr/>
            <p:nvPr/>
          </p:nvSpPr>
          <p:spPr bwMode="auto">
            <a:xfrm>
              <a:off x="5550694" y="3867152"/>
              <a:ext cx="166688" cy="209550"/>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p:spPr>
          <p:txBody>
            <a:bodyPr anchor="ctr"/>
            <a:lstStyle/>
            <a:p>
              <a:pPr algn="ctr"/>
              <a:endParaRPr/>
            </a:p>
          </p:txBody>
        </p:sp>
        <p:sp>
          <p:nvSpPr>
            <p:cNvPr id="1048745" name="í$lîdê"/>
            <p:cNvSpPr/>
            <p:nvPr/>
          </p:nvSpPr>
          <p:spPr bwMode="auto">
            <a:xfrm>
              <a:off x="5779294" y="3867152"/>
              <a:ext cx="155575" cy="209550"/>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p:spPr>
          <p:txBody>
            <a:bodyPr anchor="ctr"/>
            <a:lstStyle/>
            <a:p>
              <a:pPr algn="ctr"/>
              <a:endParaRPr/>
            </a:p>
          </p:txBody>
        </p:sp>
        <p:sp>
          <p:nvSpPr>
            <p:cNvPr id="1048746" name="íṥlíďe"/>
            <p:cNvSpPr/>
            <p:nvPr/>
          </p:nvSpPr>
          <p:spPr bwMode="auto">
            <a:xfrm>
              <a:off x="5971382" y="3867152"/>
              <a:ext cx="134938" cy="214313"/>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p:spPr>
          <p:txBody>
            <a:bodyPr anchor="ctr"/>
            <a:lstStyle/>
            <a:p>
              <a:pPr algn="ctr"/>
              <a:endParaRPr/>
            </a:p>
          </p:txBody>
        </p:sp>
        <p:sp>
          <p:nvSpPr>
            <p:cNvPr id="1048747" name="íşḻîḑé"/>
            <p:cNvSpPr/>
            <p:nvPr/>
          </p:nvSpPr>
          <p:spPr bwMode="auto">
            <a:xfrm>
              <a:off x="6163469" y="3867152"/>
              <a:ext cx="41275" cy="209550"/>
            </a:xfrm>
            <a:prstGeom prst="rect">
              <a:avLst/>
            </a:prstGeom>
            <a:grpFill/>
            <a:ln>
              <a:noFill/>
            </a:ln>
          </p:spPr>
          <p:txBody>
            <a:bodyPr anchor="ctr"/>
            <a:lstStyle/>
            <a:p>
              <a:pPr algn="ctr"/>
              <a:endParaRPr/>
            </a:p>
          </p:txBody>
        </p:sp>
        <p:sp>
          <p:nvSpPr>
            <p:cNvPr id="1048748" name="îś1îḓè"/>
            <p:cNvSpPr/>
            <p:nvPr/>
          </p:nvSpPr>
          <p:spPr bwMode="auto">
            <a:xfrm>
              <a:off x="6241257" y="3867152"/>
              <a:ext cx="207963" cy="209550"/>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p:spPr>
          <p:txBody>
            <a:bodyPr anchor="ctr"/>
            <a:lstStyle/>
            <a:p>
              <a:pPr algn="ctr"/>
              <a:endParaRPr/>
            </a:p>
          </p:txBody>
        </p:sp>
        <p:sp>
          <p:nvSpPr>
            <p:cNvPr id="1048749" name="ïşļíḑê"/>
            <p:cNvSpPr/>
            <p:nvPr/>
          </p:nvSpPr>
          <p:spPr bwMode="auto">
            <a:xfrm>
              <a:off x="6485732" y="3867152"/>
              <a:ext cx="166688" cy="209550"/>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p:spPr>
          <p:txBody>
            <a:bodyPr anchor="ctr"/>
            <a:lstStyle/>
            <a:p>
              <a:pPr algn="ctr"/>
              <a:endParaRPr/>
            </a:p>
          </p:txBody>
        </p:sp>
        <p:sp>
          <p:nvSpPr>
            <p:cNvPr id="1048750" name="ïs1îḓé"/>
            <p:cNvSpPr/>
            <p:nvPr/>
          </p:nvSpPr>
          <p:spPr bwMode="auto">
            <a:xfrm>
              <a:off x="6703219" y="3867152"/>
              <a:ext cx="198438" cy="214313"/>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p:spPr>
          <p:txBody>
            <a:bodyPr anchor="ctr"/>
            <a:lstStyle/>
            <a:p>
              <a:pPr algn="ctr"/>
              <a:endParaRPr/>
            </a:p>
          </p:txBody>
        </p:sp>
        <p:sp>
          <p:nvSpPr>
            <p:cNvPr id="1048751" name="íşḻíde"/>
            <p:cNvSpPr/>
            <p:nvPr/>
          </p:nvSpPr>
          <p:spPr bwMode="auto">
            <a:xfrm>
              <a:off x="7015957" y="3867152"/>
              <a:ext cx="165100" cy="214313"/>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p:spPr>
          <p:txBody>
            <a:bodyPr anchor="ctr"/>
            <a:lstStyle/>
            <a:p>
              <a:pPr algn="ctr"/>
              <a:endParaRPr/>
            </a:p>
          </p:txBody>
        </p:sp>
        <p:sp>
          <p:nvSpPr>
            <p:cNvPr id="1048752" name="îṣḻïḋé"/>
            <p:cNvSpPr/>
            <p:nvPr/>
          </p:nvSpPr>
          <p:spPr bwMode="auto">
            <a:xfrm>
              <a:off x="7244557" y="3867152"/>
              <a:ext cx="165100" cy="209550"/>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p:spPr>
          <p:txBody>
            <a:bodyPr anchor="ctr"/>
            <a:lstStyle/>
            <a:p>
              <a:pPr algn="ctr"/>
              <a:endParaRPr/>
            </a:p>
          </p:txBody>
        </p:sp>
        <p:sp>
          <p:nvSpPr>
            <p:cNvPr id="1048753" name="íŝḷiďé"/>
            <p:cNvSpPr/>
            <p:nvPr/>
          </p:nvSpPr>
          <p:spPr bwMode="auto">
            <a:xfrm>
              <a:off x="7466807" y="3867152"/>
              <a:ext cx="42863" cy="209550"/>
            </a:xfrm>
            <a:prstGeom prst="rect">
              <a:avLst/>
            </a:prstGeom>
            <a:grpFill/>
            <a:ln>
              <a:noFill/>
            </a:ln>
          </p:spPr>
          <p:txBody>
            <a:bodyPr anchor="ctr"/>
            <a:lstStyle/>
            <a:p>
              <a:pPr algn="ctr"/>
              <a:endParaRPr/>
            </a:p>
          </p:txBody>
        </p:sp>
        <p:sp>
          <p:nvSpPr>
            <p:cNvPr id="1048754" name="ïṧľïḓe"/>
            <p:cNvSpPr/>
            <p:nvPr/>
          </p:nvSpPr>
          <p:spPr bwMode="auto">
            <a:xfrm>
              <a:off x="7544594" y="3867152"/>
              <a:ext cx="192088" cy="209550"/>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p:spPr>
          <p:txBody>
            <a:bodyPr anchor="ctr"/>
            <a:lstStyle/>
            <a:p>
              <a:pPr algn="ctr"/>
              <a:endParaRPr/>
            </a:p>
          </p:txBody>
        </p:sp>
        <p:sp>
          <p:nvSpPr>
            <p:cNvPr id="1048755" name="ísḻíḑê"/>
            <p:cNvSpPr/>
            <p:nvPr/>
          </p:nvSpPr>
          <p:spPr bwMode="auto">
            <a:xfrm>
              <a:off x="7773194" y="3867152"/>
              <a:ext cx="161925" cy="209550"/>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p:spPr>
          <p:txBody>
            <a:bodyPr anchor="ctr"/>
            <a:lstStyle/>
            <a:p>
              <a:pPr algn="ctr"/>
              <a:endParaRPr/>
            </a:p>
          </p:txBody>
        </p:sp>
        <p:sp>
          <p:nvSpPr>
            <p:cNvPr id="1048756" name="iš1íḋé"/>
            <p:cNvSpPr/>
            <p:nvPr/>
          </p:nvSpPr>
          <p:spPr bwMode="auto">
            <a:xfrm>
              <a:off x="7987507" y="3867152"/>
              <a:ext cx="180975" cy="209550"/>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p:spPr>
          <p:txBody>
            <a:bodyPr anchor="ctr"/>
            <a:lstStyle/>
            <a:p>
              <a:pPr algn="ctr"/>
              <a:endParaRPr/>
            </a:p>
          </p:txBody>
        </p:sp>
        <p:sp>
          <p:nvSpPr>
            <p:cNvPr id="1048757" name="ïśliďe"/>
            <p:cNvSpPr/>
            <p:nvPr/>
          </p:nvSpPr>
          <p:spPr bwMode="auto">
            <a:xfrm>
              <a:off x="8200232" y="3867152"/>
              <a:ext cx="165100" cy="214313"/>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p:spPr>
          <p:txBody>
            <a:bodyPr anchor="ctr"/>
            <a:lstStyle/>
            <a:p>
              <a:pPr algn="ctr"/>
              <a:endParaRPr/>
            </a:p>
          </p:txBody>
        </p:sp>
        <p:sp>
          <p:nvSpPr>
            <p:cNvPr id="1048758" name="íşļïďê"/>
            <p:cNvSpPr/>
            <p:nvPr/>
          </p:nvSpPr>
          <p:spPr bwMode="auto">
            <a:xfrm>
              <a:off x="8417719" y="3867152"/>
              <a:ext cx="41275" cy="209550"/>
            </a:xfrm>
            <a:prstGeom prst="rect">
              <a:avLst/>
            </a:prstGeom>
            <a:grpFill/>
            <a:ln>
              <a:noFill/>
            </a:ln>
          </p:spPr>
          <p:txBody>
            <a:bodyPr anchor="ctr"/>
            <a:lstStyle/>
            <a:p>
              <a:pPr algn="ctr"/>
              <a:endParaRPr/>
            </a:p>
          </p:txBody>
        </p:sp>
        <p:sp>
          <p:nvSpPr>
            <p:cNvPr id="1048759" name="iṧlíḓe"/>
            <p:cNvSpPr/>
            <p:nvPr/>
          </p:nvSpPr>
          <p:spPr bwMode="auto">
            <a:xfrm>
              <a:off x="8500269" y="3867152"/>
              <a:ext cx="166688" cy="209550"/>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p:spPr>
          <p:txBody>
            <a:bodyPr anchor="ctr"/>
            <a:lstStyle/>
            <a:p>
              <a:pPr algn="ctr"/>
              <a:endParaRPr/>
            </a:p>
          </p:txBody>
        </p:sp>
        <p:sp>
          <p:nvSpPr>
            <p:cNvPr id="1048760" name="iṥlîďe"/>
            <p:cNvSpPr/>
            <p:nvPr/>
          </p:nvSpPr>
          <p:spPr bwMode="auto">
            <a:xfrm>
              <a:off x="8687594" y="3867152"/>
              <a:ext cx="192088" cy="209550"/>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p:spPr>
          <p:txBody>
            <a:bodyPr anchor="ctr"/>
            <a:lstStyle/>
            <a:p>
              <a:pPr algn="ctr"/>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49058" name="Picture Placeholder 7"/>
          <p:cNvSpPr>
            <a:spLocks noGrp="1"/>
          </p:cNvSpPr>
          <p:nvPr>
            <p:ph type="pic" sz="quarter" idx="18"/>
          </p:nvPr>
        </p:nvSpPr>
        <p:spPr>
          <a:xfrm>
            <a:off x="178827" y="1289366"/>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9059"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sp>
        <p:nvSpPr>
          <p:cNvPr id="1049060" name="Picture Placeholder 7"/>
          <p:cNvSpPr>
            <a:spLocks noGrp="1"/>
          </p:cNvSpPr>
          <p:nvPr>
            <p:ph type="pic" sz="quarter" idx="19"/>
          </p:nvPr>
        </p:nvSpPr>
        <p:spPr>
          <a:xfrm>
            <a:off x="2394726" y="2905893"/>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9061" name="Picture Placeholder 7"/>
          <p:cNvSpPr>
            <a:spLocks noGrp="1"/>
          </p:cNvSpPr>
          <p:nvPr>
            <p:ph type="pic" sz="quarter" idx="20"/>
          </p:nvPr>
        </p:nvSpPr>
        <p:spPr>
          <a:xfrm>
            <a:off x="4610624" y="1289366"/>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9062" name="Picture Placeholder 7"/>
          <p:cNvSpPr>
            <a:spLocks noGrp="1"/>
          </p:cNvSpPr>
          <p:nvPr>
            <p:ph type="pic" sz="quarter" idx="21"/>
          </p:nvPr>
        </p:nvSpPr>
        <p:spPr>
          <a:xfrm>
            <a:off x="6826524" y="2905893"/>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9063" name="矩形 90"/>
          <p:cNvSpPr/>
          <p:nvPr userDrawn="1"/>
        </p:nvSpPr>
        <p:spPr>
          <a:xfrm>
            <a:off x="141600" y="2881005"/>
            <a:ext cx="2147410" cy="1470857"/>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9064" name="矩形 91"/>
          <p:cNvSpPr/>
          <p:nvPr userDrawn="1"/>
        </p:nvSpPr>
        <p:spPr>
          <a:xfrm>
            <a:off x="2360223" y="1289366"/>
            <a:ext cx="2147410" cy="1470857"/>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9065" name="矩形 92"/>
          <p:cNvSpPr/>
          <p:nvPr userDrawn="1"/>
        </p:nvSpPr>
        <p:spPr>
          <a:xfrm>
            <a:off x="4578847" y="2881005"/>
            <a:ext cx="2147410" cy="1470857"/>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9066" name="矩形 93"/>
          <p:cNvSpPr/>
          <p:nvPr userDrawn="1"/>
        </p:nvSpPr>
        <p:spPr>
          <a:xfrm>
            <a:off x="6792021" y="1289366"/>
            <a:ext cx="2147410" cy="1470857"/>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58" name="d7f4448b-3673-4d0f-89ff-08ead12315ff" descr="本素材由iSlide™ 提供 iSlide™尊重知识产权并注重保护用户享有的各项权利。郑重提醒您： iSlide™插件中提供的任何信息内容的所有权、知识产权归其原始权利人或权利受让人所有，您免费/购买获得的是信息内容的使用权，并受下述条款的约束； 1. 您仅可以个人非商业用途使用该等信息内容，不可将信息内容的全部或部分用于出售，或以出租、出借、转让、分销、发布等其他任何方式供他人使用； 2. 禁止在接入互联网或移动互联网的任何网站、平台、应用或程序上以任何方式为他人提供iSlide™插件资源内容的下载。 The resource is supplied by iSlide™. iSlide™ respects all intellectual property rights and protects all the rights its users acquired.Solemnly remind you: The ownership and intellectual property of the resources supplied in iSlide Add-in belongs to its owner or the assignee of this ownership.you only acquired the usage of the resources supplied in iSlide Add-in, as well as respected the following restrain terms: 1.You are only allowed to use such resource for personal and non-commercial aim, not allowed to use such resource or part of it for the sale; or rent, lend, transfer to others; or distribution or release it in any way. 2.You are not permitted to provide the resource of iSlide Add-in in any website, platform, application access to the Internet or mobile Internet." title="iSlide™ 版权声明  COPYRIGHT NOTICE"/>
          <p:cNvGrpSpPr>
            <a:grpSpLocks noChangeAspect="1"/>
          </p:cNvGrpSpPr>
          <p:nvPr userDrawn="1">
            <p:custDataLst>
              <p:tags r:id="rId1"/>
            </p:custDataLst>
          </p:nvPr>
        </p:nvGrpSpPr>
        <p:grpSpPr>
          <a:xfrm>
            <a:off x="239071" y="4697788"/>
            <a:ext cx="1148385" cy="373626"/>
            <a:chOff x="3312319" y="2532064"/>
            <a:chExt cx="5567363" cy="1811338"/>
          </a:xfrm>
          <a:solidFill>
            <a:schemeClr val="accent1"/>
          </a:solidFill>
        </p:grpSpPr>
        <p:sp>
          <p:nvSpPr>
            <p:cNvPr id="1049067" name="íṥḷîde"/>
            <p:cNvSpPr/>
            <p:nvPr/>
          </p:nvSpPr>
          <p:spPr bwMode="auto">
            <a:xfrm>
              <a:off x="3801269" y="3105152"/>
              <a:ext cx="825500" cy="762000"/>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p:spPr>
          <p:txBody>
            <a:bodyPr anchor="ctr"/>
            <a:lstStyle/>
            <a:p>
              <a:pPr algn="ctr"/>
              <a:endParaRPr/>
            </a:p>
          </p:txBody>
        </p:sp>
        <p:sp>
          <p:nvSpPr>
            <p:cNvPr id="1049068" name="íṩḻiḋe"/>
            <p:cNvSpPr/>
            <p:nvPr/>
          </p:nvSpPr>
          <p:spPr bwMode="auto">
            <a:xfrm>
              <a:off x="3405982" y="3595689"/>
              <a:ext cx="212725" cy="168275"/>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p:spPr>
          <p:txBody>
            <a:bodyPr anchor="ctr"/>
            <a:lstStyle/>
            <a:p>
              <a:pPr algn="ctr"/>
              <a:endParaRPr/>
            </a:p>
          </p:txBody>
        </p:sp>
        <p:sp>
          <p:nvSpPr>
            <p:cNvPr id="1049069" name="iṣḷíḓè"/>
            <p:cNvSpPr/>
            <p:nvPr/>
          </p:nvSpPr>
          <p:spPr bwMode="auto">
            <a:xfrm>
              <a:off x="3463132" y="3700464"/>
              <a:ext cx="207963" cy="161925"/>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p:spPr>
          <p:txBody>
            <a:bodyPr anchor="ctr"/>
            <a:lstStyle/>
            <a:p>
              <a:pPr algn="ctr"/>
              <a:endParaRPr/>
            </a:p>
          </p:txBody>
        </p:sp>
        <p:sp>
          <p:nvSpPr>
            <p:cNvPr id="1049070" name="iṣļîďê"/>
            <p:cNvSpPr/>
            <p:nvPr/>
          </p:nvSpPr>
          <p:spPr bwMode="auto">
            <a:xfrm>
              <a:off x="3520282" y="3810002"/>
              <a:ext cx="207963" cy="161925"/>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p:spPr>
          <p:txBody>
            <a:bodyPr anchor="ctr"/>
            <a:lstStyle/>
            <a:p>
              <a:pPr algn="ctr"/>
              <a:endParaRPr/>
            </a:p>
          </p:txBody>
        </p:sp>
        <p:sp>
          <p:nvSpPr>
            <p:cNvPr id="1049071" name="iṧ1ïdê"/>
            <p:cNvSpPr/>
            <p:nvPr/>
          </p:nvSpPr>
          <p:spPr bwMode="auto">
            <a:xfrm>
              <a:off x="3602832" y="3919539"/>
              <a:ext cx="166688" cy="120650"/>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p:spPr>
          <p:txBody>
            <a:bodyPr anchor="ctr"/>
            <a:lstStyle/>
            <a:p>
              <a:pPr algn="ctr"/>
              <a:endParaRPr/>
            </a:p>
          </p:txBody>
        </p:sp>
        <p:sp>
          <p:nvSpPr>
            <p:cNvPr id="1049072" name="ïṡ1îḋé"/>
            <p:cNvSpPr/>
            <p:nvPr/>
          </p:nvSpPr>
          <p:spPr bwMode="auto">
            <a:xfrm>
              <a:off x="3680619" y="3946527"/>
              <a:ext cx="136525" cy="134938"/>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p:spPr>
          <p:txBody>
            <a:bodyPr anchor="ctr"/>
            <a:lstStyle/>
            <a:p>
              <a:pPr algn="ctr"/>
              <a:endParaRPr/>
            </a:p>
          </p:txBody>
        </p:sp>
        <p:sp>
          <p:nvSpPr>
            <p:cNvPr id="1049073" name="iṡḻíḋè"/>
            <p:cNvSpPr/>
            <p:nvPr/>
          </p:nvSpPr>
          <p:spPr bwMode="auto">
            <a:xfrm>
              <a:off x="3707607" y="3983039"/>
              <a:ext cx="166688" cy="182563"/>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p:spPr>
          <p:txBody>
            <a:bodyPr anchor="ctr"/>
            <a:lstStyle/>
            <a:p>
              <a:pPr algn="ctr"/>
              <a:endParaRPr/>
            </a:p>
          </p:txBody>
        </p:sp>
        <p:sp>
          <p:nvSpPr>
            <p:cNvPr id="1049074" name="îS1íḍê"/>
            <p:cNvSpPr/>
            <p:nvPr/>
          </p:nvSpPr>
          <p:spPr bwMode="auto">
            <a:xfrm>
              <a:off x="3826669" y="4013202"/>
              <a:ext cx="182563" cy="198438"/>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p:spPr>
          <p:txBody>
            <a:bodyPr anchor="ctr"/>
            <a:lstStyle/>
            <a:p>
              <a:pPr algn="ctr"/>
              <a:endParaRPr/>
            </a:p>
          </p:txBody>
        </p:sp>
        <p:sp>
          <p:nvSpPr>
            <p:cNvPr id="1049075" name="iṥļîḑè"/>
            <p:cNvSpPr/>
            <p:nvPr/>
          </p:nvSpPr>
          <p:spPr bwMode="auto">
            <a:xfrm>
              <a:off x="3972719" y="4071939"/>
              <a:ext cx="128588" cy="176213"/>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p:spPr>
          <p:txBody>
            <a:bodyPr anchor="ctr"/>
            <a:lstStyle/>
            <a:p>
              <a:pPr algn="ctr"/>
              <a:endParaRPr/>
            </a:p>
          </p:txBody>
        </p:sp>
        <p:sp>
          <p:nvSpPr>
            <p:cNvPr id="1049076" name="ïṧḷïḑè"/>
            <p:cNvSpPr/>
            <p:nvPr/>
          </p:nvSpPr>
          <p:spPr bwMode="auto">
            <a:xfrm>
              <a:off x="4169569" y="4076702"/>
              <a:ext cx="103188" cy="177800"/>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p:spPr>
          <p:txBody>
            <a:bodyPr anchor="ctr"/>
            <a:lstStyle/>
            <a:p>
              <a:pPr algn="ctr"/>
              <a:endParaRPr/>
            </a:p>
          </p:txBody>
        </p:sp>
        <p:sp>
          <p:nvSpPr>
            <p:cNvPr id="1049077" name="iṣľiḋê"/>
            <p:cNvSpPr/>
            <p:nvPr/>
          </p:nvSpPr>
          <p:spPr bwMode="auto">
            <a:xfrm>
              <a:off x="4288632" y="4060827"/>
              <a:ext cx="125413" cy="182563"/>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p:spPr>
          <p:txBody>
            <a:bodyPr anchor="ctr"/>
            <a:lstStyle/>
            <a:p>
              <a:pPr algn="ctr"/>
              <a:endParaRPr/>
            </a:p>
          </p:txBody>
        </p:sp>
        <p:sp>
          <p:nvSpPr>
            <p:cNvPr id="1049078" name="iṣliḍè"/>
            <p:cNvSpPr/>
            <p:nvPr/>
          </p:nvSpPr>
          <p:spPr bwMode="auto">
            <a:xfrm>
              <a:off x="4398169" y="4029077"/>
              <a:ext cx="73025" cy="173038"/>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p:spPr>
          <p:txBody>
            <a:bodyPr anchor="ctr"/>
            <a:lstStyle/>
            <a:p>
              <a:pPr algn="ctr"/>
              <a:endParaRPr/>
            </a:p>
          </p:txBody>
        </p:sp>
        <p:sp>
          <p:nvSpPr>
            <p:cNvPr id="1049079" name="íṥľídê"/>
            <p:cNvSpPr/>
            <p:nvPr/>
          </p:nvSpPr>
          <p:spPr bwMode="auto">
            <a:xfrm>
              <a:off x="4423569" y="3992564"/>
              <a:ext cx="125413" cy="188913"/>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p:spPr>
          <p:txBody>
            <a:bodyPr anchor="ctr"/>
            <a:lstStyle/>
            <a:p>
              <a:pPr algn="ctr"/>
              <a:endParaRPr/>
            </a:p>
          </p:txBody>
        </p:sp>
        <p:sp>
          <p:nvSpPr>
            <p:cNvPr id="1049080" name="ïŝľiḑé"/>
            <p:cNvSpPr/>
            <p:nvPr/>
          </p:nvSpPr>
          <p:spPr bwMode="auto">
            <a:xfrm>
              <a:off x="4537869" y="3951289"/>
              <a:ext cx="155575" cy="177800"/>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p:spPr>
          <p:txBody>
            <a:bodyPr anchor="ctr"/>
            <a:lstStyle/>
            <a:p>
              <a:pPr algn="ctr"/>
              <a:endParaRPr/>
            </a:p>
          </p:txBody>
        </p:sp>
        <p:sp>
          <p:nvSpPr>
            <p:cNvPr id="1049081" name="iśḷïḑé"/>
            <p:cNvSpPr/>
            <p:nvPr/>
          </p:nvSpPr>
          <p:spPr bwMode="auto">
            <a:xfrm>
              <a:off x="4610894" y="3894139"/>
              <a:ext cx="187325" cy="177800"/>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p:spPr>
          <p:txBody>
            <a:bodyPr anchor="ctr"/>
            <a:lstStyle/>
            <a:p>
              <a:pPr algn="ctr"/>
              <a:endParaRPr/>
            </a:p>
          </p:txBody>
        </p:sp>
        <p:sp>
          <p:nvSpPr>
            <p:cNvPr id="1049082" name="ï$ḷîḋé"/>
            <p:cNvSpPr/>
            <p:nvPr/>
          </p:nvSpPr>
          <p:spPr bwMode="auto">
            <a:xfrm>
              <a:off x="4699794" y="3836989"/>
              <a:ext cx="176213" cy="139700"/>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p:spPr>
          <p:txBody>
            <a:bodyPr anchor="ctr"/>
            <a:lstStyle/>
            <a:p>
              <a:pPr algn="ctr"/>
              <a:endParaRPr/>
            </a:p>
          </p:txBody>
        </p:sp>
        <p:sp>
          <p:nvSpPr>
            <p:cNvPr id="1049083" name="ïṥḷiḍê"/>
            <p:cNvSpPr/>
            <p:nvPr/>
          </p:nvSpPr>
          <p:spPr bwMode="auto">
            <a:xfrm>
              <a:off x="4756944" y="3779839"/>
              <a:ext cx="171450" cy="98425"/>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p:spPr>
          <p:txBody>
            <a:bodyPr anchor="ctr"/>
            <a:lstStyle/>
            <a:p>
              <a:pPr algn="ctr"/>
              <a:endParaRPr/>
            </a:p>
          </p:txBody>
        </p:sp>
        <p:sp>
          <p:nvSpPr>
            <p:cNvPr id="1049084" name="î$1íḋe"/>
            <p:cNvSpPr/>
            <p:nvPr/>
          </p:nvSpPr>
          <p:spPr bwMode="auto">
            <a:xfrm>
              <a:off x="4782344" y="3675064"/>
              <a:ext cx="187325" cy="125413"/>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p:spPr>
          <p:txBody>
            <a:bodyPr anchor="ctr"/>
            <a:lstStyle/>
            <a:p>
              <a:pPr algn="ctr"/>
              <a:endParaRPr/>
            </a:p>
          </p:txBody>
        </p:sp>
        <p:sp>
          <p:nvSpPr>
            <p:cNvPr id="1049085" name="ïṥḷïdê"/>
            <p:cNvSpPr/>
            <p:nvPr/>
          </p:nvSpPr>
          <p:spPr bwMode="auto">
            <a:xfrm>
              <a:off x="3925094" y="3821114"/>
              <a:ext cx="88900" cy="119063"/>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p:spPr>
          <p:txBody>
            <a:bodyPr anchor="ctr"/>
            <a:lstStyle/>
            <a:p>
              <a:pPr algn="ctr"/>
              <a:endParaRPr/>
            </a:p>
          </p:txBody>
        </p:sp>
        <p:sp>
          <p:nvSpPr>
            <p:cNvPr id="1049086" name="ïS1ïďê"/>
            <p:cNvSpPr/>
            <p:nvPr/>
          </p:nvSpPr>
          <p:spPr bwMode="auto">
            <a:xfrm>
              <a:off x="4091782" y="3862389"/>
              <a:ext cx="77788" cy="130175"/>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p:spPr>
          <p:txBody>
            <a:bodyPr anchor="ctr"/>
            <a:lstStyle/>
            <a:p>
              <a:pPr algn="ctr"/>
              <a:endParaRPr/>
            </a:p>
          </p:txBody>
        </p:sp>
        <p:sp>
          <p:nvSpPr>
            <p:cNvPr id="1049087" name="i$1ïdè"/>
            <p:cNvSpPr/>
            <p:nvPr/>
          </p:nvSpPr>
          <p:spPr bwMode="auto">
            <a:xfrm>
              <a:off x="4252119" y="3862389"/>
              <a:ext cx="84138" cy="136525"/>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p:spPr>
          <p:txBody>
            <a:bodyPr anchor="ctr"/>
            <a:lstStyle/>
            <a:p>
              <a:pPr algn="ctr"/>
              <a:endParaRPr/>
            </a:p>
          </p:txBody>
        </p:sp>
        <p:sp>
          <p:nvSpPr>
            <p:cNvPr id="1049088" name="îṧlîḑé"/>
            <p:cNvSpPr/>
            <p:nvPr/>
          </p:nvSpPr>
          <p:spPr bwMode="auto">
            <a:xfrm>
              <a:off x="4398169" y="3841752"/>
              <a:ext cx="73025" cy="130175"/>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p:spPr>
          <p:txBody>
            <a:bodyPr anchor="ctr"/>
            <a:lstStyle/>
            <a:p>
              <a:pPr algn="ctr"/>
              <a:endParaRPr/>
            </a:p>
          </p:txBody>
        </p:sp>
        <p:sp>
          <p:nvSpPr>
            <p:cNvPr id="1049089" name="iṥlîḍè"/>
            <p:cNvSpPr/>
            <p:nvPr/>
          </p:nvSpPr>
          <p:spPr bwMode="auto">
            <a:xfrm>
              <a:off x="3417094" y="3121027"/>
              <a:ext cx="77788" cy="5238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p:spPr>
          <p:txBody>
            <a:bodyPr anchor="ctr"/>
            <a:lstStyle/>
            <a:p>
              <a:pPr algn="ctr"/>
              <a:endParaRPr/>
            </a:p>
          </p:txBody>
        </p:sp>
        <p:sp>
          <p:nvSpPr>
            <p:cNvPr id="1049090" name="íšḻîďe"/>
            <p:cNvSpPr/>
            <p:nvPr/>
          </p:nvSpPr>
          <p:spPr bwMode="auto">
            <a:xfrm>
              <a:off x="3483769" y="3194052"/>
              <a:ext cx="61913" cy="4286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p:spPr>
          <p:txBody>
            <a:bodyPr anchor="ctr"/>
            <a:lstStyle/>
            <a:p>
              <a:pPr algn="ctr"/>
              <a:endParaRPr/>
            </a:p>
          </p:txBody>
        </p:sp>
        <p:sp>
          <p:nvSpPr>
            <p:cNvPr id="1049091" name="ïS1ïḓe"/>
            <p:cNvSpPr/>
            <p:nvPr/>
          </p:nvSpPr>
          <p:spPr bwMode="auto">
            <a:xfrm>
              <a:off x="3520282" y="3006727"/>
              <a:ext cx="228600" cy="376238"/>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p:spPr>
          <p:txBody>
            <a:bodyPr anchor="ctr"/>
            <a:lstStyle/>
            <a:p>
              <a:pPr algn="ctr"/>
              <a:endParaRPr/>
            </a:p>
          </p:txBody>
        </p:sp>
        <p:sp>
          <p:nvSpPr>
            <p:cNvPr id="1049092" name="îSļïde"/>
            <p:cNvSpPr/>
            <p:nvPr/>
          </p:nvSpPr>
          <p:spPr bwMode="auto">
            <a:xfrm>
              <a:off x="3961607" y="2662239"/>
              <a:ext cx="68263" cy="68263"/>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p:spPr>
          <p:txBody>
            <a:bodyPr anchor="ctr"/>
            <a:lstStyle/>
            <a:p>
              <a:pPr algn="ctr"/>
              <a:endParaRPr/>
            </a:p>
          </p:txBody>
        </p:sp>
        <p:sp>
          <p:nvSpPr>
            <p:cNvPr id="1049093" name="ïš1ïḑé"/>
            <p:cNvSpPr/>
            <p:nvPr/>
          </p:nvSpPr>
          <p:spPr bwMode="auto">
            <a:xfrm>
              <a:off x="3936207" y="2767014"/>
              <a:ext cx="41275" cy="57150"/>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p:spPr>
          <p:txBody>
            <a:bodyPr anchor="ctr"/>
            <a:lstStyle/>
            <a:p>
              <a:pPr algn="ctr"/>
              <a:endParaRPr/>
            </a:p>
          </p:txBody>
        </p:sp>
        <p:sp>
          <p:nvSpPr>
            <p:cNvPr id="1049094" name="ïś1iḓè"/>
            <p:cNvSpPr/>
            <p:nvPr/>
          </p:nvSpPr>
          <p:spPr bwMode="auto">
            <a:xfrm>
              <a:off x="4050507" y="2719389"/>
              <a:ext cx="93663" cy="88900"/>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p:spPr>
          <p:txBody>
            <a:bodyPr anchor="ctr"/>
            <a:lstStyle/>
            <a:p>
              <a:pPr algn="ctr"/>
              <a:endParaRPr/>
            </a:p>
          </p:txBody>
        </p:sp>
        <p:sp>
          <p:nvSpPr>
            <p:cNvPr id="1049095" name="îśļîḍê"/>
            <p:cNvSpPr/>
            <p:nvPr/>
          </p:nvSpPr>
          <p:spPr bwMode="auto">
            <a:xfrm>
              <a:off x="4050507" y="2803527"/>
              <a:ext cx="87313" cy="66675"/>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p:spPr>
          <p:txBody>
            <a:bodyPr anchor="ctr"/>
            <a:lstStyle/>
            <a:p>
              <a:pPr algn="ctr"/>
              <a:endParaRPr/>
            </a:p>
          </p:txBody>
        </p:sp>
        <p:sp>
          <p:nvSpPr>
            <p:cNvPr id="1049096" name="iṥlïďe"/>
            <p:cNvSpPr/>
            <p:nvPr/>
          </p:nvSpPr>
          <p:spPr bwMode="auto">
            <a:xfrm>
              <a:off x="3867944" y="2828927"/>
              <a:ext cx="120650" cy="166688"/>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p:spPr>
          <p:txBody>
            <a:bodyPr anchor="ctr"/>
            <a:lstStyle/>
            <a:p>
              <a:pPr algn="ctr"/>
              <a:endParaRPr/>
            </a:p>
          </p:txBody>
        </p:sp>
        <p:sp>
          <p:nvSpPr>
            <p:cNvPr id="1049097" name="iš1idè"/>
            <p:cNvSpPr/>
            <p:nvPr/>
          </p:nvSpPr>
          <p:spPr bwMode="auto">
            <a:xfrm>
              <a:off x="4377532" y="2719389"/>
              <a:ext cx="212725" cy="230188"/>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p:spPr>
          <p:txBody>
            <a:bodyPr anchor="ctr"/>
            <a:lstStyle/>
            <a:p>
              <a:pPr algn="ctr"/>
              <a:endParaRPr/>
            </a:p>
          </p:txBody>
        </p:sp>
        <p:sp>
          <p:nvSpPr>
            <p:cNvPr id="1049098" name="ïśļiḓé"/>
            <p:cNvSpPr/>
            <p:nvPr/>
          </p:nvSpPr>
          <p:spPr bwMode="auto">
            <a:xfrm>
              <a:off x="4544219" y="2928939"/>
              <a:ext cx="50800" cy="73025"/>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p:spPr>
          <p:txBody>
            <a:bodyPr anchor="ctr"/>
            <a:lstStyle/>
            <a:p>
              <a:pPr algn="ctr"/>
              <a:endParaRPr/>
            </a:p>
          </p:txBody>
        </p:sp>
        <p:sp>
          <p:nvSpPr>
            <p:cNvPr id="1049099" name="íṣlíḓé"/>
            <p:cNvSpPr/>
            <p:nvPr/>
          </p:nvSpPr>
          <p:spPr bwMode="auto">
            <a:xfrm>
              <a:off x="4766469" y="3084514"/>
              <a:ext cx="47625" cy="476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p:spPr>
          <p:txBody>
            <a:bodyPr anchor="ctr"/>
            <a:lstStyle/>
            <a:p>
              <a:pPr algn="ctr"/>
              <a:endParaRPr/>
            </a:p>
          </p:txBody>
        </p:sp>
        <p:sp>
          <p:nvSpPr>
            <p:cNvPr id="1049100" name="ïŝlîdè"/>
            <p:cNvSpPr/>
            <p:nvPr/>
          </p:nvSpPr>
          <p:spPr bwMode="auto">
            <a:xfrm>
              <a:off x="4688682" y="3152777"/>
              <a:ext cx="139700" cy="141288"/>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p:spPr>
          <p:txBody>
            <a:bodyPr anchor="ctr"/>
            <a:lstStyle/>
            <a:p>
              <a:pPr algn="ctr"/>
              <a:endParaRPr/>
            </a:p>
          </p:txBody>
        </p:sp>
        <p:sp>
          <p:nvSpPr>
            <p:cNvPr id="1049101" name="îşļîḓè"/>
            <p:cNvSpPr/>
            <p:nvPr/>
          </p:nvSpPr>
          <p:spPr bwMode="auto">
            <a:xfrm>
              <a:off x="4745832" y="3068639"/>
              <a:ext cx="280988" cy="173038"/>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p:spPr>
          <p:txBody>
            <a:bodyPr anchor="ctr"/>
            <a:lstStyle/>
            <a:p>
              <a:pPr algn="ctr"/>
              <a:endParaRPr/>
            </a:p>
          </p:txBody>
        </p:sp>
        <p:sp>
          <p:nvSpPr>
            <p:cNvPr id="1049102" name="ïšḻïḑé"/>
            <p:cNvSpPr/>
            <p:nvPr/>
          </p:nvSpPr>
          <p:spPr bwMode="auto">
            <a:xfrm>
              <a:off x="3312319" y="2532064"/>
              <a:ext cx="1801813" cy="1811338"/>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p:spPr>
          <p:txBody>
            <a:bodyPr anchor="ctr"/>
            <a:lstStyle/>
            <a:p>
              <a:pPr algn="ctr"/>
              <a:endParaRPr/>
            </a:p>
          </p:txBody>
        </p:sp>
        <p:sp>
          <p:nvSpPr>
            <p:cNvPr id="1049103" name="íšlîḋè"/>
            <p:cNvSpPr/>
            <p:nvPr/>
          </p:nvSpPr>
          <p:spPr bwMode="auto">
            <a:xfrm>
              <a:off x="3717132" y="2933702"/>
              <a:ext cx="998538" cy="855663"/>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p:spPr>
          <p:txBody>
            <a:bodyPr anchor="ctr"/>
            <a:lstStyle/>
            <a:p>
              <a:pPr algn="ctr"/>
              <a:endParaRPr/>
            </a:p>
          </p:txBody>
        </p:sp>
        <p:sp>
          <p:nvSpPr>
            <p:cNvPr id="1049104" name="ïṥļïḍê"/>
            <p:cNvSpPr/>
            <p:nvPr/>
          </p:nvSpPr>
          <p:spPr bwMode="auto">
            <a:xfrm>
              <a:off x="4828382" y="3752852"/>
              <a:ext cx="193675" cy="104775"/>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p:spPr>
          <p:txBody>
            <a:bodyPr anchor="ctr"/>
            <a:lstStyle/>
            <a:p>
              <a:pPr algn="ctr"/>
              <a:endParaRPr/>
            </a:p>
          </p:txBody>
        </p:sp>
        <p:sp>
          <p:nvSpPr>
            <p:cNvPr id="1049105" name="îṣḻîďe"/>
            <p:cNvSpPr/>
            <p:nvPr/>
          </p:nvSpPr>
          <p:spPr bwMode="auto">
            <a:xfrm>
              <a:off x="5577682" y="2901952"/>
              <a:ext cx="123825" cy="214313"/>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p:spPr>
          <p:txBody>
            <a:bodyPr anchor="ctr"/>
            <a:lstStyle/>
            <a:p>
              <a:pPr algn="ctr"/>
              <a:endParaRPr/>
            </a:p>
          </p:txBody>
        </p:sp>
        <p:sp>
          <p:nvSpPr>
            <p:cNvPr id="1049106" name="ïṩḷîḍe"/>
            <p:cNvSpPr/>
            <p:nvPr/>
          </p:nvSpPr>
          <p:spPr bwMode="auto">
            <a:xfrm>
              <a:off x="5525294" y="3090864"/>
              <a:ext cx="130175" cy="207963"/>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p:spPr>
          <p:txBody>
            <a:bodyPr anchor="ctr"/>
            <a:lstStyle/>
            <a:p>
              <a:pPr algn="ctr"/>
              <a:endParaRPr/>
            </a:p>
          </p:txBody>
        </p:sp>
        <p:sp>
          <p:nvSpPr>
            <p:cNvPr id="1049107" name="ïśļiḋê"/>
            <p:cNvSpPr/>
            <p:nvPr/>
          </p:nvSpPr>
          <p:spPr bwMode="auto">
            <a:xfrm>
              <a:off x="5415757" y="3016252"/>
              <a:ext cx="747713" cy="66833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p:spPr>
          <p:txBody>
            <a:bodyPr anchor="ctr"/>
            <a:lstStyle/>
            <a:p>
              <a:pPr algn="ctr"/>
              <a:endParaRPr/>
            </a:p>
          </p:txBody>
        </p:sp>
        <p:sp>
          <p:nvSpPr>
            <p:cNvPr id="1049108" name="îś1îdê"/>
            <p:cNvSpPr/>
            <p:nvPr/>
          </p:nvSpPr>
          <p:spPr bwMode="auto">
            <a:xfrm>
              <a:off x="6631782" y="2892427"/>
              <a:ext cx="119063" cy="187325"/>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p:spPr>
          <p:txBody>
            <a:bodyPr anchor="ctr"/>
            <a:lstStyle/>
            <a:p>
              <a:pPr algn="ctr"/>
              <a:endParaRPr/>
            </a:p>
          </p:txBody>
        </p:sp>
        <p:sp>
          <p:nvSpPr>
            <p:cNvPr id="1049109" name="íṩļïḓé"/>
            <p:cNvSpPr/>
            <p:nvPr/>
          </p:nvSpPr>
          <p:spPr bwMode="auto">
            <a:xfrm>
              <a:off x="6538119" y="3100389"/>
              <a:ext cx="139700" cy="182563"/>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p:spPr>
          <p:txBody>
            <a:bodyPr anchor="ctr"/>
            <a:lstStyle/>
            <a:p>
              <a:pPr algn="ctr"/>
              <a:endParaRPr/>
            </a:p>
          </p:txBody>
        </p:sp>
        <p:sp>
          <p:nvSpPr>
            <p:cNvPr id="1049110" name="ïṣļïde"/>
            <p:cNvSpPr/>
            <p:nvPr/>
          </p:nvSpPr>
          <p:spPr bwMode="auto">
            <a:xfrm>
              <a:off x="6330157" y="3225802"/>
              <a:ext cx="363538" cy="449263"/>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p:spPr>
          <p:txBody>
            <a:bodyPr anchor="ctr"/>
            <a:lstStyle/>
            <a:p>
              <a:pPr algn="ctr"/>
              <a:endParaRPr/>
            </a:p>
          </p:txBody>
        </p:sp>
        <p:sp>
          <p:nvSpPr>
            <p:cNvPr id="1049111" name="îṡḻîḋe"/>
            <p:cNvSpPr/>
            <p:nvPr/>
          </p:nvSpPr>
          <p:spPr bwMode="auto">
            <a:xfrm>
              <a:off x="6817519" y="3032127"/>
              <a:ext cx="271463" cy="246063"/>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p:spPr>
          <p:txBody>
            <a:bodyPr anchor="ctr"/>
            <a:lstStyle/>
            <a:p>
              <a:pPr algn="ctr"/>
              <a:endParaRPr/>
            </a:p>
          </p:txBody>
        </p:sp>
        <p:sp>
          <p:nvSpPr>
            <p:cNvPr id="1049112" name="iŝľiḓê"/>
            <p:cNvSpPr/>
            <p:nvPr/>
          </p:nvSpPr>
          <p:spPr bwMode="auto">
            <a:xfrm>
              <a:off x="6792119" y="3273427"/>
              <a:ext cx="228600" cy="150813"/>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p:spPr>
          <p:txBody>
            <a:bodyPr anchor="ctr"/>
            <a:lstStyle/>
            <a:p>
              <a:pPr algn="ctr"/>
              <a:endParaRPr/>
            </a:p>
          </p:txBody>
        </p:sp>
        <p:sp>
          <p:nvSpPr>
            <p:cNvPr id="1049113" name="ïŝľîḋe"/>
            <p:cNvSpPr/>
            <p:nvPr/>
          </p:nvSpPr>
          <p:spPr bwMode="auto">
            <a:xfrm>
              <a:off x="7363619" y="2876552"/>
              <a:ext cx="566738" cy="62547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p:spPr>
          <p:txBody>
            <a:bodyPr anchor="ctr"/>
            <a:lstStyle/>
            <a:p>
              <a:pPr algn="ctr"/>
              <a:endParaRPr/>
            </a:p>
          </p:txBody>
        </p:sp>
        <p:sp>
          <p:nvSpPr>
            <p:cNvPr id="1049114" name="ïsļidé"/>
            <p:cNvSpPr/>
            <p:nvPr/>
          </p:nvSpPr>
          <p:spPr bwMode="auto">
            <a:xfrm>
              <a:off x="7809707" y="3346452"/>
              <a:ext cx="161925" cy="187325"/>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p:spPr>
          <p:txBody>
            <a:bodyPr anchor="ctr"/>
            <a:lstStyle/>
            <a:p>
              <a:pPr algn="ctr"/>
              <a:endParaRPr/>
            </a:p>
          </p:txBody>
        </p:sp>
        <p:sp>
          <p:nvSpPr>
            <p:cNvPr id="1049115" name="îşḷiḓê"/>
            <p:cNvSpPr/>
            <p:nvPr/>
          </p:nvSpPr>
          <p:spPr bwMode="auto">
            <a:xfrm>
              <a:off x="8266907" y="3121027"/>
              <a:ext cx="93663" cy="146050"/>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p:spPr>
          <p:txBody>
            <a:bodyPr anchor="ctr"/>
            <a:lstStyle/>
            <a:p>
              <a:pPr algn="ctr"/>
              <a:endParaRPr/>
            </a:p>
          </p:txBody>
        </p:sp>
        <p:sp>
          <p:nvSpPr>
            <p:cNvPr id="1049116" name="íşlîḑê"/>
            <p:cNvSpPr/>
            <p:nvPr/>
          </p:nvSpPr>
          <p:spPr bwMode="auto">
            <a:xfrm>
              <a:off x="8209757" y="2776539"/>
              <a:ext cx="623888" cy="846138"/>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p:spPr>
          <p:txBody>
            <a:bodyPr anchor="ctr"/>
            <a:lstStyle/>
            <a:p>
              <a:pPr algn="ctr"/>
              <a:endParaRPr/>
            </a:p>
          </p:txBody>
        </p:sp>
        <p:sp>
          <p:nvSpPr>
            <p:cNvPr id="1049117" name="ïş1ïḑè"/>
            <p:cNvSpPr/>
            <p:nvPr/>
          </p:nvSpPr>
          <p:spPr bwMode="auto">
            <a:xfrm>
              <a:off x="5342732" y="3867152"/>
              <a:ext cx="166688" cy="209550"/>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p:spPr>
          <p:txBody>
            <a:bodyPr anchor="ctr"/>
            <a:lstStyle/>
            <a:p>
              <a:pPr algn="ctr"/>
              <a:endParaRPr/>
            </a:p>
          </p:txBody>
        </p:sp>
        <p:sp>
          <p:nvSpPr>
            <p:cNvPr id="1049118" name="íśḷîďe"/>
            <p:cNvSpPr/>
            <p:nvPr/>
          </p:nvSpPr>
          <p:spPr bwMode="auto">
            <a:xfrm>
              <a:off x="5550694" y="3867152"/>
              <a:ext cx="166688" cy="209550"/>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p:spPr>
          <p:txBody>
            <a:bodyPr anchor="ctr"/>
            <a:lstStyle/>
            <a:p>
              <a:pPr algn="ctr"/>
              <a:endParaRPr/>
            </a:p>
          </p:txBody>
        </p:sp>
        <p:sp>
          <p:nvSpPr>
            <p:cNvPr id="1049119" name="í$lîdê"/>
            <p:cNvSpPr/>
            <p:nvPr/>
          </p:nvSpPr>
          <p:spPr bwMode="auto">
            <a:xfrm>
              <a:off x="5779294" y="3867152"/>
              <a:ext cx="155575" cy="209550"/>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p:spPr>
          <p:txBody>
            <a:bodyPr anchor="ctr"/>
            <a:lstStyle/>
            <a:p>
              <a:pPr algn="ctr"/>
              <a:endParaRPr/>
            </a:p>
          </p:txBody>
        </p:sp>
        <p:sp>
          <p:nvSpPr>
            <p:cNvPr id="1049120" name="íṥlíďe"/>
            <p:cNvSpPr/>
            <p:nvPr/>
          </p:nvSpPr>
          <p:spPr bwMode="auto">
            <a:xfrm>
              <a:off x="5971382" y="3867152"/>
              <a:ext cx="134938" cy="214313"/>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p:spPr>
          <p:txBody>
            <a:bodyPr anchor="ctr"/>
            <a:lstStyle/>
            <a:p>
              <a:pPr algn="ctr"/>
              <a:endParaRPr/>
            </a:p>
          </p:txBody>
        </p:sp>
        <p:sp>
          <p:nvSpPr>
            <p:cNvPr id="1049121" name="íşḻîḑé"/>
            <p:cNvSpPr/>
            <p:nvPr/>
          </p:nvSpPr>
          <p:spPr bwMode="auto">
            <a:xfrm>
              <a:off x="6163469" y="3867152"/>
              <a:ext cx="41275" cy="209550"/>
            </a:xfrm>
            <a:prstGeom prst="rect">
              <a:avLst/>
            </a:prstGeom>
            <a:grpFill/>
            <a:ln>
              <a:noFill/>
            </a:ln>
          </p:spPr>
          <p:txBody>
            <a:bodyPr anchor="ctr"/>
            <a:lstStyle/>
            <a:p>
              <a:pPr algn="ctr"/>
              <a:endParaRPr/>
            </a:p>
          </p:txBody>
        </p:sp>
        <p:sp>
          <p:nvSpPr>
            <p:cNvPr id="1049122" name="îś1îḓè"/>
            <p:cNvSpPr/>
            <p:nvPr/>
          </p:nvSpPr>
          <p:spPr bwMode="auto">
            <a:xfrm>
              <a:off x="6241257" y="3867152"/>
              <a:ext cx="207963" cy="209550"/>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p:spPr>
          <p:txBody>
            <a:bodyPr anchor="ctr"/>
            <a:lstStyle/>
            <a:p>
              <a:pPr algn="ctr"/>
              <a:endParaRPr/>
            </a:p>
          </p:txBody>
        </p:sp>
        <p:sp>
          <p:nvSpPr>
            <p:cNvPr id="1049123" name="ïşļíḑê"/>
            <p:cNvSpPr/>
            <p:nvPr/>
          </p:nvSpPr>
          <p:spPr bwMode="auto">
            <a:xfrm>
              <a:off x="6485732" y="3867152"/>
              <a:ext cx="166688" cy="209550"/>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p:spPr>
          <p:txBody>
            <a:bodyPr anchor="ctr"/>
            <a:lstStyle/>
            <a:p>
              <a:pPr algn="ctr"/>
              <a:endParaRPr/>
            </a:p>
          </p:txBody>
        </p:sp>
        <p:sp>
          <p:nvSpPr>
            <p:cNvPr id="1049124" name="ïs1îḓé"/>
            <p:cNvSpPr/>
            <p:nvPr/>
          </p:nvSpPr>
          <p:spPr bwMode="auto">
            <a:xfrm>
              <a:off x="6703219" y="3867152"/>
              <a:ext cx="198438" cy="214313"/>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p:spPr>
          <p:txBody>
            <a:bodyPr anchor="ctr"/>
            <a:lstStyle/>
            <a:p>
              <a:pPr algn="ctr"/>
              <a:endParaRPr/>
            </a:p>
          </p:txBody>
        </p:sp>
        <p:sp>
          <p:nvSpPr>
            <p:cNvPr id="1049125" name="íşḻíde"/>
            <p:cNvSpPr/>
            <p:nvPr/>
          </p:nvSpPr>
          <p:spPr bwMode="auto">
            <a:xfrm>
              <a:off x="7015957" y="3867152"/>
              <a:ext cx="165100" cy="214313"/>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p:spPr>
          <p:txBody>
            <a:bodyPr anchor="ctr"/>
            <a:lstStyle/>
            <a:p>
              <a:pPr algn="ctr"/>
              <a:endParaRPr/>
            </a:p>
          </p:txBody>
        </p:sp>
        <p:sp>
          <p:nvSpPr>
            <p:cNvPr id="1049126" name="îṣḻïḋé"/>
            <p:cNvSpPr/>
            <p:nvPr/>
          </p:nvSpPr>
          <p:spPr bwMode="auto">
            <a:xfrm>
              <a:off x="7244557" y="3867152"/>
              <a:ext cx="165100" cy="209550"/>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p:spPr>
          <p:txBody>
            <a:bodyPr anchor="ctr"/>
            <a:lstStyle/>
            <a:p>
              <a:pPr algn="ctr"/>
              <a:endParaRPr/>
            </a:p>
          </p:txBody>
        </p:sp>
        <p:sp>
          <p:nvSpPr>
            <p:cNvPr id="1049127" name="íŝḷiďé"/>
            <p:cNvSpPr/>
            <p:nvPr/>
          </p:nvSpPr>
          <p:spPr bwMode="auto">
            <a:xfrm>
              <a:off x="7466807" y="3867152"/>
              <a:ext cx="42863" cy="209550"/>
            </a:xfrm>
            <a:prstGeom prst="rect">
              <a:avLst/>
            </a:prstGeom>
            <a:grpFill/>
            <a:ln>
              <a:noFill/>
            </a:ln>
          </p:spPr>
          <p:txBody>
            <a:bodyPr anchor="ctr"/>
            <a:lstStyle/>
            <a:p>
              <a:pPr algn="ctr"/>
              <a:endParaRPr/>
            </a:p>
          </p:txBody>
        </p:sp>
        <p:sp>
          <p:nvSpPr>
            <p:cNvPr id="1049128" name="ïṧľïḓe"/>
            <p:cNvSpPr/>
            <p:nvPr/>
          </p:nvSpPr>
          <p:spPr bwMode="auto">
            <a:xfrm>
              <a:off x="7544594" y="3867152"/>
              <a:ext cx="192088" cy="209550"/>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p:spPr>
          <p:txBody>
            <a:bodyPr anchor="ctr"/>
            <a:lstStyle/>
            <a:p>
              <a:pPr algn="ctr"/>
              <a:endParaRPr/>
            </a:p>
          </p:txBody>
        </p:sp>
        <p:sp>
          <p:nvSpPr>
            <p:cNvPr id="1049129" name="ísḻíḑê"/>
            <p:cNvSpPr/>
            <p:nvPr/>
          </p:nvSpPr>
          <p:spPr bwMode="auto">
            <a:xfrm>
              <a:off x="7773194" y="3867152"/>
              <a:ext cx="161925" cy="209550"/>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p:spPr>
          <p:txBody>
            <a:bodyPr anchor="ctr"/>
            <a:lstStyle/>
            <a:p>
              <a:pPr algn="ctr"/>
              <a:endParaRPr/>
            </a:p>
          </p:txBody>
        </p:sp>
        <p:sp>
          <p:nvSpPr>
            <p:cNvPr id="1049130" name="iš1íḋé"/>
            <p:cNvSpPr/>
            <p:nvPr/>
          </p:nvSpPr>
          <p:spPr bwMode="auto">
            <a:xfrm>
              <a:off x="7987507" y="3867152"/>
              <a:ext cx="180975" cy="209550"/>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p:spPr>
          <p:txBody>
            <a:bodyPr anchor="ctr"/>
            <a:lstStyle/>
            <a:p>
              <a:pPr algn="ctr"/>
              <a:endParaRPr/>
            </a:p>
          </p:txBody>
        </p:sp>
        <p:sp>
          <p:nvSpPr>
            <p:cNvPr id="1049131" name="ïśliďe"/>
            <p:cNvSpPr/>
            <p:nvPr/>
          </p:nvSpPr>
          <p:spPr bwMode="auto">
            <a:xfrm>
              <a:off x="8200232" y="3867152"/>
              <a:ext cx="165100" cy="214313"/>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p:spPr>
          <p:txBody>
            <a:bodyPr anchor="ctr"/>
            <a:lstStyle/>
            <a:p>
              <a:pPr algn="ctr"/>
              <a:endParaRPr/>
            </a:p>
          </p:txBody>
        </p:sp>
        <p:sp>
          <p:nvSpPr>
            <p:cNvPr id="1049132" name="íşļïďê"/>
            <p:cNvSpPr/>
            <p:nvPr/>
          </p:nvSpPr>
          <p:spPr bwMode="auto">
            <a:xfrm>
              <a:off x="8417719" y="3867152"/>
              <a:ext cx="41275" cy="209550"/>
            </a:xfrm>
            <a:prstGeom prst="rect">
              <a:avLst/>
            </a:prstGeom>
            <a:grpFill/>
            <a:ln>
              <a:noFill/>
            </a:ln>
          </p:spPr>
          <p:txBody>
            <a:bodyPr anchor="ctr"/>
            <a:lstStyle/>
            <a:p>
              <a:pPr algn="ctr"/>
              <a:endParaRPr/>
            </a:p>
          </p:txBody>
        </p:sp>
        <p:sp>
          <p:nvSpPr>
            <p:cNvPr id="1049133" name="iṧlíḓe"/>
            <p:cNvSpPr/>
            <p:nvPr/>
          </p:nvSpPr>
          <p:spPr bwMode="auto">
            <a:xfrm>
              <a:off x="8500269" y="3867152"/>
              <a:ext cx="166688" cy="209550"/>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p:spPr>
          <p:txBody>
            <a:bodyPr anchor="ctr"/>
            <a:lstStyle/>
            <a:p>
              <a:pPr algn="ctr"/>
              <a:endParaRPr/>
            </a:p>
          </p:txBody>
        </p:sp>
        <p:sp>
          <p:nvSpPr>
            <p:cNvPr id="1049134" name="iṥlîďe"/>
            <p:cNvSpPr/>
            <p:nvPr/>
          </p:nvSpPr>
          <p:spPr bwMode="auto">
            <a:xfrm>
              <a:off x="8687594" y="3867152"/>
              <a:ext cx="192088" cy="209550"/>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p:spPr>
          <p:txBody>
            <a:bodyPr anchor="ctr"/>
            <a:lstStyle/>
            <a:p>
              <a:pPr algn="ctr"/>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949"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1048950"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1048951" name="Date Placeholder 3"/>
          <p:cNvSpPr>
            <a:spLocks noGrp="1"/>
          </p:cNvSpPr>
          <p:nvPr>
            <p:ph type="dt" sz="half" idx="10"/>
          </p:nvPr>
        </p:nvSpPr>
        <p:spPr/>
        <p:txBody>
          <a:bodyPr/>
          <a:lstStyle/>
          <a:p>
            <a:fld id="{AC698C12-413D-45C0-9AD9-C72A6D11CD69}" type="datetime1">
              <a:rPr lang="zh-CN" altLang="en-US" smtClean="0"/>
              <a:t>2023/7/9</a:t>
            </a:fld>
            <a:endParaRPr lang="zh-CN" altLang="en-US"/>
          </a:p>
        </p:txBody>
      </p:sp>
      <p:sp>
        <p:nvSpPr>
          <p:cNvPr id="1048952" name="Footer Placeholder 4"/>
          <p:cNvSpPr>
            <a:spLocks noGrp="1"/>
          </p:cNvSpPr>
          <p:nvPr>
            <p:ph type="ftr" sz="quarter" idx="11"/>
          </p:nvPr>
        </p:nvSpPr>
        <p:spPr/>
        <p:txBody>
          <a:bodyPr/>
          <a:lstStyle/>
          <a:p>
            <a:endParaRPr lang="zh-CN" altLang="en-US"/>
          </a:p>
        </p:txBody>
      </p:sp>
      <p:sp>
        <p:nvSpPr>
          <p:cNvPr id="1048953"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974" name="Title 1"/>
          <p:cNvSpPr>
            <a:spLocks noGrp="1"/>
          </p:cNvSpPr>
          <p:nvPr>
            <p:ph type="title"/>
          </p:nvPr>
        </p:nvSpPr>
        <p:spPr/>
        <p:txBody>
          <a:bodyPr/>
          <a:lstStyle/>
          <a:p>
            <a:r>
              <a:rPr lang="zh-CN" altLang="en-US"/>
              <a:t>单击此处编辑母版标题样式</a:t>
            </a:r>
            <a:endParaRPr lang="en-US" dirty="0"/>
          </a:p>
        </p:txBody>
      </p:sp>
      <p:sp>
        <p:nvSpPr>
          <p:cNvPr id="1048975"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76"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77" name="Date Placeholder 4"/>
          <p:cNvSpPr>
            <a:spLocks noGrp="1"/>
          </p:cNvSpPr>
          <p:nvPr>
            <p:ph type="dt" sz="half" idx="10"/>
          </p:nvPr>
        </p:nvSpPr>
        <p:spPr/>
        <p:txBody>
          <a:bodyPr/>
          <a:lstStyle/>
          <a:p>
            <a:fld id="{158AF178-7028-46B8-B227-1B7A5FDAC3B5}" type="datetime1">
              <a:rPr lang="zh-CN" altLang="en-US" smtClean="0"/>
              <a:t>2023/7/9</a:t>
            </a:fld>
            <a:endParaRPr lang="zh-CN" altLang="en-US"/>
          </a:p>
        </p:txBody>
      </p:sp>
      <p:sp>
        <p:nvSpPr>
          <p:cNvPr id="1048978" name="Footer Placeholder 5"/>
          <p:cNvSpPr>
            <a:spLocks noGrp="1"/>
          </p:cNvSpPr>
          <p:nvPr>
            <p:ph type="ftr" sz="quarter" idx="11"/>
          </p:nvPr>
        </p:nvSpPr>
        <p:spPr/>
        <p:txBody>
          <a:bodyPr/>
          <a:lstStyle/>
          <a:p>
            <a:endParaRPr lang="zh-CN" altLang="en-US"/>
          </a:p>
        </p:txBody>
      </p:sp>
      <p:sp>
        <p:nvSpPr>
          <p:cNvPr id="1048979"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140"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1049141"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142"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143"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144"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145" name="Date Placeholder 6"/>
          <p:cNvSpPr>
            <a:spLocks noGrp="1"/>
          </p:cNvSpPr>
          <p:nvPr>
            <p:ph type="dt" sz="half" idx="10"/>
          </p:nvPr>
        </p:nvSpPr>
        <p:spPr/>
        <p:txBody>
          <a:bodyPr/>
          <a:lstStyle/>
          <a:p>
            <a:fld id="{4CCFC36B-FEB6-4842-88BA-8D822531BFD4}" type="datetime1">
              <a:rPr lang="zh-CN" altLang="en-US" smtClean="0"/>
              <a:t>2023/7/9</a:t>
            </a:fld>
            <a:endParaRPr lang="zh-CN" altLang="en-US"/>
          </a:p>
        </p:txBody>
      </p:sp>
      <p:sp>
        <p:nvSpPr>
          <p:cNvPr id="1049146" name="Footer Placeholder 7"/>
          <p:cNvSpPr>
            <a:spLocks noGrp="1"/>
          </p:cNvSpPr>
          <p:nvPr>
            <p:ph type="ftr" sz="quarter" idx="11"/>
          </p:nvPr>
        </p:nvSpPr>
        <p:spPr/>
        <p:txBody>
          <a:bodyPr/>
          <a:lstStyle/>
          <a:p>
            <a:endParaRPr lang="zh-CN" altLang="en-US"/>
          </a:p>
        </p:txBody>
      </p:sp>
      <p:sp>
        <p:nvSpPr>
          <p:cNvPr id="1049147"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965" name="Title 1"/>
          <p:cNvSpPr>
            <a:spLocks noGrp="1"/>
          </p:cNvSpPr>
          <p:nvPr>
            <p:ph type="title"/>
          </p:nvPr>
        </p:nvSpPr>
        <p:spPr/>
        <p:txBody>
          <a:bodyPr/>
          <a:lstStyle/>
          <a:p>
            <a:r>
              <a:rPr lang="zh-CN" altLang="en-US"/>
              <a:t>单击此处编辑母版标题样式</a:t>
            </a:r>
            <a:endParaRPr lang="en-US" dirty="0"/>
          </a:p>
        </p:txBody>
      </p:sp>
      <p:sp>
        <p:nvSpPr>
          <p:cNvPr id="1048966" name="Date Placeholder 2"/>
          <p:cNvSpPr>
            <a:spLocks noGrp="1"/>
          </p:cNvSpPr>
          <p:nvPr>
            <p:ph type="dt" sz="half" idx="10"/>
          </p:nvPr>
        </p:nvSpPr>
        <p:spPr/>
        <p:txBody>
          <a:bodyPr/>
          <a:lstStyle/>
          <a:p>
            <a:fld id="{69414BC2-D1DD-4487-BC9B-263F1385394B}" type="datetime1">
              <a:rPr lang="zh-CN" altLang="en-US" smtClean="0"/>
              <a:t>2023/7/9</a:t>
            </a:fld>
            <a:endParaRPr lang="zh-CN" altLang="en-US"/>
          </a:p>
        </p:txBody>
      </p:sp>
      <p:sp>
        <p:nvSpPr>
          <p:cNvPr id="1048967" name="Footer Placeholder 3"/>
          <p:cNvSpPr>
            <a:spLocks noGrp="1"/>
          </p:cNvSpPr>
          <p:nvPr>
            <p:ph type="ftr" sz="quarter" idx="11"/>
          </p:nvPr>
        </p:nvSpPr>
        <p:spPr/>
        <p:txBody>
          <a:bodyPr/>
          <a:lstStyle/>
          <a:p>
            <a:endParaRPr lang="zh-CN" altLang="en-US"/>
          </a:p>
        </p:txBody>
      </p:sp>
      <p:sp>
        <p:nvSpPr>
          <p:cNvPr id="1048968"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1048577"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2023/7/9</a:t>
            </a:fld>
            <a:endParaRPr lang="zh-CN" altLang="en-US"/>
          </a:p>
        </p:txBody>
      </p:sp>
      <p:sp>
        <p:nvSpPr>
          <p:cNvPr id="1048579"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notesSlide" Target="../notesSlides/notesSlide8.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slideLayout" Target="../slideLayouts/slideLayout1.xml"/><Relationship Id="rId4" Type="http://schemas.openxmlformats.org/officeDocument/2006/relationships/tags" Target="../tags/tag23.xml"/><Relationship Id="rId9" Type="http://schemas.openxmlformats.org/officeDocument/2006/relationships/tags" Target="../tags/tag28.xml"/></Relationships>
</file>

<file path=ppt/slides/_rels/slide25.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slideLayout" Target="../slideLayouts/slideLayout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 Type="http://schemas.openxmlformats.org/officeDocument/2006/relationships/tags" Target="../tags/tag30.xml"/><Relationship Id="rId16" Type="http://schemas.openxmlformats.org/officeDocument/2006/relationships/tags" Target="../tags/tag44.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tags" Target="../tags/tag4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26.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2.png"/><Relationship Id="rId5" Type="http://schemas.openxmlformats.org/officeDocument/2006/relationships/slideLayout" Target="../slideLayouts/slideLayout1.xml"/><Relationship Id="rId4" Type="http://schemas.openxmlformats.org/officeDocument/2006/relationships/tags" Target="../tags/tag49.xml"/></Relationships>
</file>

<file path=ppt/slides/_rels/slide2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2.xml"/><Relationship Id="rId7" Type="http://schemas.openxmlformats.org/officeDocument/2006/relationships/image" Target="../media/image13.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1.xml"/><Relationship Id="rId5" Type="http://schemas.openxmlformats.org/officeDocument/2006/relationships/tags" Target="../tags/tag54.xml"/><Relationship Id="rId4" Type="http://schemas.openxmlformats.org/officeDocument/2006/relationships/tags" Target="../tags/tag53.xml"/></Relationships>
</file>

<file path=ppt/slides/_rels/slide28.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5.png"/><Relationship Id="rId5" Type="http://schemas.openxmlformats.org/officeDocument/2006/relationships/slideLayout" Target="../slideLayouts/slideLayout3.xml"/><Relationship Id="rId4" Type="http://schemas.openxmlformats.org/officeDocument/2006/relationships/tags" Target="../tags/tag58.xml"/></Relationships>
</file>

<file path=ppt/slides/_rels/slide29.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Layout" Target="../slideLayouts/slideLayout1.xml"/><Relationship Id="rId5" Type="http://schemas.openxmlformats.org/officeDocument/2006/relationships/tags" Target="../tags/tag63.xml"/><Relationship Id="rId4" Type="http://schemas.openxmlformats.org/officeDocument/2006/relationships/tags" Target="../tags/tag6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1.xml"/><Relationship Id="rId13" Type="http://schemas.openxmlformats.org/officeDocument/2006/relationships/diagramQuickStyle" Target="../diagrams/quickStyle5.xml"/><Relationship Id="rId18" Type="http://schemas.openxmlformats.org/officeDocument/2006/relationships/diagramQuickStyle" Target="../diagrams/quickStyle6.xml"/><Relationship Id="rId26" Type="http://schemas.openxmlformats.org/officeDocument/2006/relationships/diagramData" Target="../diagrams/data8.xml"/><Relationship Id="rId3" Type="http://schemas.openxmlformats.org/officeDocument/2006/relationships/tags" Target="../tags/tag66.xml"/><Relationship Id="rId21" Type="http://schemas.openxmlformats.org/officeDocument/2006/relationships/diagramData" Target="../diagrams/data7.xml"/><Relationship Id="rId7" Type="http://schemas.openxmlformats.org/officeDocument/2006/relationships/tags" Target="../tags/tag70.xml"/><Relationship Id="rId12" Type="http://schemas.openxmlformats.org/officeDocument/2006/relationships/diagramLayout" Target="../diagrams/layout5.xml"/><Relationship Id="rId17" Type="http://schemas.openxmlformats.org/officeDocument/2006/relationships/diagramLayout" Target="../diagrams/layout6.xml"/><Relationship Id="rId25" Type="http://schemas.microsoft.com/office/2007/relationships/diagramDrawing" Target="../diagrams/drawing7.xml"/><Relationship Id="rId2" Type="http://schemas.openxmlformats.org/officeDocument/2006/relationships/tags" Target="../tags/tag65.xml"/><Relationship Id="rId16" Type="http://schemas.openxmlformats.org/officeDocument/2006/relationships/diagramData" Target="../diagrams/data6.xml"/><Relationship Id="rId20" Type="http://schemas.microsoft.com/office/2007/relationships/diagramDrawing" Target="../diagrams/drawing6.xml"/><Relationship Id="rId29" Type="http://schemas.openxmlformats.org/officeDocument/2006/relationships/diagramColors" Target="../diagrams/colors8.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diagramData" Target="../diagrams/data5.xml"/><Relationship Id="rId24" Type="http://schemas.openxmlformats.org/officeDocument/2006/relationships/diagramColors" Target="../diagrams/colors7.xml"/><Relationship Id="rId5" Type="http://schemas.openxmlformats.org/officeDocument/2006/relationships/tags" Target="../tags/tag68.xml"/><Relationship Id="rId15" Type="http://schemas.microsoft.com/office/2007/relationships/diagramDrawing" Target="../diagrams/drawing5.xml"/><Relationship Id="rId23" Type="http://schemas.openxmlformats.org/officeDocument/2006/relationships/diagramQuickStyle" Target="../diagrams/quickStyle7.xml"/><Relationship Id="rId28" Type="http://schemas.openxmlformats.org/officeDocument/2006/relationships/diagramQuickStyle" Target="../diagrams/quickStyle8.xml"/><Relationship Id="rId10" Type="http://schemas.openxmlformats.org/officeDocument/2006/relationships/image" Target="../media/image16.png"/><Relationship Id="rId19" Type="http://schemas.openxmlformats.org/officeDocument/2006/relationships/diagramColors" Target="../diagrams/colors6.xml"/><Relationship Id="rId4" Type="http://schemas.openxmlformats.org/officeDocument/2006/relationships/tags" Target="../tags/tag67.xml"/><Relationship Id="rId9" Type="http://schemas.openxmlformats.org/officeDocument/2006/relationships/notesSlide" Target="../notesSlides/notesSlide9.xml"/><Relationship Id="rId14" Type="http://schemas.openxmlformats.org/officeDocument/2006/relationships/diagramColors" Target="../diagrams/colors5.xml"/><Relationship Id="rId22" Type="http://schemas.openxmlformats.org/officeDocument/2006/relationships/diagramLayout" Target="../diagrams/layout7.xml"/><Relationship Id="rId27" Type="http://schemas.openxmlformats.org/officeDocument/2006/relationships/diagramLayout" Target="../diagrams/layout8.xml"/><Relationship Id="rId30" Type="http://schemas.microsoft.com/office/2007/relationships/diagramDrawing" Target="../diagrams/drawing8.xml"/></Relationships>
</file>

<file path=ppt/slides/_rels/slide3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73.xml"/><Relationship Id="rId7" Type="http://schemas.openxmlformats.org/officeDocument/2006/relationships/notesSlide" Target="../notesSlides/notesSlide10.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Layout" Target="../slideLayouts/slideLayout1.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8.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1.xml"/><Relationship Id="rId5" Type="http://schemas.openxmlformats.org/officeDocument/2006/relationships/tags" Target="../tags/tag80.xml"/><Relationship Id="rId4" Type="http://schemas.openxmlformats.org/officeDocument/2006/relationships/tags" Target="../tags/tag7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9.png"/><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media/image22.png"/><Relationship Id="rId5" Type="http://schemas.openxmlformats.org/officeDocument/2006/relationships/tags" Target="../tags/tag91.xml"/><Relationship Id="rId10" Type="http://schemas.openxmlformats.org/officeDocument/2006/relationships/image" Target="../media/image21.png"/><Relationship Id="rId4" Type="http://schemas.openxmlformats.org/officeDocument/2006/relationships/tags" Target="../tags/tag90.xml"/><Relationship Id="rId9"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94.xml"/><Relationship Id="rId4" Type="http://schemas.openxmlformats.org/officeDocument/2006/relationships/image" Target="../media/image24.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2.pn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601" name="矩形 92"/>
          <p:cNvSpPr/>
          <p:nvPr/>
        </p:nvSpPr>
        <p:spPr>
          <a:xfrm>
            <a:off x="212725" y="749300"/>
            <a:ext cx="8747125" cy="3645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51" name="组合 1"/>
          <p:cNvGrpSpPr/>
          <p:nvPr/>
        </p:nvGrpSpPr>
        <p:grpSpPr>
          <a:xfrm>
            <a:off x="-1102995" y="1572868"/>
            <a:ext cx="11261725" cy="1499956"/>
            <a:chOff x="-1796" y="2527"/>
            <a:chExt cx="17735" cy="2362"/>
          </a:xfrm>
        </p:grpSpPr>
        <p:sp>
          <p:nvSpPr>
            <p:cNvPr id="1048602" name="文本框 5"/>
            <p:cNvSpPr txBox="1">
              <a:spLocks noChangeArrowheads="1"/>
            </p:cNvSpPr>
            <p:nvPr/>
          </p:nvSpPr>
          <p:spPr bwMode="auto">
            <a:xfrm>
              <a:off x="-1796" y="2527"/>
              <a:ext cx="17735" cy="2179"/>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pPr>
              <a:r>
                <a:rPr kumimoji="0" lang="zh-CN" altLang="en-US" sz="2800" b="1" i="0" u="none" strike="noStrike" kern="1200" cap="none" spc="0" normalizeH="0" baseline="0" noProof="0" dirty="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DynSQL:</a:t>
              </a:r>
            </a:p>
            <a:p>
              <a:pPr marL="0" marR="0" lvl="0" indent="0" algn="ctr" defTabSz="685800" rtl="0" eaLnBrk="1" fontAlgn="base" latinLnBrk="0" hangingPunct="1">
                <a:lnSpc>
                  <a:spcPct val="100000"/>
                </a:lnSpc>
                <a:spcBef>
                  <a:spcPct val="0"/>
                </a:spcBef>
                <a:spcAft>
                  <a:spcPct val="0"/>
                </a:spcAft>
                <a:buClrTx/>
                <a:buSzTx/>
                <a:buFontTx/>
                <a:buNone/>
              </a:pPr>
              <a:r>
                <a:rPr kumimoji="0" lang="zh-CN" altLang="en-US" sz="2800" b="1" i="0" u="none" strike="noStrike" kern="1200" cap="none" spc="0" normalizeH="0" baseline="0" noProof="0" dirty="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 Stateful Fuzzing for Database Management Systems </a:t>
              </a:r>
            </a:p>
            <a:p>
              <a:pPr marL="0" marR="0" lvl="0" indent="0" algn="ctr" defTabSz="685800" rtl="0" eaLnBrk="1" fontAlgn="base" latinLnBrk="0" hangingPunct="1">
                <a:lnSpc>
                  <a:spcPct val="100000"/>
                </a:lnSpc>
                <a:spcBef>
                  <a:spcPct val="0"/>
                </a:spcBef>
                <a:spcAft>
                  <a:spcPct val="0"/>
                </a:spcAft>
                <a:buClrTx/>
                <a:buSzTx/>
                <a:buFontTx/>
                <a:buNone/>
              </a:pPr>
              <a:r>
                <a:rPr kumimoji="0" lang="zh-CN" altLang="en-US" sz="2800" b="1" i="0" u="none" strike="noStrike" kern="1200" cap="none" spc="0" normalizeH="0" baseline="0" noProof="0" dirty="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with</a:t>
              </a:r>
              <a:r>
                <a:rPr kumimoji="0" lang="en-US" altLang="zh-CN" sz="2800" b="1" i="0" u="none" strike="noStrike" kern="1200" cap="none" spc="0" normalizeH="0" baseline="0" noProof="0" dirty="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 </a:t>
              </a:r>
              <a:r>
                <a:rPr kumimoji="0" lang="zh-CN" altLang="en-US" sz="2800" b="1" i="0" u="none" strike="noStrike" kern="1200" cap="none" spc="0" normalizeH="0" baseline="0" noProof="0" dirty="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Complex and Valid SQL Query Generation</a:t>
              </a:r>
            </a:p>
          </p:txBody>
        </p:sp>
        <p:cxnSp>
          <p:nvCxnSpPr>
            <p:cNvPr id="3145729" name="直接连接符 98"/>
            <p:cNvCxnSpPr/>
            <p:nvPr/>
          </p:nvCxnSpPr>
          <p:spPr>
            <a:xfrm>
              <a:off x="3246" y="4865"/>
              <a:ext cx="7787" cy="2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097153" name="图片 4"/>
          <p:cNvPicPr>
            <a:picLocks noChangeAspect="1"/>
          </p:cNvPicPr>
          <p:nvPr/>
        </p:nvPicPr>
        <p:blipFill>
          <a:blip r:embed="rId2" cstate="print"/>
          <a:stretch>
            <a:fillRect/>
          </a:stretch>
        </p:blipFill>
        <p:spPr>
          <a:xfrm>
            <a:off x="3743325" y="870585"/>
            <a:ext cx="1654810" cy="601345"/>
          </a:xfrm>
          <a:prstGeom prst="rect">
            <a:avLst/>
          </a:prstGeom>
        </p:spPr>
      </p:pic>
      <p:sp>
        <p:nvSpPr>
          <p:cNvPr id="2" name="文本框 1"/>
          <p:cNvSpPr txBox="1"/>
          <p:nvPr/>
        </p:nvSpPr>
        <p:spPr>
          <a:xfrm>
            <a:off x="3676332" y="3265011"/>
            <a:ext cx="1819910" cy="583565"/>
          </a:xfrm>
          <a:prstGeom prst="rect">
            <a:avLst/>
          </a:prstGeom>
          <a:noFill/>
        </p:spPr>
        <p:txBody>
          <a:bodyPr wrap="square" rtlCol="0">
            <a:spAutoFit/>
          </a:bodyPr>
          <a:lstStyle/>
          <a:p>
            <a:r>
              <a:rPr lang="zh-CN" altLang="en-US" sz="3200" dirty="0">
                <a:solidFill>
                  <a:srgbClr val="62325B"/>
                </a:solidFill>
                <a:latin typeface="华文行楷" panose="02010800040101010101" charset="-122"/>
                <a:ea typeface="华文行楷" panose="02010800040101010101" charset="-122"/>
              </a:rPr>
              <a:t>论文汇报</a:t>
            </a:r>
          </a:p>
        </p:txBody>
      </p:sp>
      <p:sp>
        <p:nvSpPr>
          <p:cNvPr id="3" name="文本框 2">
            <a:extLst>
              <a:ext uri="{FF2B5EF4-FFF2-40B4-BE49-F238E27FC236}">
                <a16:creationId xmlns:a16="http://schemas.microsoft.com/office/drawing/2014/main" id="{AEA05B4C-88C7-8823-00AC-D4AB2B62930E}"/>
              </a:ext>
            </a:extLst>
          </p:cNvPr>
          <p:cNvSpPr txBox="1"/>
          <p:nvPr/>
        </p:nvSpPr>
        <p:spPr>
          <a:xfrm>
            <a:off x="5584190" y="4468594"/>
            <a:ext cx="5242560" cy="307777"/>
          </a:xfrm>
          <a:prstGeom prst="rect">
            <a:avLst/>
          </a:prstGeom>
          <a:noFill/>
        </p:spPr>
        <p:txBody>
          <a:bodyPr wrap="square" rtlCol="0">
            <a:spAutoFit/>
          </a:bodyPr>
          <a:lstStyle/>
          <a:p>
            <a:r>
              <a:rPr lang="zh-CN" altLang="en-US" sz="1400" dirty="0">
                <a:solidFill>
                  <a:srgbClr val="62325B"/>
                </a:solidFill>
                <a:latin typeface="华文行楷" panose="02010800040101010101" charset="-122"/>
                <a:ea typeface="华文行楷" panose="02010800040101010101" charset="-122"/>
              </a:rPr>
              <a:t>小组成员：王志远，齐明杰，李威远，张政</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文本框 2"/>
          <p:cNvSpPr txBox="1"/>
          <p:nvPr/>
        </p:nvSpPr>
        <p:spPr>
          <a:xfrm>
            <a:off x="149528" y="206533"/>
            <a:ext cx="7588885"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rPr>
              <a:t>Translator</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2" name="矩形 64">
            <a:extLst>
              <a:ext uri="{FF2B5EF4-FFF2-40B4-BE49-F238E27FC236}">
                <a16:creationId xmlns:a16="http://schemas.microsoft.com/office/drawing/2014/main" id="{25C3AEEE-AB72-C5C0-1329-754A39C48153}"/>
              </a:ext>
            </a:extLst>
          </p:cNvPr>
          <p:cNvSpPr/>
          <p:nvPr/>
        </p:nvSpPr>
        <p:spPr>
          <a:xfrm>
            <a:off x="1356286" y="714010"/>
            <a:ext cx="5587365" cy="35156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lstStyle/>
          <a:p>
            <a:pPr algn="ctr">
              <a:lnSpc>
                <a:spcPct val="150000"/>
              </a:lnSpc>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Translator</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的作用是进行语句的生成</a:t>
            </a:r>
          </a:p>
        </p:txBody>
      </p:sp>
      <p:cxnSp>
        <p:nvCxnSpPr>
          <p:cNvPr id="7" name="直接连接符 74">
            <a:extLst>
              <a:ext uri="{FF2B5EF4-FFF2-40B4-BE49-F238E27FC236}">
                <a16:creationId xmlns:a16="http://schemas.microsoft.com/office/drawing/2014/main" id="{38B1FC05-062E-69D3-A72B-9734D0C3715C}"/>
              </a:ext>
            </a:extLst>
          </p:cNvPr>
          <p:cNvCxnSpPr>
            <a:cxnSpLocks/>
          </p:cNvCxnSpPr>
          <p:nvPr/>
        </p:nvCxnSpPr>
        <p:spPr>
          <a:xfrm flipV="1">
            <a:off x="1017" y="684628"/>
            <a:ext cx="2817211" cy="1295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025D6000-40BD-9600-AAAF-C465B4745038}"/>
              </a:ext>
            </a:extLst>
          </p:cNvPr>
          <p:cNvPicPr>
            <a:picLocks noChangeAspect="1"/>
          </p:cNvPicPr>
          <p:nvPr/>
        </p:nvPicPr>
        <p:blipFill>
          <a:blip r:embed="rId2"/>
          <a:stretch>
            <a:fillRect/>
          </a:stretch>
        </p:blipFill>
        <p:spPr>
          <a:xfrm>
            <a:off x="83879" y="1111383"/>
            <a:ext cx="3358016" cy="1076520"/>
          </a:xfrm>
          <a:prstGeom prst="rect">
            <a:avLst/>
          </a:prstGeom>
        </p:spPr>
      </p:pic>
      <p:sp>
        <p:nvSpPr>
          <p:cNvPr id="14" name="文本框 13">
            <a:extLst>
              <a:ext uri="{FF2B5EF4-FFF2-40B4-BE49-F238E27FC236}">
                <a16:creationId xmlns:a16="http://schemas.microsoft.com/office/drawing/2014/main" id="{53E1F544-CF52-94CF-6406-870BB95DAB08}"/>
              </a:ext>
            </a:extLst>
          </p:cNvPr>
          <p:cNvSpPr txBox="1"/>
          <p:nvPr/>
        </p:nvSpPr>
        <p:spPr>
          <a:xfrm>
            <a:off x="149528" y="2358683"/>
            <a:ext cx="3625303" cy="2643544"/>
          </a:xfrm>
          <a:prstGeom prst="rect">
            <a:avLst/>
          </a:prstGeom>
          <a:noFill/>
        </p:spPr>
        <p:txBody>
          <a:bodyPr wrap="square" rtlCol="0">
            <a:spAutoFit/>
          </a:bodyPr>
          <a:lstStyle/>
          <a:p>
            <a:pPr>
              <a:lnSpc>
                <a:spcPct val="150000"/>
              </a:lnSpc>
            </a:pPr>
            <a:r>
              <a:rPr lang="zh-CN" altLang="en-US" sz="1400" dirty="0"/>
              <a:t>与以往生成</a:t>
            </a:r>
            <a:r>
              <a:rPr lang="en-US" altLang="zh-CN" sz="1400" dirty="0"/>
              <a:t>SQL</a:t>
            </a:r>
            <a:r>
              <a:rPr lang="zh-CN" altLang="en-US" sz="1400" dirty="0"/>
              <a:t>语句的方式相同，</a:t>
            </a:r>
            <a:r>
              <a:rPr lang="en-US" altLang="zh-CN" sz="1400" dirty="0"/>
              <a:t>Translator</a:t>
            </a:r>
            <a:r>
              <a:rPr lang="zh-CN" altLang="en-US" sz="1400" dirty="0"/>
              <a:t>通过</a:t>
            </a:r>
            <a:r>
              <a:rPr lang="en-US" altLang="zh-CN" sz="1400" dirty="0">
                <a:solidFill>
                  <a:srgbClr val="FF0000"/>
                </a:solidFill>
              </a:rPr>
              <a:t>AST</a:t>
            </a:r>
            <a:r>
              <a:rPr lang="zh-CN" altLang="en-US" sz="1400" dirty="0"/>
              <a:t>来生成所需语句。</a:t>
            </a:r>
            <a:endParaRPr lang="en-US" altLang="zh-CN" sz="1400" dirty="0"/>
          </a:p>
          <a:p>
            <a:pPr>
              <a:lnSpc>
                <a:spcPct val="150000"/>
              </a:lnSpc>
            </a:pPr>
            <a:r>
              <a:rPr lang="zh-CN" altLang="en-US" sz="1400" dirty="0"/>
              <a:t>区别在于：</a:t>
            </a:r>
            <a:endParaRPr lang="en-US" altLang="zh-CN" sz="1400" dirty="0"/>
          </a:p>
          <a:p>
            <a:pPr marL="285750" indent="-285750">
              <a:lnSpc>
                <a:spcPct val="150000"/>
              </a:lnSpc>
              <a:buFont typeface="Arial" panose="020B0604020202020204" pitchFamily="34" charset="0"/>
              <a:buChar char="•"/>
            </a:pPr>
            <a:r>
              <a:rPr lang="en-US" altLang="zh-CN" sz="1400" dirty="0"/>
              <a:t>Translator</a:t>
            </a:r>
            <a:r>
              <a:rPr lang="zh-CN" altLang="en-US" sz="1400" dirty="0"/>
              <a:t>利用</a:t>
            </a:r>
            <a:r>
              <a:rPr lang="en-US" altLang="zh-CN" sz="1400" dirty="0"/>
              <a:t>Scheduler</a:t>
            </a:r>
            <a:r>
              <a:rPr lang="zh-CN" altLang="en-US" sz="1400" dirty="0"/>
              <a:t>传来的文件生成一个</a:t>
            </a:r>
            <a:r>
              <a:rPr lang="zh-CN" altLang="en-US" sz="1400" dirty="0">
                <a:solidFill>
                  <a:srgbClr val="FF0000"/>
                </a:solidFill>
              </a:rPr>
              <a:t>临时文件</a:t>
            </a:r>
            <a:r>
              <a:rPr lang="zh-CN" altLang="en-US" sz="1400" dirty="0"/>
              <a:t>，以该临时文件作为随机种子来遍历</a:t>
            </a:r>
            <a:r>
              <a:rPr lang="en-US" altLang="zh-CN" sz="1400" dirty="0"/>
              <a:t>AST</a:t>
            </a:r>
            <a:r>
              <a:rPr lang="zh-CN" altLang="en-US" sz="1400" dirty="0"/>
              <a:t>。</a:t>
            </a:r>
            <a:endParaRPr lang="en-US" altLang="zh-CN" sz="1400" dirty="0"/>
          </a:p>
          <a:p>
            <a:pPr marL="285750" indent="-285750">
              <a:lnSpc>
                <a:spcPct val="150000"/>
              </a:lnSpc>
              <a:buFont typeface="Arial" panose="020B0604020202020204" pitchFamily="34" charset="0"/>
              <a:buChar char="•"/>
            </a:pPr>
            <a:r>
              <a:rPr lang="zh-CN" altLang="en-US" sz="1400" dirty="0"/>
              <a:t>具体规则是：</a:t>
            </a:r>
            <a:r>
              <a:rPr lang="en-US" altLang="zh-CN" sz="1400" dirty="0"/>
              <a:t>choice = v mod n</a:t>
            </a:r>
          </a:p>
          <a:p>
            <a:pPr>
              <a:lnSpc>
                <a:spcPct val="150000"/>
              </a:lnSpc>
            </a:pPr>
            <a:r>
              <a:rPr lang="zh-CN" altLang="en-US" sz="1400" dirty="0"/>
              <a:t>最后通过</a:t>
            </a:r>
            <a:r>
              <a:rPr lang="en-US" altLang="zh-CN" sz="1400" dirty="0" err="1"/>
              <a:t>StmtGenerator.Gen</a:t>
            </a:r>
            <a:r>
              <a:rPr lang="zh-CN" altLang="en-US" sz="1400" dirty="0"/>
              <a:t>函数来生成语句</a:t>
            </a:r>
            <a:endParaRPr lang="en-US" altLang="zh-CN" sz="1400" dirty="0"/>
          </a:p>
        </p:txBody>
      </p:sp>
      <p:sp>
        <p:nvSpPr>
          <p:cNvPr id="15" name="文本框 14">
            <a:extLst>
              <a:ext uri="{FF2B5EF4-FFF2-40B4-BE49-F238E27FC236}">
                <a16:creationId xmlns:a16="http://schemas.microsoft.com/office/drawing/2014/main" id="{C848492C-20ED-C8CB-2051-22A4C71A5CA8}"/>
              </a:ext>
            </a:extLst>
          </p:cNvPr>
          <p:cNvSpPr txBox="1"/>
          <p:nvPr/>
        </p:nvSpPr>
        <p:spPr>
          <a:xfrm>
            <a:off x="4149968" y="1275621"/>
            <a:ext cx="1284849" cy="369332"/>
          </a:xfrm>
          <a:prstGeom prst="rect">
            <a:avLst/>
          </a:prstGeom>
          <a:noFill/>
        </p:spPr>
        <p:txBody>
          <a:bodyPr wrap="square" rtlCol="0">
            <a:spAutoFit/>
          </a:bodyPr>
          <a:lstStyle/>
          <a:p>
            <a:r>
              <a:rPr lang="zh-CN" altLang="en-US" dirty="0">
                <a:solidFill>
                  <a:schemeClr val="bg1"/>
                </a:solidFill>
                <a:highlight>
                  <a:srgbClr val="A2769C"/>
                </a:highlight>
              </a:rPr>
              <a:t>一个例子</a:t>
            </a:r>
          </a:p>
        </p:txBody>
      </p:sp>
      <p:pic>
        <p:nvPicPr>
          <p:cNvPr id="17" name="图片 16">
            <a:extLst>
              <a:ext uri="{FF2B5EF4-FFF2-40B4-BE49-F238E27FC236}">
                <a16:creationId xmlns:a16="http://schemas.microsoft.com/office/drawing/2014/main" id="{1EA4B86E-9155-08A8-9B26-FDF9EE93D4B0}"/>
              </a:ext>
            </a:extLst>
          </p:cNvPr>
          <p:cNvPicPr>
            <a:picLocks noChangeAspect="1"/>
          </p:cNvPicPr>
          <p:nvPr/>
        </p:nvPicPr>
        <p:blipFill>
          <a:blip r:embed="rId3"/>
          <a:stretch>
            <a:fillRect/>
          </a:stretch>
        </p:blipFill>
        <p:spPr>
          <a:xfrm>
            <a:off x="4248442" y="1714369"/>
            <a:ext cx="3657868" cy="3063956"/>
          </a:xfrm>
          <a:prstGeom prst="rect">
            <a:avLst/>
          </a:prstGeom>
        </p:spPr>
      </p:pic>
      <p:sp>
        <p:nvSpPr>
          <p:cNvPr id="20" name="矩形 19">
            <a:extLst>
              <a:ext uri="{FF2B5EF4-FFF2-40B4-BE49-F238E27FC236}">
                <a16:creationId xmlns:a16="http://schemas.microsoft.com/office/drawing/2014/main" id="{0A0D7F0F-355C-41B9-5890-2AD6F4B20B69}"/>
              </a:ext>
            </a:extLst>
          </p:cNvPr>
          <p:cNvSpPr/>
          <p:nvPr/>
        </p:nvSpPr>
        <p:spPr>
          <a:xfrm>
            <a:off x="5130018" y="3132407"/>
            <a:ext cx="670560" cy="623668"/>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5657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文本框 2"/>
          <p:cNvSpPr txBox="1"/>
          <p:nvPr/>
        </p:nvSpPr>
        <p:spPr>
          <a:xfrm>
            <a:off x="149528" y="206533"/>
            <a:ext cx="7588885"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rPr>
              <a:t>Status Checking</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2" name="矩形 64">
            <a:extLst>
              <a:ext uri="{FF2B5EF4-FFF2-40B4-BE49-F238E27FC236}">
                <a16:creationId xmlns:a16="http://schemas.microsoft.com/office/drawing/2014/main" id="{25C3AEEE-AB72-C5C0-1329-754A39C48153}"/>
              </a:ext>
            </a:extLst>
          </p:cNvPr>
          <p:cNvSpPr/>
          <p:nvPr/>
        </p:nvSpPr>
        <p:spPr>
          <a:xfrm>
            <a:off x="1778317" y="818812"/>
            <a:ext cx="5587365" cy="35156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lstStyle/>
          <a:p>
            <a:pPr algn="ctr">
              <a:lnSpc>
                <a:spcPct val="15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状态检查的作用是探测是否发现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bug</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74">
            <a:extLst>
              <a:ext uri="{FF2B5EF4-FFF2-40B4-BE49-F238E27FC236}">
                <a16:creationId xmlns:a16="http://schemas.microsoft.com/office/drawing/2014/main" id="{38B1FC05-062E-69D3-A72B-9734D0C3715C}"/>
              </a:ext>
            </a:extLst>
          </p:cNvPr>
          <p:cNvCxnSpPr>
            <a:cxnSpLocks/>
          </p:cNvCxnSpPr>
          <p:nvPr/>
        </p:nvCxnSpPr>
        <p:spPr>
          <a:xfrm flipV="1">
            <a:off x="1017" y="684628"/>
            <a:ext cx="2817211" cy="1295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3E1F544-CF52-94CF-6406-870BB95DAB08}"/>
              </a:ext>
            </a:extLst>
          </p:cNvPr>
          <p:cNvSpPr txBox="1"/>
          <p:nvPr/>
        </p:nvSpPr>
        <p:spPr>
          <a:xfrm>
            <a:off x="3836118" y="1506932"/>
            <a:ext cx="3990208" cy="381386"/>
          </a:xfrm>
          <a:prstGeom prst="rect">
            <a:avLst/>
          </a:prstGeom>
          <a:noFill/>
        </p:spPr>
        <p:txBody>
          <a:bodyPr wrap="square" rtlCol="0">
            <a:spAutoFit/>
          </a:bodyPr>
          <a:lstStyle/>
          <a:p>
            <a:pPr>
              <a:lnSpc>
                <a:spcPct val="150000"/>
              </a:lnSpc>
            </a:pPr>
            <a:r>
              <a:rPr lang="en-US" altLang="zh-CN" sz="1400" dirty="0"/>
              <a:t>Scheduler</a:t>
            </a:r>
            <a:r>
              <a:rPr lang="zh-CN" altLang="en-US" sz="1400" dirty="0"/>
              <a:t>在每条语句执行后，都进行状态检查</a:t>
            </a:r>
            <a:endParaRPr lang="en-US" altLang="zh-CN" sz="1400" dirty="0"/>
          </a:p>
        </p:txBody>
      </p:sp>
      <p:pic>
        <p:nvPicPr>
          <p:cNvPr id="4" name="图片 3">
            <a:extLst>
              <a:ext uri="{FF2B5EF4-FFF2-40B4-BE49-F238E27FC236}">
                <a16:creationId xmlns:a16="http://schemas.microsoft.com/office/drawing/2014/main" id="{C917D3CD-164D-592F-E44C-C788E5CA7F15}"/>
              </a:ext>
            </a:extLst>
          </p:cNvPr>
          <p:cNvPicPr>
            <a:picLocks noChangeAspect="1"/>
          </p:cNvPicPr>
          <p:nvPr/>
        </p:nvPicPr>
        <p:blipFill>
          <a:blip r:embed="rId2"/>
          <a:stretch>
            <a:fillRect/>
          </a:stretch>
        </p:blipFill>
        <p:spPr>
          <a:xfrm>
            <a:off x="187042" y="1509932"/>
            <a:ext cx="3503383" cy="2271459"/>
          </a:xfrm>
          <a:prstGeom prst="rect">
            <a:avLst/>
          </a:prstGeom>
        </p:spPr>
      </p:pic>
      <p:sp>
        <p:nvSpPr>
          <p:cNvPr id="5" name="文本框 4">
            <a:extLst>
              <a:ext uri="{FF2B5EF4-FFF2-40B4-BE49-F238E27FC236}">
                <a16:creationId xmlns:a16="http://schemas.microsoft.com/office/drawing/2014/main" id="{0FA84085-000D-4855-D8A8-B24016881DE3}"/>
              </a:ext>
            </a:extLst>
          </p:cNvPr>
          <p:cNvSpPr txBox="1"/>
          <p:nvPr/>
        </p:nvSpPr>
        <p:spPr>
          <a:xfrm>
            <a:off x="3943970" y="2082018"/>
            <a:ext cx="2517790" cy="381386"/>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FF0000"/>
                </a:solidFill>
              </a:rPr>
              <a:t>触发崩溃</a:t>
            </a:r>
          </a:p>
        </p:txBody>
      </p:sp>
      <p:sp>
        <p:nvSpPr>
          <p:cNvPr id="6" name="文本框 5">
            <a:extLst>
              <a:ext uri="{FF2B5EF4-FFF2-40B4-BE49-F238E27FC236}">
                <a16:creationId xmlns:a16="http://schemas.microsoft.com/office/drawing/2014/main" id="{2105C900-626B-3B71-DD03-EC8474B7A981}"/>
              </a:ext>
            </a:extLst>
          </p:cNvPr>
          <p:cNvSpPr txBox="1"/>
          <p:nvPr/>
        </p:nvSpPr>
        <p:spPr>
          <a:xfrm>
            <a:off x="3983828" y="2677752"/>
            <a:ext cx="2517790" cy="381386"/>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FF0000"/>
                </a:solidFill>
              </a:rPr>
              <a:t>语义或语法错误</a:t>
            </a:r>
          </a:p>
        </p:txBody>
      </p:sp>
      <p:sp>
        <p:nvSpPr>
          <p:cNvPr id="8" name="右大括号 7">
            <a:extLst>
              <a:ext uri="{FF2B5EF4-FFF2-40B4-BE49-F238E27FC236}">
                <a16:creationId xmlns:a16="http://schemas.microsoft.com/office/drawing/2014/main" id="{2E08094C-E2AB-DD35-06E6-429E6238A838}"/>
              </a:ext>
            </a:extLst>
          </p:cNvPr>
          <p:cNvSpPr/>
          <p:nvPr/>
        </p:nvSpPr>
        <p:spPr>
          <a:xfrm>
            <a:off x="6153930" y="2082018"/>
            <a:ext cx="246870" cy="977121"/>
          </a:xfrm>
          <a:prstGeom prst="rightBrace">
            <a:avLst>
              <a:gd name="adj1" fmla="val 21857"/>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DD2B82ED-F278-FFEA-D930-122E7249DC50}"/>
              </a:ext>
            </a:extLst>
          </p:cNvPr>
          <p:cNvSpPr txBox="1"/>
          <p:nvPr/>
        </p:nvSpPr>
        <p:spPr>
          <a:xfrm>
            <a:off x="6461759" y="2386561"/>
            <a:ext cx="2463506" cy="369332"/>
          </a:xfrm>
          <a:prstGeom prst="rect">
            <a:avLst/>
          </a:prstGeom>
          <a:noFill/>
        </p:spPr>
        <p:txBody>
          <a:bodyPr wrap="square" rtlCol="0">
            <a:spAutoFit/>
          </a:bodyPr>
          <a:lstStyle/>
          <a:p>
            <a:r>
              <a:rPr lang="zh-CN" altLang="en-US" dirty="0">
                <a:solidFill>
                  <a:schemeClr val="bg1"/>
                </a:solidFill>
                <a:highlight>
                  <a:srgbClr val="A2769C"/>
                </a:highlight>
              </a:rPr>
              <a:t>中止交互，报告</a:t>
            </a:r>
            <a:r>
              <a:rPr lang="en-US" altLang="zh-CN" dirty="0">
                <a:solidFill>
                  <a:schemeClr val="bg1"/>
                </a:solidFill>
                <a:highlight>
                  <a:srgbClr val="A2769C"/>
                </a:highlight>
              </a:rPr>
              <a:t>bug</a:t>
            </a:r>
            <a:endParaRPr lang="zh-CN" altLang="en-US" dirty="0">
              <a:solidFill>
                <a:schemeClr val="bg1"/>
              </a:solidFill>
              <a:highlight>
                <a:srgbClr val="A2769C"/>
              </a:highlight>
            </a:endParaRPr>
          </a:p>
        </p:txBody>
      </p:sp>
    </p:spTree>
    <p:extLst>
      <p:ext uri="{BB962C8B-B14F-4D97-AF65-F5344CB8AC3E}">
        <p14:creationId xmlns:p14="http://schemas.microsoft.com/office/powerpoint/2010/main" val="2015393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文本框 5"/>
          <p:cNvSpPr txBox="1"/>
          <p:nvPr/>
        </p:nvSpPr>
        <p:spPr>
          <a:xfrm>
            <a:off x="87648" y="246147"/>
            <a:ext cx="4526555"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sym typeface="+mn-ea"/>
              </a:rPr>
              <a:t>2.2 Error Feedback</a:t>
            </a:r>
            <a:endParaRPr lang="zh-CN" altLang="en-US" dirty="0"/>
          </a:p>
        </p:txBody>
      </p:sp>
      <p:graphicFrame>
        <p:nvGraphicFramePr>
          <p:cNvPr id="4194304" name="图示 4"/>
          <p:cNvGraphicFramePr/>
          <p:nvPr>
            <p:extLst>
              <p:ext uri="{D42A27DB-BD31-4B8C-83A1-F6EECF244321}">
                <p14:modId xmlns:p14="http://schemas.microsoft.com/office/powerpoint/2010/main" val="3355650019"/>
              </p:ext>
            </p:extLst>
          </p:nvPr>
        </p:nvGraphicFramePr>
        <p:xfrm>
          <a:off x="-332342" y="986499"/>
          <a:ext cx="5244610" cy="567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145758" name="直接连接符 74"/>
          <p:cNvCxnSpPr>
            <a:cxnSpLocks/>
          </p:cNvCxnSpPr>
          <p:nvPr/>
        </p:nvCxnSpPr>
        <p:spPr>
          <a:xfrm>
            <a:off x="1017" y="683513"/>
            <a:ext cx="426149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8B773DC-3DD6-850C-DB86-81CA1A902EAE}"/>
              </a:ext>
            </a:extLst>
          </p:cNvPr>
          <p:cNvSpPr txBox="1"/>
          <p:nvPr/>
        </p:nvSpPr>
        <p:spPr>
          <a:xfrm>
            <a:off x="238425" y="1652056"/>
            <a:ext cx="4290646" cy="954107"/>
          </a:xfrm>
          <a:prstGeom prst="rect">
            <a:avLst/>
          </a:prstGeom>
          <a:noFill/>
        </p:spPr>
        <p:txBody>
          <a:bodyPr wrap="square" rtlCol="0">
            <a:spAutoFit/>
          </a:bodyPr>
          <a:lstStyle/>
          <a:p>
            <a:r>
              <a:rPr lang="zh-CN" altLang="en-US" sz="1400" dirty="0"/>
              <a:t>现有的模糊测试器通过</a:t>
            </a:r>
            <a:r>
              <a:rPr lang="zh-CN" altLang="en-US" sz="1400" dirty="0">
                <a:solidFill>
                  <a:srgbClr val="FF0000"/>
                </a:solidFill>
              </a:rPr>
              <a:t>覆盖引导</a:t>
            </a:r>
            <a:r>
              <a:rPr lang="zh-CN" altLang="en-US" sz="1400" dirty="0"/>
              <a:t>来产生有效输入。但是当输入一个无效查询（语义或语法错误）时，代码覆盖率</a:t>
            </a:r>
            <a:r>
              <a:rPr lang="zh-CN" altLang="en-US" sz="1400" dirty="0">
                <a:solidFill>
                  <a:srgbClr val="FF0000"/>
                </a:solidFill>
              </a:rPr>
              <a:t>实际上也会增加</a:t>
            </a:r>
            <a:r>
              <a:rPr lang="zh-CN" altLang="en-US" sz="1400" dirty="0"/>
              <a:t>。加入种子库后，产生众多无效查询</a:t>
            </a:r>
          </a:p>
        </p:txBody>
      </p:sp>
      <p:graphicFrame>
        <p:nvGraphicFramePr>
          <p:cNvPr id="6" name="图示 4">
            <a:extLst>
              <a:ext uri="{FF2B5EF4-FFF2-40B4-BE49-F238E27FC236}">
                <a16:creationId xmlns:a16="http://schemas.microsoft.com/office/drawing/2014/main" id="{590D616E-1FF0-C57A-81E3-B96A725FA374}"/>
              </a:ext>
            </a:extLst>
          </p:cNvPr>
          <p:cNvGraphicFramePr/>
          <p:nvPr>
            <p:extLst>
              <p:ext uri="{D42A27DB-BD31-4B8C-83A1-F6EECF244321}">
                <p14:modId xmlns:p14="http://schemas.microsoft.com/office/powerpoint/2010/main" val="131808995"/>
              </p:ext>
            </p:extLst>
          </p:nvPr>
        </p:nvGraphicFramePr>
        <p:xfrm>
          <a:off x="-332342" y="2677896"/>
          <a:ext cx="5244610" cy="5675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文本框 6">
            <a:extLst>
              <a:ext uri="{FF2B5EF4-FFF2-40B4-BE49-F238E27FC236}">
                <a16:creationId xmlns:a16="http://schemas.microsoft.com/office/drawing/2014/main" id="{92C48AC4-C2CA-CE30-0533-564EFB18EBC4}"/>
              </a:ext>
            </a:extLst>
          </p:cNvPr>
          <p:cNvSpPr txBox="1"/>
          <p:nvPr/>
        </p:nvSpPr>
        <p:spPr>
          <a:xfrm>
            <a:off x="238425" y="3445963"/>
            <a:ext cx="4290646" cy="738664"/>
          </a:xfrm>
          <a:prstGeom prst="rect">
            <a:avLst/>
          </a:prstGeom>
          <a:noFill/>
        </p:spPr>
        <p:txBody>
          <a:bodyPr wrap="square" rtlCol="0">
            <a:spAutoFit/>
          </a:bodyPr>
          <a:lstStyle/>
          <a:p>
            <a:r>
              <a:rPr lang="zh-CN" altLang="en-US" sz="1400" dirty="0"/>
              <a:t>在检查是否提高代码覆盖率的基础上，进一步检查</a:t>
            </a:r>
            <a:r>
              <a:rPr lang="zh-CN" altLang="en-US" sz="1400" dirty="0">
                <a:solidFill>
                  <a:srgbClr val="FF0000"/>
                </a:solidFill>
              </a:rPr>
              <a:t>是否触发相关错误</a:t>
            </a:r>
            <a:r>
              <a:rPr lang="zh-CN" altLang="en-US" sz="1400" dirty="0"/>
              <a:t>，若报错则丢弃该种子。保证了种子库中的有效性。</a:t>
            </a:r>
          </a:p>
        </p:txBody>
      </p:sp>
      <p:pic>
        <p:nvPicPr>
          <p:cNvPr id="3" name="图片 2">
            <a:extLst>
              <a:ext uri="{FF2B5EF4-FFF2-40B4-BE49-F238E27FC236}">
                <a16:creationId xmlns:a16="http://schemas.microsoft.com/office/drawing/2014/main" id="{D99864BC-AFAC-57C2-6F68-4A12750B0138}"/>
              </a:ext>
            </a:extLst>
          </p:cNvPr>
          <p:cNvPicPr>
            <a:picLocks noChangeAspect="1"/>
          </p:cNvPicPr>
          <p:nvPr/>
        </p:nvPicPr>
        <p:blipFill>
          <a:blip r:embed="rId12"/>
          <a:stretch>
            <a:fillRect/>
          </a:stretch>
        </p:blipFill>
        <p:spPr>
          <a:xfrm>
            <a:off x="4843958" y="1629046"/>
            <a:ext cx="3996820" cy="1312240"/>
          </a:xfrm>
          <a:prstGeom prst="rect">
            <a:avLst/>
          </a:prstGeom>
        </p:spPr>
      </p:pic>
    </p:spTree>
    <p:extLst>
      <p:ext uri="{BB962C8B-B14F-4D97-AF65-F5344CB8AC3E}">
        <p14:creationId xmlns:p14="http://schemas.microsoft.com/office/powerpoint/2010/main" val="1854221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601" name="矩形 92"/>
          <p:cNvSpPr/>
          <p:nvPr/>
        </p:nvSpPr>
        <p:spPr>
          <a:xfrm>
            <a:off x="283591" y="749128"/>
            <a:ext cx="8576818" cy="36452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51" name="组合 1"/>
          <p:cNvGrpSpPr/>
          <p:nvPr/>
        </p:nvGrpSpPr>
        <p:grpSpPr>
          <a:xfrm>
            <a:off x="1091746" y="2215613"/>
            <a:ext cx="6840220" cy="963985"/>
            <a:chOff x="1814" y="3512"/>
            <a:chExt cx="10772" cy="1518"/>
          </a:xfrm>
        </p:grpSpPr>
        <p:sp>
          <p:nvSpPr>
            <p:cNvPr id="1048602" name="文本框 5"/>
            <p:cNvSpPr txBox="1">
              <a:spLocks noChangeArrowheads="1"/>
            </p:cNvSpPr>
            <p:nvPr/>
          </p:nvSpPr>
          <p:spPr bwMode="auto">
            <a:xfrm>
              <a:off x="1814" y="3512"/>
              <a:ext cx="10772" cy="921"/>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pPr>
              <a:r>
                <a:rPr lang="en-US" altLang="zh-CN" sz="3200" b="1" dirty="0">
                  <a:solidFill>
                    <a:schemeClr val="accent1"/>
                  </a:solidFill>
                  <a:latin typeface="微软雅黑" panose="020B0503020204020204" pitchFamily="34" charset="-122"/>
                  <a:ea typeface="微软雅黑" panose="020B0503020204020204" pitchFamily="34" charset="-122"/>
                </a:rPr>
                <a:t>Framework and Implementation</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cxnSp>
          <p:nvCxnSpPr>
            <p:cNvPr id="3145729"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03" name="矩形: 圆角 1"/>
            <p:cNvSpPr/>
            <p:nvPr/>
          </p:nvSpPr>
          <p:spPr>
            <a:xfrm>
              <a:off x="6170" y="4601"/>
              <a:ext cx="1995"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PART </a:t>
              </a:r>
              <a:r>
                <a:rPr lang="en-US" altLang="zh-CN" sz="1200" dirty="0">
                  <a:solidFill>
                    <a:prstClr val="white"/>
                  </a:solidFill>
                  <a:latin typeface="Arial" panose="020B0604020202020204"/>
                  <a:ea typeface="微软雅黑 Light" panose="020B0502040204020203" charset="-122"/>
                </a:rPr>
                <a:t>THREE</a:t>
              </a:r>
              <a:endParaRPr kumimoji="0" lang="zh-CN" altLang="en-US"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53" name="图片 4"/>
          <p:cNvPicPr>
            <a:picLocks noChangeAspect="1"/>
          </p:cNvPicPr>
          <p:nvPr/>
        </p:nvPicPr>
        <p:blipFill>
          <a:blip r:embed="rId2" cstate="print"/>
          <a:stretch>
            <a:fillRect/>
          </a:stretch>
        </p:blipFill>
        <p:spPr>
          <a:xfrm>
            <a:off x="3575866" y="1190717"/>
            <a:ext cx="1654810" cy="6013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651769"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en-US" altLang="zh-CN" sz="2400" b="1" i="0" u="none" strike="noStrike" kern="1200" cap="none" spc="0" normalizeH="0" baseline="0" noProof="0" dirty="0">
                <a:ln>
                  <a:noFill/>
                </a:ln>
                <a:solidFill>
                  <a:schemeClr val="accent1"/>
                </a:solidFill>
                <a:effectLst/>
                <a:uLnTx/>
                <a:uFillTx/>
                <a:latin typeface="+mj-ea"/>
                <a:ea typeface="+mj-ea"/>
                <a:cs typeface="Arial" panose="020B0604020202020204" pitchFamily="34" charset="0"/>
              </a:rPr>
              <a:t>Framework of </a:t>
            </a:r>
            <a:r>
              <a:rPr kumimoji="0" lang="en-US" altLang="zh-CN" sz="2400" b="1" i="0" u="none" strike="noStrike" kern="1200" cap="none" spc="0" normalizeH="0" baseline="0" noProof="0" dirty="0" err="1">
                <a:ln>
                  <a:noFill/>
                </a:ln>
                <a:solidFill>
                  <a:schemeClr val="accent1"/>
                </a:solidFill>
                <a:effectLst/>
                <a:uLnTx/>
                <a:uFillTx/>
                <a:latin typeface="+mj-ea"/>
                <a:ea typeface="+mj-ea"/>
                <a:cs typeface="Arial" panose="020B0604020202020204" pitchFamily="34" charset="0"/>
              </a:rPr>
              <a:t>DynSQL</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9B8A632B-487D-61BE-A9EF-948B13CC4B88}"/>
              </a:ext>
            </a:extLst>
          </p:cNvPr>
          <p:cNvPicPr>
            <a:picLocks noChangeAspect="1"/>
          </p:cNvPicPr>
          <p:nvPr/>
        </p:nvPicPr>
        <p:blipFill>
          <a:blip r:embed="rId3"/>
          <a:stretch>
            <a:fillRect/>
          </a:stretch>
        </p:blipFill>
        <p:spPr>
          <a:xfrm>
            <a:off x="1662429" y="1495180"/>
            <a:ext cx="5252937" cy="3105994"/>
          </a:xfrm>
          <a:prstGeom prst="rect">
            <a:avLst/>
          </a:prstGeom>
        </p:spPr>
      </p:pic>
      <p:sp>
        <p:nvSpPr>
          <p:cNvPr id="9" name="TextBox 58">
            <a:extLst>
              <a:ext uri="{FF2B5EF4-FFF2-40B4-BE49-F238E27FC236}">
                <a16:creationId xmlns:a16="http://schemas.microsoft.com/office/drawing/2014/main" id="{C8F72E6D-778B-781F-4623-1EEA1FBAF2EE}"/>
              </a:ext>
            </a:extLst>
          </p:cNvPr>
          <p:cNvSpPr txBox="1"/>
          <p:nvPr/>
        </p:nvSpPr>
        <p:spPr>
          <a:xfrm>
            <a:off x="2863893" y="846749"/>
            <a:ext cx="3101478" cy="458908"/>
          </a:xfrm>
          <a:prstGeom prst="rect">
            <a:avLst/>
          </a:prstGeom>
          <a:noFill/>
          <a:ln w="12700" cmpd="sng">
            <a:noFill/>
            <a:prstDash val="sysDot"/>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a:solidFill>
                  <a:srgbClr val="E7E6E6">
                    <a:lumMod val="25000"/>
                  </a:srgbClr>
                </a:solidFill>
                <a:latin typeface="微软雅黑" panose="020B0503020204020204" pitchFamily="34" charset="-122"/>
                <a:ea typeface="微软雅黑" panose="020B0503020204020204" pitchFamily="34" charset="-122"/>
                <a:cs typeface="微软雅黑" panose="020B0503020204020204" pitchFamily="34" charset="-122"/>
              </a:rPr>
              <a:t>DynSQL</a:t>
            </a:r>
            <a:r>
              <a:rPr lang="en-US" altLang="zh-CN" b="1" dirty="0">
                <a:solidFill>
                  <a:srgbClr val="E7E6E6">
                    <a:lumMod val="25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E7E6E6">
                    <a:lumMod val="25000"/>
                  </a:srgbClr>
                </a:solidFill>
                <a:latin typeface="微软雅黑" panose="020B0503020204020204" pitchFamily="34" charset="-122"/>
                <a:ea typeface="微软雅黑" panose="020B0503020204020204" pitchFamily="34" charset="-122"/>
                <a:cs typeface="微软雅黑" panose="020B0503020204020204" pitchFamily="34" charset="-122"/>
              </a:rPr>
              <a:t>框架的整体架构图</a:t>
            </a:r>
            <a:endParaRPr lang="zh-CN" b="1" dirty="0">
              <a:solidFill>
                <a:srgbClr val="E7E6E6">
                  <a:lumMod val="25000"/>
                </a:srgb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807671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651769"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en-US" altLang="zh-CN" sz="2400" b="1" i="0" u="none" strike="noStrike" kern="1200" cap="none" spc="0" normalizeH="0" baseline="0" noProof="0" dirty="0">
                <a:ln>
                  <a:noFill/>
                </a:ln>
                <a:solidFill>
                  <a:schemeClr val="accent1"/>
                </a:solidFill>
                <a:effectLst/>
                <a:uLnTx/>
                <a:uFillTx/>
                <a:latin typeface="+mj-ea"/>
                <a:ea typeface="+mj-ea"/>
                <a:cs typeface="Arial" panose="020B0604020202020204" pitchFamily="34" charset="0"/>
              </a:rPr>
              <a:t>Framework of </a:t>
            </a:r>
            <a:r>
              <a:rPr kumimoji="0" lang="en-US" altLang="zh-CN" sz="2400" b="1" i="0" u="none" strike="noStrike" kern="1200" cap="none" spc="0" normalizeH="0" baseline="0" noProof="0" dirty="0" err="1">
                <a:ln>
                  <a:noFill/>
                </a:ln>
                <a:solidFill>
                  <a:schemeClr val="accent1"/>
                </a:solidFill>
                <a:effectLst/>
                <a:uLnTx/>
                <a:uFillTx/>
                <a:latin typeface="+mj-ea"/>
                <a:ea typeface="+mj-ea"/>
                <a:cs typeface="Arial" panose="020B0604020202020204" pitchFamily="34" charset="0"/>
              </a:rPr>
              <a:t>DynSQL</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DB244D53-4A9F-66AD-57C2-0F37FC24840A}"/>
              </a:ext>
            </a:extLst>
          </p:cNvPr>
          <p:cNvPicPr>
            <a:picLocks noChangeAspect="1"/>
          </p:cNvPicPr>
          <p:nvPr/>
        </p:nvPicPr>
        <p:blipFill>
          <a:blip r:embed="rId3"/>
          <a:stretch>
            <a:fillRect/>
          </a:stretch>
        </p:blipFill>
        <p:spPr>
          <a:xfrm>
            <a:off x="1748550" y="1884141"/>
            <a:ext cx="590550" cy="628650"/>
          </a:xfrm>
          <a:prstGeom prst="rect">
            <a:avLst/>
          </a:prstGeom>
        </p:spPr>
      </p:pic>
      <p:sp>
        <p:nvSpPr>
          <p:cNvPr id="6" name="矩形: 圆角 5">
            <a:extLst>
              <a:ext uri="{FF2B5EF4-FFF2-40B4-BE49-F238E27FC236}">
                <a16:creationId xmlns:a16="http://schemas.microsoft.com/office/drawing/2014/main" id="{D120C049-D54B-FD79-6A25-210FCF8787D2}"/>
              </a:ext>
            </a:extLst>
          </p:cNvPr>
          <p:cNvSpPr/>
          <p:nvPr/>
        </p:nvSpPr>
        <p:spPr>
          <a:xfrm>
            <a:off x="3413905" y="1915528"/>
            <a:ext cx="1685472"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mj-ea"/>
                <a:ea typeface="+mj-ea"/>
                <a:cs typeface="Arial" panose="020B0604020202020204" pitchFamily="34" charset="0"/>
              </a:rPr>
              <a:t>Code</a:t>
            </a:r>
          </a:p>
          <a:p>
            <a:pPr algn="ctr"/>
            <a:r>
              <a:rPr lang="en-US" altLang="zh-CN" sz="1600" b="1" dirty="0" err="1">
                <a:solidFill>
                  <a:schemeClr val="tx1"/>
                </a:solidFill>
                <a:latin typeface="+mj-ea"/>
                <a:ea typeface="+mj-ea"/>
                <a:cs typeface="Arial" panose="020B0604020202020204" pitchFamily="34" charset="0"/>
              </a:rPr>
              <a:t>Instrumentor</a:t>
            </a:r>
            <a:endParaRPr lang="zh-CN" altLang="en-US" sz="1600" b="1" dirty="0">
              <a:solidFill>
                <a:schemeClr val="tx1"/>
              </a:solidFill>
              <a:latin typeface="+mj-ea"/>
              <a:ea typeface="+mj-ea"/>
              <a:cs typeface="Arial" panose="020B0604020202020204" pitchFamily="34" charset="0"/>
            </a:endParaRPr>
          </a:p>
        </p:txBody>
      </p:sp>
      <p:sp>
        <p:nvSpPr>
          <p:cNvPr id="7" name="矩形: 圆角 6">
            <a:extLst>
              <a:ext uri="{FF2B5EF4-FFF2-40B4-BE49-F238E27FC236}">
                <a16:creationId xmlns:a16="http://schemas.microsoft.com/office/drawing/2014/main" id="{B6190413-96FE-540A-C632-77A53EE89ECC}"/>
              </a:ext>
            </a:extLst>
          </p:cNvPr>
          <p:cNvSpPr/>
          <p:nvPr/>
        </p:nvSpPr>
        <p:spPr>
          <a:xfrm>
            <a:off x="5879650" y="1915528"/>
            <a:ext cx="1422038" cy="597263"/>
          </a:xfrm>
          <a:prstGeom prst="roundRect">
            <a:avLst>
              <a:gd name="adj" fmla="val 27604"/>
            </a:avLst>
          </a:prstGeom>
          <a:solidFill>
            <a:srgbClr val="93E3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cs typeface="Arial" panose="020B0604020202020204" pitchFamily="34" charset="0"/>
              </a:rPr>
              <a:t>Executable</a:t>
            </a:r>
          </a:p>
          <a:p>
            <a:pPr algn="ctr"/>
            <a:r>
              <a:rPr lang="en-US" altLang="zh-CN" sz="1600" dirty="0">
                <a:solidFill>
                  <a:schemeClr val="tx1"/>
                </a:solidFill>
                <a:latin typeface="+mj-ea"/>
                <a:ea typeface="+mj-ea"/>
                <a:cs typeface="Arial" panose="020B0604020202020204" pitchFamily="34" charset="0"/>
              </a:rPr>
              <a:t>DBMS</a:t>
            </a:r>
            <a:endParaRPr lang="zh-CN" altLang="en-US" sz="1600" dirty="0">
              <a:solidFill>
                <a:schemeClr val="tx1"/>
              </a:solidFill>
              <a:latin typeface="+mj-ea"/>
              <a:ea typeface="+mj-ea"/>
              <a:cs typeface="Arial" panose="020B0604020202020204" pitchFamily="34" charset="0"/>
            </a:endParaRPr>
          </a:p>
        </p:txBody>
      </p:sp>
      <p:sp>
        <p:nvSpPr>
          <p:cNvPr id="9" name="文本框 8">
            <a:extLst>
              <a:ext uri="{FF2B5EF4-FFF2-40B4-BE49-F238E27FC236}">
                <a16:creationId xmlns:a16="http://schemas.microsoft.com/office/drawing/2014/main" id="{A7125958-7EEF-6604-1452-B6C465049A40}"/>
              </a:ext>
            </a:extLst>
          </p:cNvPr>
          <p:cNvSpPr txBox="1"/>
          <p:nvPr/>
        </p:nvSpPr>
        <p:spPr>
          <a:xfrm>
            <a:off x="1205835" y="2626509"/>
            <a:ext cx="1687672" cy="338554"/>
          </a:xfrm>
          <a:prstGeom prst="rect">
            <a:avLst/>
          </a:prstGeom>
          <a:noFill/>
        </p:spPr>
        <p:txBody>
          <a:bodyPr wrap="square" rtlCol="0">
            <a:spAutoFit/>
          </a:bodyPr>
          <a:lstStyle/>
          <a:p>
            <a:r>
              <a:rPr lang="zh-CN" altLang="en-US" sz="1600" b="1" dirty="0"/>
              <a:t>目标</a:t>
            </a:r>
            <a:r>
              <a:rPr lang="en-US" altLang="zh-CN" sz="1600" b="1" dirty="0"/>
              <a:t>DBMS</a:t>
            </a:r>
            <a:r>
              <a:rPr lang="zh-CN" altLang="en-US" sz="1600" b="1" dirty="0"/>
              <a:t>源文件</a:t>
            </a:r>
          </a:p>
        </p:txBody>
      </p:sp>
      <p:cxnSp>
        <p:nvCxnSpPr>
          <p:cNvPr id="10" name="直接箭头连接符 9">
            <a:extLst>
              <a:ext uri="{FF2B5EF4-FFF2-40B4-BE49-F238E27FC236}">
                <a16:creationId xmlns:a16="http://schemas.microsoft.com/office/drawing/2014/main" id="{E776A8E6-D7F8-7741-941E-441D5DF6C002}"/>
              </a:ext>
            </a:extLst>
          </p:cNvPr>
          <p:cNvCxnSpPr>
            <a:cxnSpLocks/>
          </p:cNvCxnSpPr>
          <p:nvPr/>
        </p:nvCxnSpPr>
        <p:spPr>
          <a:xfrm>
            <a:off x="2424757" y="2214159"/>
            <a:ext cx="937500" cy="0"/>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33925B1-18BA-2484-4667-B870478F1349}"/>
              </a:ext>
            </a:extLst>
          </p:cNvPr>
          <p:cNvCxnSpPr>
            <a:cxnSpLocks/>
          </p:cNvCxnSpPr>
          <p:nvPr/>
        </p:nvCxnSpPr>
        <p:spPr>
          <a:xfrm>
            <a:off x="5099377" y="2228529"/>
            <a:ext cx="684203" cy="0"/>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sp>
        <p:nvSpPr>
          <p:cNvPr id="16" name="矩形 64">
            <a:extLst>
              <a:ext uri="{FF2B5EF4-FFF2-40B4-BE49-F238E27FC236}">
                <a16:creationId xmlns:a16="http://schemas.microsoft.com/office/drawing/2014/main" id="{BEE703A2-B5A0-BE66-CBEE-34AE237B49BF}"/>
              </a:ext>
            </a:extLst>
          </p:cNvPr>
          <p:cNvSpPr/>
          <p:nvPr/>
        </p:nvSpPr>
        <p:spPr>
          <a:xfrm>
            <a:off x="-6855" y="1021552"/>
            <a:ext cx="5587365" cy="461665"/>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lstStyle/>
          <a:p>
            <a:pPr marL="285750" indent="-285750">
              <a:lnSpc>
                <a:spcPct val="150000"/>
              </a:lnSpc>
              <a:buFont typeface="Arial" panose="020B0604020202020204" pitchFamily="34" charset="0"/>
              <a:buChar char="•"/>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Code </a:t>
            </a:r>
            <a:r>
              <a:rPr lang="en-US" altLang="zh-CN"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instrumentor</a:t>
            </a: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：代码分析器</a:t>
            </a: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TextBox 58">
            <a:extLst>
              <a:ext uri="{FF2B5EF4-FFF2-40B4-BE49-F238E27FC236}">
                <a16:creationId xmlns:a16="http://schemas.microsoft.com/office/drawing/2014/main" id="{502A2FE4-6E46-26F1-ED49-F041A92B5DE8}"/>
              </a:ext>
            </a:extLst>
          </p:cNvPr>
          <p:cNvSpPr txBox="1"/>
          <p:nvPr/>
        </p:nvSpPr>
        <p:spPr>
          <a:xfrm>
            <a:off x="797685" y="3078781"/>
            <a:ext cx="7376586" cy="1526187"/>
          </a:xfrm>
          <a:prstGeom prst="rect">
            <a:avLst/>
          </a:prstGeom>
          <a:noFill/>
          <a:ln w="12700" cmpd="sng">
            <a:noFill/>
            <a:prstDash val="sysDot"/>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接收目标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DBMS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的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C/C++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源代码文件作为输入</a:t>
            </a:r>
            <a:endParaRPr lang="zh-CN" sz="16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使用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Clang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编译器和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LLVM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工具链来编译和仪器这些源代码文件</a:t>
            </a:r>
            <a:endParaRPr lang="zh-CN" sz="16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生成一个可执行程序，该程序接收和处理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SQL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查询，用于后续的动态查询交互和运行时分析</a:t>
            </a:r>
            <a:endParaRPr kumimoji="0" lang="zh-CN" altLang="zh-CN" sz="1600"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extLst>
      <p:ext uri="{BB962C8B-B14F-4D97-AF65-F5344CB8AC3E}">
        <p14:creationId xmlns:p14="http://schemas.microsoft.com/office/powerpoint/2010/main" val="276277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651769"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en-US" altLang="zh-CN" sz="2400" b="1" i="0" u="none" strike="noStrike" kern="1200" cap="none" spc="0" normalizeH="0" baseline="0" noProof="0" dirty="0">
                <a:ln>
                  <a:noFill/>
                </a:ln>
                <a:solidFill>
                  <a:schemeClr val="accent1"/>
                </a:solidFill>
                <a:effectLst/>
                <a:uLnTx/>
                <a:uFillTx/>
                <a:latin typeface="+mj-ea"/>
                <a:ea typeface="+mj-ea"/>
                <a:cs typeface="Arial" panose="020B0604020202020204" pitchFamily="34" charset="0"/>
              </a:rPr>
              <a:t>Framework of </a:t>
            </a:r>
            <a:r>
              <a:rPr kumimoji="0" lang="en-US" altLang="zh-CN" sz="2400" b="1" i="0" u="none" strike="noStrike" kern="1200" cap="none" spc="0" normalizeH="0" baseline="0" noProof="0" dirty="0" err="1">
                <a:ln>
                  <a:noFill/>
                </a:ln>
                <a:solidFill>
                  <a:schemeClr val="accent1"/>
                </a:solidFill>
                <a:effectLst/>
                <a:uLnTx/>
                <a:uFillTx/>
                <a:latin typeface="+mj-ea"/>
                <a:ea typeface="+mj-ea"/>
                <a:cs typeface="Arial" panose="020B0604020202020204" pitchFamily="34" charset="0"/>
              </a:rPr>
              <a:t>DynSQL</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矩形 64">
            <a:extLst>
              <a:ext uri="{FF2B5EF4-FFF2-40B4-BE49-F238E27FC236}">
                <a16:creationId xmlns:a16="http://schemas.microsoft.com/office/drawing/2014/main" id="{90C18F12-BCFE-B2ED-D6F0-F408A1B383C3}"/>
              </a:ext>
            </a:extLst>
          </p:cNvPr>
          <p:cNvSpPr/>
          <p:nvPr/>
        </p:nvSpPr>
        <p:spPr>
          <a:xfrm>
            <a:off x="0" y="1055620"/>
            <a:ext cx="5587365" cy="461665"/>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lstStyle/>
          <a:p>
            <a:pPr marL="285750" indent="-285750">
              <a:lnSpc>
                <a:spcPct val="150000"/>
              </a:lnSpc>
              <a:buFont typeface="Arial" panose="020B0604020202020204" pitchFamily="34" charset="0"/>
              <a:buChar char="•"/>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Query interactor</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：交互查询器</a:t>
            </a: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a:extLst>
              <a:ext uri="{FF2B5EF4-FFF2-40B4-BE49-F238E27FC236}">
                <a16:creationId xmlns:a16="http://schemas.microsoft.com/office/drawing/2014/main" id="{1DC114B4-3A08-09B6-0BB9-5DEB4172B6CF}"/>
              </a:ext>
            </a:extLst>
          </p:cNvPr>
          <p:cNvSpPr/>
          <p:nvPr/>
        </p:nvSpPr>
        <p:spPr>
          <a:xfrm>
            <a:off x="5428578" y="1732695"/>
            <a:ext cx="1457236" cy="393698"/>
          </a:xfrm>
          <a:prstGeom prst="rect">
            <a:avLst/>
          </a:prstGeom>
          <a:solidFill>
            <a:srgbClr val="F2F2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6">
                    <a:lumMod val="50000"/>
                    <a:lumOff val="50000"/>
                  </a:schemeClr>
                </a:solidFill>
                <a:latin typeface="+mj-ea"/>
                <a:ea typeface="+mj-ea"/>
              </a:rPr>
              <a:t>SQL Queries</a:t>
            </a:r>
            <a:r>
              <a:rPr lang="en-US" altLang="zh-CN" sz="1600" dirty="0">
                <a:solidFill>
                  <a:schemeClr val="accent6">
                    <a:lumMod val="50000"/>
                    <a:lumOff val="50000"/>
                  </a:schemeClr>
                </a:solidFill>
              </a:rPr>
              <a:t> </a:t>
            </a:r>
            <a:endParaRPr lang="zh-CN" altLang="en-US" sz="1600" dirty="0">
              <a:solidFill>
                <a:schemeClr val="accent6">
                  <a:lumMod val="50000"/>
                  <a:lumOff val="50000"/>
                </a:schemeClr>
              </a:solidFill>
            </a:endParaRPr>
          </a:p>
        </p:txBody>
      </p:sp>
      <p:sp>
        <p:nvSpPr>
          <p:cNvPr id="5" name="矩形: 圆角 4">
            <a:extLst>
              <a:ext uri="{FF2B5EF4-FFF2-40B4-BE49-F238E27FC236}">
                <a16:creationId xmlns:a16="http://schemas.microsoft.com/office/drawing/2014/main" id="{8FA82ECB-3144-4877-2DE5-77DEBAD165CF}"/>
              </a:ext>
            </a:extLst>
          </p:cNvPr>
          <p:cNvSpPr/>
          <p:nvPr/>
        </p:nvSpPr>
        <p:spPr>
          <a:xfrm>
            <a:off x="5441834" y="2814084"/>
            <a:ext cx="1422038"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mj-ea"/>
                <a:ea typeface="+mj-ea"/>
                <a:cs typeface="Arial" panose="020B0604020202020204" pitchFamily="34" charset="0"/>
              </a:rPr>
              <a:t>Query</a:t>
            </a:r>
          </a:p>
          <a:p>
            <a:pPr algn="ctr"/>
            <a:r>
              <a:rPr lang="en-US" altLang="zh-CN" sz="1600" b="1" dirty="0">
                <a:solidFill>
                  <a:schemeClr val="tx1"/>
                </a:solidFill>
                <a:latin typeface="+mj-ea"/>
                <a:ea typeface="+mj-ea"/>
                <a:cs typeface="Arial" panose="020B0604020202020204" pitchFamily="34" charset="0"/>
              </a:rPr>
              <a:t>Interactor</a:t>
            </a:r>
            <a:endParaRPr lang="zh-CN" altLang="en-US" sz="1600" b="1" dirty="0">
              <a:solidFill>
                <a:schemeClr val="tx1"/>
              </a:solidFill>
              <a:latin typeface="+mj-ea"/>
              <a:ea typeface="+mj-ea"/>
              <a:cs typeface="Arial" panose="020B0604020202020204" pitchFamily="34" charset="0"/>
            </a:endParaRPr>
          </a:p>
        </p:txBody>
      </p:sp>
      <p:sp>
        <p:nvSpPr>
          <p:cNvPr id="6" name="矩形: 圆角 5">
            <a:extLst>
              <a:ext uri="{FF2B5EF4-FFF2-40B4-BE49-F238E27FC236}">
                <a16:creationId xmlns:a16="http://schemas.microsoft.com/office/drawing/2014/main" id="{55673B84-DA28-B389-2F4B-57A97FB8006A}"/>
              </a:ext>
            </a:extLst>
          </p:cNvPr>
          <p:cNvSpPr/>
          <p:nvPr/>
        </p:nvSpPr>
        <p:spPr>
          <a:xfrm>
            <a:off x="7294481" y="2740372"/>
            <a:ext cx="1540148"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cs typeface="Arial" panose="020B0604020202020204" pitchFamily="34" charset="0"/>
              </a:rPr>
              <a:t>Statement</a:t>
            </a:r>
          </a:p>
          <a:p>
            <a:pPr algn="ctr"/>
            <a:r>
              <a:rPr lang="en-US" altLang="zh-CN" sz="1600" dirty="0">
                <a:solidFill>
                  <a:schemeClr val="tx1"/>
                </a:solidFill>
                <a:latin typeface="+mj-ea"/>
                <a:ea typeface="+mj-ea"/>
                <a:cs typeface="Arial" panose="020B0604020202020204" pitchFamily="34" charset="0"/>
              </a:rPr>
              <a:t>Generator</a:t>
            </a:r>
            <a:endParaRPr lang="zh-CN" altLang="en-US" sz="1600" dirty="0">
              <a:solidFill>
                <a:schemeClr val="tx1"/>
              </a:solidFill>
              <a:latin typeface="+mj-ea"/>
              <a:ea typeface="+mj-ea"/>
              <a:cs typeface="Arial" panose="020B0604020202020204" pitchFamily="34" charset="0"/>
            </a:endParaRPr>
          </a:p>
        </p:txBody>
      </p:sp>
      <p:sp>
        <p:nvSpPr>
          <p:cNvPr id="7" name="矩形 6">
            <a:extLst>
              <a:ext uri="{FF2B5EF4-FFF2-40B4-BE49-F238E27FC236}">
                <a16:creationId xmlns:a16="http://schemas.microsoft.com/office/drawing/2014/main" id="{796696EF-E947-9FEE-3C20-AFE3E8987853}"/>
              </a:ext>
            </a:extLst>
          </p:cNvPr>
          <p:cNvSpPr/>
          <p:nvPr/>
        </p:nvSpPr>
        <p:spPr>
          <a:xfrm>
            <a:off x="7294481" y="1713913"/>
            <a:ext cx="1285377" cy="393699"/>
          </a:xfrm>
          <a:prstGeom prst="rect">
            <a:avLst/>
          </a:prstGeom>
          <a:solidFill>
            <a:srgbClr val="F2F2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6">
                    <a:lumMod val="50000"/>
                    <a:lumOff val="50000"/>
                  </a:schemeClr>
                </a:solidFill>
                <a:latin typeface="+mj-ea"/>
                <a:ea typeface="+mj-ea"/>
              </a:rPr>
              <a:t>Files</a:t>
            </a:r>
            <a:endParaRPr lang="zh-CN" altLang="en-US" sz="1600" dirty="0">
              <a:solidFill>
                <a:schemeClr val="accent6">
                  <a:lumMod val="50000"/>
                  <a:lumOff val="50000"/>
                </a:schemeClr>
              </a:solidFill>
            </a:endParaRPr>
          </a:p>
        </p:txBody>
      </p:sp>
      <p:sp>
        <p:nvSpPr>
          <p:cNvPr id="9" name="矩形: 圆角 8">
            <a:extLst>
              <a:ext uri="{FF2B5EF4-FFF2-40B4-BE49-F238E27FC236}">
                <a16:creationId xmlns:a16="http://schemas.microsoft.com/office/drawing/2014/main" id="{61B5C93D-4829-6EC7-444D-B99EB8162F58}"/>
              </a:ext>
            </a:extLst>
          </p:cNvPr>
          <p:cNvSpPr/>
          <p:nvPr/>
        </p:nvSpPr>
        <p:spPr>
          <a:xfrm>
            <a:off x="5428579" y="3933539"/>
            <a:ext cx="1457235"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cs typeface="Arial" panose="020B0604020202020204" pitchFamily="34" charset="0"/>
              </a:rPr>
              <a:t>Runtime</a:t>
            </a:r>
          </a:p>
          <a:p>
            <a:pPr algn="ctr"/>
            <a:r>
              <a:rPr lang="en-US" altLang="zh-CN" sz="1600" dirty="0">
                <a:solidFill>
                  <a:schemeClr val="tx1"/>
                </a:solidFill>
                <a:latin typeface="+mj-ea"/>
                <a:ea typeface="+mj-ea"/>
                <a:cs typeface="Arial" panose="020B0604020202020204" pitchFamily="34" charset="0"/>
              </a:rPr>
              <a:t>Analyzer</a:t>
            </a:r>
            <a:endParaRPr lang="zh-CN" altLang="en-US" sz="1600" dirty="0">
              <a:solidFill>
                <a:schemeClr val="tx1"/>
              </a:solidFill>
              <a:latin typeface="+mj-ea"/>
              <a:ea typeface="+mj-ea"/>
              <a:cs typeface="Arial" panose="020B0604020202020204" pitchFamily="34" charset="0"/>
            </a:endParaRPr>
          </a:p>
        </p:txBody>
      </p:sp>
      <p:cxnSp>
        <p:nvCxnSpPr>
          <p:cNvPr id="10" name="直接箭头连接符 9">
            <a:extLst>
              <a:ext uri="{FF2B5EF4-FFF2-40B4-BE49-F238E27FC236}">
                <a16:creationId xmlns:a16="http://schemas.microsoft.com/office/drawing/2014/main" id="{FABCD41B-A53C-5CD0-AF77-32940AB78D95}"/>
              </a:ext>
            </a:extLst>
          </p:cNvPr>
          <p:cNvCxnSpPr>
            <a:cxnSpLocks/>
          </p:cNvCxnSpPr>
          <p:nvPr/>
        </p:nvCxnSpPr>
        <p:spPr>
          <a:xfrm>
            <a:off x="6850617" y="3035888"/>
            <a:ext cx="443864" cy="3511"/>
          </a:xfrm>
          <a:prstGeom prst="straightConnector1">
            <a:avLst/>
          </a:prstGeom>
          <a:ln w="12700">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186801E-2510-428A-EB3E-272341C727C3}"/>
              </a:ext>
            </a:extLst>
          </p:cNvPr>
          <p:cNvCxnSpPr>
            <a:cxnSpLocks/>
            <a:stCxn id="7" idx="2"/>
          </p:cNvCxnSpPr>
          <p:nvPr/>
        </p:nvCxnSpPr>
        <p:spPr>
          <a:xfrm flipH="1">
            <a:off x="6315035" y="2107612"/>
            <a:ext cx="1622135" cy="687691"/>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90A7EEF-79DD-F2C1-AB40-C2E2DD23B1A9}"/>
              </a:ext>
            </a:extLst>
          </p:cNvPr>
          <p:cNvCxnSpPr>
            <a:cxnSpLocks/>
            <a:stCxn id="4" idx="2"/>
            <a:endCxn id="5" idx="0"/>
          </p:cNvCxnSpPr>
          <p:nvPr/>
        </p:nvCxnSpPr>
        <p:spPr>
          <a:xfrm flipH="1">
            <a:off x="6152853" y="2126393"/>
            <a:ext cx="4343" cy="687691"/>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5EC2F45-7D59-1D7C-8311-8ED753040608}"/>
              </a:ext>
            </a:extLst>
          </p:cNvPr>
          <p:cNvCxnSpPr>
            <a:cxnSpLocks/>
            <a:stCxn id="5" idx="2"/>
          </p:cNvCxnSpPr>
          <p:nvPr/>
        </p:nvCxnSpPr>
        <p:spPr>
          <a:xfrm>
            <a:off x="6152853" y="3411347"/>
            <a:ext cx="0" cy="561449"/>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sp>
        <p:nvSpPr>
          <p:cNvPr id="24" name="矩形: 圆角 23">
            <a:extLst>
              <a:ext uri="{FF2B5EF4-FFF2-40B4-BE49-F238E27FC236}">
                <a16:creationId xmlns:a16="http://schemas.microsoft.com/office/drawing/2014/main" id="{611398BC-58D7-C1AA-84FA-B8BDF946B7C8}"/>
              </a:ext>
            </a:extLst>
          </p:cNvPr>
          <p:cNvSpPr/>
          <p:nvPr/>
        </p:nvSpPr>
        <p:spPr>
          <a:xfrm>
            <a:off x="7324562" y="441560"/>
            <a:ext cx="1169489"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cs typeface="Arial" panose="020B0604020202020204" pitchFamily="34" charset="0"/>
              </a:rPr>
              <a:t>File</a:t>
            </a:r>
          </a:p>
          <a:p>
            <a:pPr algn="ctr"/>
            <a:r>
              <a:rPr lang="en-US" altLang="zh-CN" sz="1600" dirty="0" err="1">
                <a:solidFill>
                  <a:schemeClr val="tx1"/>
                </a:solidFill>
                <a:latin typeface="+mj-ea"/>
                <a:ea typeface="+mj-ea"/>
                <a:cs typeface="Arial" panose="020B0604020202020204" pitchFamily="34" charset="0"/>
              </a:rPr>
              <a:t>Fuzzer</a:t>
            </a:r>
            <a:endParaRPr lang="zh-CN" altLang="en-US" sz="1600" dirty="0">
              <a:solidFill>
                <a:schemeClr val="tx1"/>
              </a:solidFill>
              <a:latin typeface="+mj-ea"/>
              <a:ea typeface="+mj-ea"/>
              <a:cs typeface="Arial" panose="020B0604020202020204" pitchFamily="34" charset="0"/>
            </a:endParaRPr>
          </a:p>
        </p:txBody>
      </p:sp>
      <p:cxnSp>
        <p:nvCxnSpPr>
          <p:cNvPr id="28" name="直接箭头连接符 27">
            <a:extLst>
              <a:ext uri="{FF2B5EF4-FFF2-40B4-BE49-F238E27FC236}">
                <a16:creationId xmlns:a16="http://schemas.microsoft.com/office/drawing/2014/main" id="{F237C9D1-24D2-4931-C415-7B89241015F5}"/>
              </a:ext>
            </a:extLst>
          </p:cNvPr>
          <p:cNvCxnSpPr>
            <a:cxnSpLocks/>
            <a:endCxn id="7" idx="0"/>
          </p:cNvCxnSpPr>
          <p:nvPr/>
        </p:nvCxnSpPr>
        <p:spPr>
          <a:xfrm>
            <a:off x="7937170" y="1038824"/>
            <a:ext cx="0" cy="675089"/>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sp>
        <p:nvSpPr>
          <p:cNvPr id="2" name="TextBox 58">
            <a:extLst>
              <a:ext uri="{FF2B5EF4-FFF2-40B4-BE49-F238E27FC236}">
                <a16:creationId xmlns:a16="http://schemas.microsoft.com/office/drawing/2014/main" id="{C720DCA6-69CF-B7AE-2887-E44AED0E2656}"/>
              </a:ext>
            </a:extLst>
          </p:cNvPr>
          <p:cNvSpPr txBox="1"/>
          <p:nvPr/>
        </p:nvSpPr>
        <p:spPr>
          <a:xfrm>
            <a:off x="218184" y="2114548"/>
            <a:ext cx="5481871" cy="1987852"/>
          </a:xfrm>
          <a:prstGeom prst="rect">
            <a:avLst/>
          </a:prstGeom>
          <a:noFill/>
          <a:ln w="12700" cmpd="sng">
            <a:noFill/>
            <a:prstDash val="sysDot"/>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20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接收输入文件（由文件模糊器生成的随机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SQL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查询文件）</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200000"/>
              </a:lnSpc>
            </a:pP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收集必要的运行时信息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数据库模式和语句执行状态</a:t>
            </a:r>
            <a:endParaRPr lang="en-US" altLang="zh-CN" sz="1600" b="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200000"/>
              </a:lnSpc>
            </a:pP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执行动态查询交互，生成复杂而有效的查询</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200000"/>
              </a:lnSpc>
            </a:pP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将运行时信息传递给运行时分析器模块</a:t>
            </a:r>
            <a:endParaRPr lang="zh-CN" sz="1600" b="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4182730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651769"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en-US" altLang="zh-CN" sz="2400" b="1" i="0" u="none" strike="noStrike" kern="1200" cap="none" spc="0" normalizeH="0" baseline="0" noProof="0" dirty="0">
                <a:ln>
                  <a:noFill/>
                </a:ln>
                <a:solidFill>
                  <a:schemeClr val="accent1"/>
                </a:solidFill>
                <a:effectLst/>
                <a:uLnTx/>
                <a:uFillTx/>
                <a:latin typeface="+mj-ea"/>
                <a:ea typeface="+mj-ea"/>
                <a:cs typeface="Arial" panose="020B0604020202020204" pitchFamily="34" charset="0"/>
              </a:rPr>
              <a:t>Framework of </a:t>
            </a:r>
            <a:r>
              <a:rPr kumimoji="0" lang="en-US" altLang="zh-CN" sz="2400" b="1" i="0" u="none" strike="noStrike" kern="1200" cap="none" spc="0" normalizeH="0" baseline="0" noProof="0" dirty="0" err="1">
                <a:ln>
                  <a:noFill/>
                </a:ln>
                <a:solidFill>
                  <a:schemeClr val="accent1"/>
                </a:solidFill>
                <a:effectLst/>
                <a:uLnTx/>
                <a:uFillTx/>
                <a:latin typeface="+mj-ea"/>
                <a:ea typeface="+mj-ea"/>
                <a:cs typeface="Arial" panose="020B0604020202020204" pitchFamily="34" charset="0"/>
              </a:rPr>
              <a:t>DynSQL</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矩形 64">
            <a:extLst>
              <a:ext uri="{FF2B5EF4-FFF2-40B4-BE49-F238E27FC236}">
                <a16:creationId xmlns:a16="http://schemas.microsoft.com/office/drawing/2014/main" id="{50D1AED8-AB40-D290-DBD4-CA86D9E6EB46}"/>
              </a:ext>
            </a:extLst>
          </p:cNvPr>
          <p:cNvSpPr/>
          <p:nvPr/>
        </p:nvSpPr>
        <p:spPr>
          <a:xfrm>
            <a:off x="-6855" y="1029456"/>
            <a:ext cx="5587365" cy="461665"/>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lstStyle/>
          <a:p>
            <a:pPr marL="285750" indent="-285750">
              <a:lnSpc>
                <a:spcPct val="150000"/>
              </a:lnSpc>
              <a:buFont typeface="Arial" panose="020B0604020202020204" pitchFamily="34" charset="0"/>
              <a:buChar char="•"/>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Statement generator</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：语句生成器</a:t>
            </a: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圆角 2">
            <a:extLst>
              <a:ext uri="{FF2B5EF4-FFF2-40B4-BE49-F238E27FC236}">
                <a16:creationId xmlns:a16="http://schemas.microsoft.com/office/drawing/2014/main" id="{6E6009E2-BE4F-A9A4-A17A-BFEDFA4FF9C2}"/>
              </a:ext>
            </a:extLst>
          </p:cNvPr>
          <p:cNvSpPr/>
          <p:nvPr/>
        </p:nvSpPr>
        <p:spPr>
          <a:xfrm>
            <a:off x="2632647" y="1967820"/>
            <a:ext cx="1422038"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cs typeface="Arial" panose="020B0604020202020204" pitchFamily="34" charset="0"/>
              </a:rPr>
              <a:t>Query</a:t>
            </a:r>
          </a:p>
          <a:p>
            <a:pPr algn="ctr"/>
            <a:r>
              <a:rPr lang="en-US" altLang="zh-CN" sz="1600" dirty="0">
                <a:solidFill>
                  <a:schemeClr val="tx1"/>
                </a:solidFill>
                <a:latin typeface="+mj-ea"/>
                <a:ea typeface="+mj-ea"/>
                <a:cs typeface="Arial" panose="020B0604020202020204" pitchFamily="34" charset="0"/>
              </a:rPr>
              <a:t>Interactor</a:t>
            </a:r>
            <a:endParaRPr lang="zh-CN" altLang="en-US" sz="1600" dirty="0">
              <a:solidFill>
                <a:schemeClr val="tx1"/>
              </a:solidFill>
              <a:latin typeface="+mj-ea"/>
              <a:ea typeface="+mj-ea"/>
              <a:cs typeface="Arial" panose="020B0604020202020204" pitchFamily="34" charset="0"/>
            </a:endParaRPr>
          </a:p>
        </p:txBody>
      </p:sp>
      <p:sp>
        <p:nvSpPr>
          <p:cNvPr id="4" name="矩形: 圆角 3">
            <a:extLst>
              <a:ext uri="{FF2B5EF4-FFF2-40B4-BE49-F238E27FC236}">
                <a16:creationId xmlns:a16="http://schemas.microsoft.com/office/drawing/2014/main" id="{652CEA3D-832A-A50F-7DBA-4330E659FDAC}"/>
              </a:ext>
            </a:extLst>
          </p:cNvPr>
          <p:cNvSpPr/>
          <p:nvPr/>
        </p:nvSpPr>
        <p:spPr>
          <a:xfrm>
            <a:off x="4477486" y="1974487"/>
            <a:ext cx="1540148"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mj-ea"/>
                <a:ea typeface="+mj-ea"/>
                <a:cs typeface="Arial" panose="020B0604020202020204" pitchFamily="34" charset="0"/>
              </a:rPr>
              <a:t>Statement</a:t>
            </a:r>
          </a:p>
          <a:p>
            <a:pPr algn="ctr"/>
            <a:r>
              <a:rPr lang="en-US" altLang="zh-CN" sz="1600" b="1" dirty="0">
                <a:solidFill>
                  <a:schemeClr val="tx1"/>
                </a:solidFill>
                <a:latin typeface="+mj-ea"/>
                <a:ea typeface="+mj-ea"/>
                <a:cs typeface="Arial" panose="020B0604020202020204" pitchFamily="34" charset="0"/>
              </a:rPr>
              <a:t>Generator</a:t>
            </a:r>
            <a:endParaRPr lang="zh-CN" altLang="en-US" sz="1600" b="1" dirty="0">
              <a:solidFill>
                <a:schemeClr val="tx1"/>
              </a:solidFill>
              <a:latin typeface="+mj-ea"/>
              <a:ea typeface="+mj-ea"/>
              <a:cs typeface="Arial" panose="020B0604020202020204" pitchFamily="34" charset="0"/>
            </a:endParaRPr>
          </a:p>
        </p:txBody>
      </p:sp>
      <p:cxnSp>
        <p:nvCxnSpPr>
          <p:cNvPr id="5" name="直接箭头连接符 4">
            <a:extLst>
              <a:ext uri="{FF2B5EF4-FFF2-40B4-BE49-F238E27FC236}">
                <a16:creationId xmlns:a16="http://schemas.microsoft.com/office/drawing/2014/main" id="{C37E5F83-568D-E2E0-610A-DE9773337A11}"/>
              </a:ext>
            </a:extLst>
          </p:cNvPr>
          <p:cNvCxnSpPr>
            <a:cxnSpLocks/>
          </p:cNvCxnSpPr>
          <p:nvPr/>
        </p:nvCxnSpPr>
        <p:spPr>
          <a:xfrm>
            <a:off x="4033622" y="2269608"/>
            <a:ext cx="443864" cy="3511"/>
          </a:xfrm>
          <a:prstGeom prst="straightConnector1">
            <a:avLst/>
          </a:prstGeom>
          <a:ln w="12700">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 name="TextBox 58">
            <a:extLst>
              <a:ext uri="{FF2B5EF4-FFF2-40B4-BE49-F238E27FC236}">
                <a16:creationId xmlns:a16="http://schemas.microsoft.com/office/drawing/2014/main" id="{30E9260B-4D11-B2C8-4E9E-69B40197E8C6}"/>
              </a:ext>
            </a:extLst>
          </p:cNvPr>
          <p:cNvSpPr txBox="1"/>
          <p:nvPr/>
        </p:nvSpPr>
        <p:spPr>
          <a:xfrm>
            <a:off x="1453835" y="2990866"/>
            <a:ext cx="7240223" cy="1002967"/>
          </a:xfrm>
          <a:prstGeom prst="rect">
            <a:avLst/>
          </a:prstGeom>
          <a:noFill/>
          <a:ln w="12700" cmpd="sng">
            <a:noFill/>
            <a:prstDash val="sysDot"/>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20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主要功能是生成语法正确的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SQL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语句</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内部使用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AST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模型，只引用给定数据库模式中声称的数据</a:t>
            </a:r>
            <a:endParaRPr lang="en-US" altLang="zh-CN" sz="1600" b="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extLst>
      <p:ext uri="{BB962C8B-B14F-4D97-AF65-F5344CB8AC3E}">
        <p14:creationId xmlns:p14="http://schemas.microsoft.com/office/powerpoint/2010/main" val="3401810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651769"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en-US" altLang="zh-CN" sz="2400" b="1" i="0" u="none" strike="noStrike" kern="1200" cap="none" spc="0" normalizeH="0" baseline="0" noProof="0" dirty="0">
                <a:ln>
                  <a:noFill/>
                </a:ln>
                <a:solidFill>
                  <a:schemeClr val="accent1"/>
                </a:solidFill>
                <a:effectLst/>
                <a:uLnTx/>
                <a:uFillTx/>
                <a:latin typeface="+mj-ea"/>
                <a:ea typeface="+mj-ea"/>
                <a:cs typeface="Arial" panose="020B0604020202020204" pitchFamily="34" charset="0"/>
              </a:rPr>
              <a:t>Framework of </a:t>
            </a:r>
            <a:r>
              <a:rPr kumimoji="0" lang="en-US" altLang="zh-CN" sz="2400" b="1" i="0" u="none" strike="noStrike" kern="1200" cap="none" spc="0" normalizeH="0" baseline="0" noProof="0" dirty="0" err="1">
                <a:ln>
                  <a:noFill/>
                </a:ln>
                <a:solidFill>
                  <a:schemeClr val="accent1"/>
                </a:solidFill>
                <a:effectLst/>
                <a:uLnTx/>
                <a:uFillTx/>
                <a:latin typeface="+mj-ea"/>
                <a:ea typeface="+mj-ea"/>
                <a:cs typeface="Arial" panose="020B0604020202020204" pitchFamily="34" charset="0"/>
              </a:rPr>
              <a:t>DynSQL</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矩形 64">
            <a:extLst>
              <a:ext uri="{FF2B5EF4-FFF2-40B4-BE49-F238E27FC236}">
                <a16:creationId xmlns:a16="http://schemas.microsoft.com/office/drawing/2014/main" id="{50D1AED8-AB40-D290-DBD4-CA86D9E6EB46}"/>
              </a:ext>
            </a:extLst>
          </p:cNvPr>
          <p:cNvSpPr/>
          <p:nvPr/>
        </p:nvSpPr>
        <p:spPr>
          <a:xfrm>
            <a:off x="-6855" y="1030544"/>
            <a:ext cx="5587365" cy="461665"/>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lstStyle/>
          <a:p>
            <a:pPr marL="285750" indent="-285750">
              <a:lnSpc>
                <a:spcPct val="150000"/>
              </a:lnSpc>
              <a:buFont typeface="Arial" panose="020B0604020202020204" pitchFamily="34" charset="0"/>
              <a:buChar char="•"/>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Runtime analyzer</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：运行时分析器</a:t>
            </a: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圆角 1">
            <a:extLst>
              <a:ext uri="{FF2B5EF4-FFF2-40B4-BE49-F238E27FC236}">
                <a16:creationId xmlns:a16="http://schemas.microsoft.com/office/drawing/2014/main" id="{09CADC2F-075F-CBDC-332B-31905B69151A}"/>
              </a:ext>
            </a:extLst>
          </p:cNvPr>
          <p:cNvSpPr/>
          <p:nvPr/>
        </p:nvSpPr>
        <p:spPr>
          <a:xfrm>
            <a:off x="5856775" y="2727420"/>
            <a:ext cx="1457235"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mj-ea"/>
                <a:ea typeface="+mj-ea"/>
                <a:cs typeface="Arial" panose="020B0604020202020204" pitchFamily="34" charset="0"/>
              </a:rPr>
              <a:t>Runtime</a:t>
            </a:r>
          </a:p>
          <a:p>
            <a:pPr algn="ctr"/>
            <a:r>
              <a:rPr lang="en-US" altLang="zh-CN" sz="1600" b="1" dirty="0">
                <a:solidFill>
                  <a:schemeClr val="tx1"/>
                </a:solidFill>
                <a:latin typeface="+mj-ea"/>
                <a:ea typeface="+mj-ea"/>
                <a:cs typeface="Arial" panose="020B0604020202020204" pitchFamily="34" charset="0"/>
              </a:rPr>
              <a:t>Analyzer</a:t>
            </a:r>
            <a:endParaRPr lang="zh-CN" altLang="en-US" sz="1600" b="1" dirty="0">
              <a:solidFill>
                <a:schemeClr val="tx1"/>
              </a:solidFill>
              <a:latin typeface="+mj-ea"/>
              <a:ea typeface="+mj-ea"/>
              <a:cs typeface="Arial" panose="020B0604020202020204" pitchFamily="34" charset="0"/>
            </a:endParaRPr>
          </a:p>
        </p:txBody>
      </p:sp>
      <p:sp>
        <p:nvSpPr>
          <p:cNvPr id="3" name="矩形: 圆角 2">
            <a:extLst>
              <a:ext uri="{FF2B5EF4-FFF2-40B4-BE49-F238E27FC236}">
                <a16:creationId xmlns:a16="http://schemas.microsoft.com/office/drawing/2014/main" id="{9FB17BF5-CEB4-C0F7-0448-0197C08AA74E}"/>
              </a:ext>
            </a:extLst>
          </p:cNvPr>
          <p:cNvSpPr/>
          <p:nvPr/>
        </p:nvSpPr>
        <p:spPr>
          <a:xfrm>
            <a:off x="4572000" y="1763932"/>
            <a:ext cx="1169489"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cs typeface="Arial" panose="020B0604020202020204" pitchFamily="34" charset="0"/>
              </a:rPr>
              <a:t>File</a:t>
            </a:r>
          </a:p>
          <a:p>
            <a:pPr algn="ctr"/>
            <a:r>
              <a:rPr lang="en-US" altLang="zh-CN" sz="1600" dirty="0" err="1">
                <a:solidFill>
                  <a:schemeClr val="tx1"/>
                </a:solidFill>
                <a:latin typeface="+mj-ea"/>
                <a:ea typeface="+mj-ea"/>
                <a:cs typeface="Arial" panose="020B0604020202020204" pitchFamily="34" charset="0"/>
              </a:rPr>
              <a:t>Fuzzer</a:t>
            </a:r>
            <a:endParaRPr lang="zh-CN" altLang="en-US" sz="1600" dirty="0">
              <a:solidFill>
                <a:schemeClr val="tx1"/>
              </a:solidFill>
              <a:latin typeface="+mj-ea"/>
              <a:ea typeface="+mj-ea"/>
              <a:cs typeface="Arial" panose="020B0604020202020204" pitchFamily="34" charset="0"/>
            </a:endParaRPr>
          </a:p>
        </p:txBody>
      </p:sp>
      <p:sp>
        <p:nvSpPr>
          <p:cNvPr id="4" name="矩形: 圆角 3">
            <a:extLst>
              <a:ext uri="{FF2B5EF4-FFF2-40B4-BE49-F238E27FC236}">
                <a16:creationId xmlns:a16="http://schemas.microsoft.com/office/drawing/2014/main" id="{C2003150-1774-8747-D38F-E1504BBE3FCC}"/>
              </a:ext>
            </a:extLst>
          </p:cNvPr>
          <p:cNvSpPr/>
          <p:nvPr/>
        </p:nvSpPr>
        <p:spPr>
          <a:xfrm>
            <a:off x="5856774" y="3812001"/>
            <a:ext cx="1457236"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cs typeface="Arial" panose="020B0604020202020204" pitchFamily="34" charset="0"/>
              </a:rPr>
              <a:t>Bug</a:t>
            </a:r>
          </a:p>
          <a:p>
            <a:pPr algn="ctr"/>
            <a:r>
              <a:rPr lang="en-US" altLang="zh-CN" sz="1600" dirty="0">
                <a:solidFill>
                  <a:schemeClr val="tx1"/>
                </a:solidFill>
                <a:latin typeface="+mj-ea"/>
                <a:ea typeface="+mj-ea"/>
                <a:cs typeface="Arial" panose="020B0604020202020204" pitchFamily="34" charset="0"/>
              </a:rPr>
              <a:t>Checker</a:t>
            </a:r>
            <a:endParaRPr lang="zh-CN" altLang="en-US" sz="1600" dirty="0">
              <a:solidFill>
                <a:schemeClr val="tx1"/>
              </a:solidFill>
              <a:latin typeface="+mj-ea"/>
              <a:ea typeface="+mj-ea"/>
              <a:cs typeface="Arial" panose="020B0604020202020204" pitchFamily="34" charset="0"/>
            </a:endParaRPr>
          </a:p>
        </p:txBody>
      </p:sp>
      <p:sp>
        <p:nvSpPr>
          <p:cNvPr id="5" name="矩形: 圆角 4">
            <a:extLst>
              <a:ext uri="{FF2B5EF4-FFF2-40B4-BE49-F238E27FC236}">
                <a16:creationId xmlns:a16="http://schemas.microsoft.com/office/drawing/2014/main" id="{377E9E17-F756-1942-BEFF-2A02E6F95140}"/>
              </a:ext>
            </a:extLst>
          </p:cNvPr>
          <p:cNvSpPr/>
          <p:nvPr/>
        </p:nvSpPr>
        <p:spPr>
          <a:xfrm>
            <a:off x="7415403" y="1759861"/>
            <a:ext cx="1422038"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cs typeface="Arial" panose="020B0604020202020204" pitchFamily="34" charset="0"/>
              </a:rPr>
              <a:t>Query</a:t>
            </a:r>
          </a:p>
          <a:p>
            <a:pPr algn="ctr"/>
            <a:r>
              <a:rPr lang="en-US" altLang="zh-CN" sz="1600" dirty="0">
                <a:solidFill>
                  <a:schemeClr val="tx1"/>
                </a:solidFill>
                <a:latin typeface="+mj-ea"/>
                <a:ea typeface="+mj-ea"/>
                <a:cs typeface="Arial" panose="020B0604020202020204" pitchFamily="34" charset="0"/>
              </a:rPr>
              <a:t>Interactor</a:t>
            </a:r>
            <a:endParaRPr lang="zh-CN" altLang="en-US" sz="1600" dirty="0">
              <a:solidFill>
                <a:schemeClr val="tx1"/>
              </a:solidFill>
              <a:latin typeface="+mj-ea"/>
              <a:ea typeface="+mj-ea"/>
              <a:cs typeface="Arial" panose="020B0604020202020204" pitchFamily="34" charset="0"/>
            </a:endParaRPr>
          </a:p>
        </p:txBody>
      </p:sp>
      <p:sp>
        <p:nvSpPr>
          <p:cNvPr id="6" name="矩形 5">
            <a:extLst>
              <a:ext uri="{FF2B5EF4-FFF2-40B4-BE49-F238E27FC236}">
                <a16:creationId xmlns:a16="http://schemas.microsoft.com/office/drawing/2014/main" id="{122BA4B4-712E-7370-89BF-12E74396995D}"/>
              </a:ext>
            </a:extLst>
          </p:cNvPr>
          <p:cNvSpPr/>
          <p:nvPr/>
        </p:nvSpPr>
        <p:spPr>
          <a:xfrm>
            <a:off x="6193612" y="1861643"/>
            <a:ext cx="783563" cy="393699"/>
          </a:xfrm>
          <a:prstGeom prst="rect">
            <a:avLst/>
          </a:prstGeom>
          <a:solidFill>
            <a:srgbClr val="F2F2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6">
                    <a:lumMod val="50000"/>
                    <a:lumOff val="50000"/>
                  </a:schemeClr>
                </a:solidFill>
                <a:latin typeface="+mj-ea"/>
                <a:ea typeface="+mj-ea"/>
              </a:rPr>
              <a:t>Files</a:t>
            </a:r>
            <a:endParaRPr lang="zh-CN" altLang="en-US" sz="1600" dirty="0">
              <a:solidFill>
                <a:schemeClr val="accent6">
                  <a:lumMod val="50000"/>
                  <a:lumOff val="50000"/>
                </a:schemeClr>
              </a:solidFill>
            </a:endParaRPr>
          </a:p>
        </p:txBody>
      </p:sp>
      <p:cxnSp>
        <p:nvCxnSpPr>
          <p:cNvPr id="7" name="直接箭头连接符 6">
            <a:extLst>
              <a:ext uri="{FF2B5EF4-FFF2-40B4-BE49-F238E27FC236}">
                <a16:creationId xmlns:a16="http://schemas.microsoft.com/office/drawing/2014/main" id="{190EBB03-3B3A-5DB4-747F-E6B7822B9A93}"/>
              </a:ext>
            </a:extLst>
          </p:cNvPr>
          <p:cNvCxnSpPr>
            <a:cxnSpLocks/>
            <a:stCxn id="3" idx="3"/>
            <a:endCxn id="6" idx="1"/>
          </p:cNvCxnSpPr>
          <p:nvPr/>
        </p:nvCxnSpPr>
        <p:spPr>
          <a:xfrm flipV="1">
            <a:off x="5741489" y="2058493"/>
            <a:ext cx="452123" cy="4071"/>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F541C98-322E-44CC-97B1-9544D6B9C81E}"/>
              </a:ext>
            </a:extLst>
          </p:cNvPr>
          <p:cNvCxnSpPr>
            <a:cxnSpLocks/>
            <a:stCxn id="6" idx="3"/>
            <a:endCxn id="5" idx="1"/>
          </p:cNvCxnSpPr>
          <p:nvPr/>
        </p:nvCxnSpPr>
        <p:spPr>
          <a:xfrm>
            <a:off x="6977175" y="2058493"/>
            <a:ext cx="438228" cy="0"/>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79A321C-25DF-1A11-88A9-C78A8FA7E6CB}"/>
              </a:ext>
            </a:extLst>
          </p:cNvPr>
          <p:cNvCxnSpPr>
            <a:cxnSpLocks/>
            <a:stCxn id="2" idx="2"/>
            <a:endCxn id="4" idx="0"/>
          </p:cNvCxnSpPr>
          <p:nvPr/>
        </p:nvCxnSpPr>
        <p:spPr>
          <a:xfrm flipH="1">
            <a:off x="6585392" y="3324683"/>
            <a:ext cx="1" cy="487318"/>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B71FCB99-F9EA-98B8-CCA8-478BB6852E30}"/>
              </a:ext>
            </a:extLst>
          </p:cNvPr>
          <p:cNvCxnSpPr>
            <a:cxnSpLocks/>
            <a:stCxn id="5" idx="2"/>
            <a:endCxn id="2" idx="3"/>
          </p:cNvCxnSpPr>
          <p:nvPr/>
        </p:nvCxnSpPr>
        <p:spPr>
          <a:xfrm rot="5400000">
            <a:off x="7385752" y="2285382"/>
            <a:ext cx="668928" cy="812412"/>
          </a:xfrm>
          <a:prstGeom prst="bentConnector2">
            <a:avLst/>
          </a:prstGeom>
          <a:ln w="127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CB39E0D2-A713-ED0D-6AC2-6735E8A8FECB}"/>
              </a:ext>
            </a:extLst>
          </p:cNvPr>
          <p:cNvCxnSpPr>
            <a:cxnSpLocks/>
            <a:stCxn id="2" idx="1"/>
            <a:endCxn id="3" idx="2"/>
          </p:cNvCxnSpPr>
          <p:nvPr/>
        </p:nvCxnSpPr>
        <p:spPr>
          <a:xfrm rot="10800000">
            <a:off x="5156745" y="2361196"/>
            <a:ext cx="700030" cy="664857"/>
          </a:xfrm>
          <a:prstGeom prst="bentConnector2">
            <a:avLst/>
          </a:prstGeom>
          <a:ln w="127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sp>
        <p:nvSpPr>
          <p:cNvPr id="10" name="TextBox 58">
            <a:extLst>
              <a:ext uri="{FF2B5EF4-FFF2-40B4-BE49-F238E27FC236}">
                <a16:creationId xmlns:a16="http://schemas.microsoft.com/office/drawing/2014/main" id="{3A103668-BFD4-0C32-336E-17ABB5B8F672}"/>
              </a:ext>
            </a:extLst>
          </p:cNvPr>
          <p:cNvSpPr txBox="1"/>
          <p:nvPr/>
        </p:nvSpPr>
        <p:spPr>
          <a:xfrm>
            <a:off x="474884" y="2399437"/>
            <a:ext cx="4278545" cy="1495409"/>
          </a:xfrm>
          <a:prstGeom prst="rect">
            <a:avLst/>
          </a:prstGeom>
          <a:noFill/>
          <a:ln w="12700" cmpd="sng">
            <a:noFill/>
            <a:prstDash val="sysDot"/>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20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收集运行时信息</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200000"/>
              </a:lnSpc>
            </a:pP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选择下一轮模糊测试的种子</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传递给</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bug</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检测单元</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a:extLst>
              <a:ext uri="{FF2B5EF4-FFF2-40B4-BE49-F238E27FC236}">
                <a16:creationId xmlns:a16="http://schemas.microsoft.com/office/drawing/2014/main" id="{47FDC802-B0B8-DD74-F740-4F7CFDF7D19B}"/>
              </a:ext>
            </a:extLst>
          </p:cNvPr>
          <p:cNvSpPr txBox="1"/>
          <p:nvPr/>
        </p:nvSpPr>
        <p:spPr>
          <a:xfrm>
            <a:off x="2169223" y="2571750"/>
            <a:ext cx="2944113" cy="584775"/>
          </a:xfrm>
          <a:prstGeom prst="rect">
            <a:avLst/>
          </a:prstGeom>
          <a:noFill/>
        </p:spPr>
        <p:txBody>
          <a:bodyPr wrap="square" rtlCol="0">
            <a:spAutoFit/>
          </a:bodyPr>
          <a:lstStyle/>
          <a:p>
            <a:r>
              <a:rPr lang="en-US" altLang="zh-CN" sz="1400" b="1" i="0" dirty="0">
                <a:effectLst/>
                <a:latin typeface="-apple-system"/>
              </a:rPr>
              <a:t>(</a:t>
            </a:r>
            <a:r>
              <a:rPr lang="zh-CN" altLang="en-US" sz="1400" b="1" i="0" dirty="0">
                <a:effectLst/>
                <a:latin typeface="-apple-system"/>
              </a:rPr>
              <a:t>代码覆盖率、语句执行状态</a:t>
            </a:r>
            <a:r>
              <a:rPr lang="en-US" altLang="zh-CN" sz="1400" b="1" i="0" dirty="0">
                <a:effectLst/>
                <a:latin typeface="-apple-system"/>
              </a:rPr>
              <a:t>)</a:t>
            </a: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dirty="0"/>
          </a:p>
        </p:txBody>
      </p:sp>
    </p:spTree>
    <p:extLst>
      <p:ext uri="{BB962C8B-B14F-4D97-AF65-F5344CB8AC3E}">
        <p14:creationId xmlns:p14="http://schemas.microsoft.com/office/powerpoint/2010/main" val="2180486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651769"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en-US" altLang="zh-CN" sz="2400" b="1" i="0" u="none" strike="noStrike" kern="1200" cap="none" spc="0" normalizeH="0" baseline="0" noProof="0" dirty="0">
                <a:ln>
                  <a:noFill/>
                </a:ln>
                <a:solidFill>
                  <a:schemeClr val="accent1"/>
                </a:solidFill>
                <a:effectLst/>
                <a:uLnTx/>
                <a:uFillTx/>
                <a:latin typeface="+mj-ea"/>
                <a:ea typeface="+mj-ea"/>
                <a:cs typeface="Arial" panose="020B0604020202020204" pitchFamily="34" charset="0"/>
              </a:rPr>
              <a:t>Framework of </a:t>
            </a:r>
            <a:r>
              <a:rPr kumimoji="0" lang="en-US" altLang="zh-CN" sz="2400" b="1" i="0" u="none" strike="noStrike" kern="1200" cap="none" spc="0" normalizeH="0" baseline="0" noProof="0" dirty="0" err="1">
                <a:ln>
                  <a:noFill/>
                </a:ln>
                <a:solidFill>
                  <a:schemeClr val="accent1"/>
                </a:solidFill>
                <a:effectLst/>
                <a:uLnTx/>
                <a:uFillTx/>
                <a:latin typeface="+mj-ea"/>
                <a:ea typeface="+mj-ea"/>
                <a:cs typeface="Arial" panose="020B0604020202020204" pitchFamily="34" charset="0"/>
              </a:rPr>
              <a:t>DynSQL</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矩形 64">
            <a:extLst>
              <a:ext uri="{FF2B5EF4-FFF2-40B4-BE49-F238E27FC236}">
                <a16:creationId xmlns:a16="http://schemas.microsoft.com/office/drawing/2014/main" id="{50D1AED8-AB40-D290-DBD4-CA86D9E6EB46}"/>
              </a:ext>
            </a:extLst>
          </p:cNvPr>
          <p:cNvSpPr/>
          <p:nvPr/>
        </p:nvSpPr>
        <p:spPr>
          <a:xfrm>
            <a:off x="0" y="1006596"/>
            <a:ext cx="5587365" cy="461665"/>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lstStyle/>
          <a:p>
            <a:pPr marL="285750" indent="-285750">
              <a:lnSpc>
                <a:spcPct val="150000"/>
              </a:lnSpc>
              <a:buFont typeface="Arial" panose="020B0604020202020204" pitchFamily="34" charset="0"/>
              <a:buChar char="•"/>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File </a:t>
            </a:r>
            <a:r>
              <a:rPr lang="en-US" altLang="zh-CN"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fuzzer</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：文件模糊器</a:t>
            </a: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圆角 1">
            <a:extLst>
              <a:ext uri="{FF2B5EF4-FFF2-40B4-BE49-F238E27FC236}">
                <a16:creationId xmlns:a16="http://schemas.microsoft.com/office/drawing/2014/main" id="{2A7FCA4B-547B-919D-2406-2F4BBF88D323}"/>
              </a:ext>
            </a:extLst>
          </p:cNvPr>
          <p:cNvSpPr/>
          <p:nvPr/>
        </p:nvSpPr>
        <p:spPr>
          <a:xfrm>
            <a:off x="6934172" y="3324425"/>
            <a:ext cx="1457235"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cs typeface="Arial" panose="020B0604020202020204" pitchFamily="34" charset="0"/>
              </a:rPr>
              <a:t>Runtime</a:t>
            </a:r>
          </a:p>
          <a:p>
            <a:pPr algn="ctr"/>
            <a:r>
              <a:rPr lang="en-US" altLang="zh-CN" sz="1600" dirty="0">
                <a:solidFill>
                  <a:schemeClr val="tx1"/>
                </a:solidFill>
                <a:latin typeface="+mj-ea"/>
                <a:ea typeface="+mj-ea"/>
                <a:cs typeface="Arial" panose="020B0604020202020204" pitchFamily="34" charset="0"/>
              </a:rPr>
              <a:t>Analyzer</a:t>
            </a:r>
            <a:endParaRPr lang="zh-CN" altLang="en-US" sz="1600" dirty="0">
              <a:solidFill>
                <a:schemeClr val="tx1"/>
              </a:solidFill>
              <a:latin typeface="+mj-ea"/>
              <a:ea typeface="+mj-ea"/>
              <a:cs typeface="Arial" panose="020B0604020202020204" pitchFamily="34" charset="0"/>
            </a:endParaRPr>
          </a:p>
        </p:txBody>
      </p:sp>
      <p:sp>
        <p:nvSpPr>
          <p:cNvPr id="3" name="矩形: 圆角 2">
            <a:extLst>
              <a:ext uri="{FF2B5EF4-FFF2-40B4-BE49-F238E27FC236}">
                <a16:creationId xmlns:a16="http://schemas.microsoft.com/office/drawing/2014/main" id="{E35C10A5-B8F2-5EAF-C052-4DC38C292EBD}"/>
              </a:ext>
            </a:extLst>
          </p:cNvPr>
          <p:cNvSpPr/>
          <p:nvPr/>
        </p:nvSpPr>
        <p:spPr>
          <a:xfrm>
            <a:off x="5145235" y="3324426"/>
            <a:ext cx="1169489"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mj-ea"/>
                <a:ea typeface="+mj-ea"/>
                <a:cs typeface="Arial" panose="020B0604020202020204" pitchFamily="34" charset="0"/>
              </a:rPr>
              <a:t>File</a:t>
            </a:r>
          </a:p>
          <a:p>
            <a:pPr algn="ctr"/>
            <a:r>
              <a:rPr lang="en-US" altLang="zh-CN" sz="1600" b="1" dirty="0" err="1">
                <a:solidFill>
                  <a:schemeClr val="tx1"/>
                </a:solidFill>
                <a:latin typeface="+mj-ea"/>
                <a:ea typeface="+mj-ea"/>
                <a:cs typeface="Arial" panose="020B0604020202020204" pitchFamily="34" charset="0"/>
              </a:rPr>
              <a:t>Fuzzer</a:t>
            </a:r>
            <a:endParaRPr lang="zh-CN" altLang="en-US" sz="1600" b="1" dirty="0">
              <a:solidFill>
                <a:schemeClr val="tx1"/>
              </a:solidFill>
              <a:latin typeface="+mj-ea"/>
              <a:ea typeface="+mj-ea"/>
              <a:cs typeface="Arial" panose="020B0604020202020204" pitchFamily="34" charset="0"/>
            </a:endParaRPr>
          </a:p>
        </p:txBody>
      </p:sp>
      <p:sp>
        <p:nvSpPr>
          <p:cNvPr id="4" name="矩形: 圆角 3">
            <a:extLst>
              <a:ext uri="{FF2B5EF4-FFF2-40B4-BE49-F238E27FC236}">
                <a16:creationId xmlns:a16="http://schemas.microsoft.com/office/drawing/2014/main" id="{4A676DBF-659E-F884-09F8-753D3D2B60E1}"/>
              </a:ext>
            </a:extLst>
          </p:cNvPr>
          <p:cNvSpPr/>
          <p:nvPr/>
        </p:nvSpPr>
        <p:spPr>
          <a:xfrm>
            <a:off x="6951771" y="1974487"/>
            <a:ext cx="1422038"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cs typeface="Arial" panose="020B0604020202020204" pitchFamily="34" charset="0"/>
              </a:rPr>
              <a:t>Query</a:t>
            </a:r>
          </a:p>
          <a:p>
            <a:pPr algn="ctr"/>
            <a:r>
              <a:rPr lang="en-US" altLang="zh-CN" sz="1600" dirty="0">
                <a:solidFill>
                  <a:schemeClr val="tx1"/>
                </a:solidFill>
                <a:latin typeface="+mj-ea"/>
                <a:ea typeface="+mj-ea"/>
                <a:cs typeface="Arial" panose="020B0604020202020204" pitchFamily="34" charset="0"/>
              </a:rPr>
              <a:t>Interactor</a:t>
            </a:r>
            <a:endParaRPr lang="zh-CN" altLang="en-US" sz="1600" dirty="0">
              <a:solidFill>
                <a:schemeClr val="tx1"/>
              </a:solidFill>
              <a:latin typeface="+mj-ea"/>
              <a:ea typeface="+mj-ea"/>
              <a:cs typeface="Arial" panose="020B0604020202020204" pitchFamily="34" charset="0"/>
            </a:endParaRPr>
          </a:p>
        </p:txBody>
      </p:sp>
      <p:sp>
        <p:nvSpPr>
          <p:cNvPr id="5" name="矩形 4">
            <a:extLst>
              <a:ext uri="{FF2B5EF4-FFF2-40B4-BE49-F238E27FC236}">
                <a16:creationId xmlns:a16="http://schemas.microsoft.com/office/drawing/2014/main" id="{6B7A29D6-AC04-73B7-7FAA-D9E3833F0AA6}"/>
              </a:ext>
            </a:extLst>
          </p:cNvPr>
          <p:cNvSpPr/>
          <p:nvPr/>
        </p:nvSpPr>
        <p:spPr>
          <a:xfrm>
            <a:off x="5338197" y="2076270"/>
            <a:ext cx="783563" cy="393699"/>
          </a:xfrm>
          <a:prstGeom prst="rect">
            <a:avLst/>
          </a:prstGeom>
          <a:solidFill>
            <a:srgbClr val="F2F2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6">
                    <a:lumMod val="50000"/>
                    <a:lumOff val="50000"/>
                  </a:schemeClr>
                </a:solidFill>
                <a:latin typeface="+mj-ea"/>
                <a:ea typeface="+mj-ea"/>
              </a:rPr>
              <a:t>Files</a:t>
            </a:r>
            <a:endParaRPr lang="zh-CN" altLang="en-US" sz="1600" dirty="0">
              <a:solidFill>
                <a:schemeClr val="accent6">
                  <a:lumMod val="50000"/>
                  <a:lumOff val="50000"/>
                </a:schemeClr>
              </a:solidFill>
            </a:endParaRPr>
          </a:p>
        </p:txBody>
      </p:sp>
      <p:cxnSp>
        <p:nvCxnSpPr>
          <p:cNvPr id="6" name="直接箭头连接符 5">
            <a:extLst>
              <a:ext uri="{FF2B5EF4-FFF2-40B4-BE49-F238E27FC236}">
                <a16:creationId xmlns:a16="http://schemas.microsoft.com/office/drawing/2014/main" id="{C83E04C4-96EB-98BC-374D-47B5C91228D5}"/>
              </a:ext>
            </a:extLst>
          </p:cNvPr>
          <p:cNvCxnSpPr>
            <a:cxnSpLocks/>
            <a:stCxn id="3" idx="0"/>
            <a:endCxn id="5" idx="2"/>
          </p:cNvCxnSpPr>
          <p:nvPr/>
        </p:nvCxnSpPr>
        <p:spPr>
          <a:xfrm flipH="1" flipV="1">
            <a:off x="5729979" y="2469969"/>
            <a:ext cx="1" cy="854457"/>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213567BC-8CAB-F73D-B6C0-ED921576C470}"/>
              </a:ext>
            </a:extLst>
          </p:cNvPr>
          <p:cNvCxnSpPr>
            <a:cxnSpLocks/>
            <a:stCxn id="5" idx="3"/>
            <a:endCxn id="4" idx="1"/>
          </p:cNvCxnSpPr>
          <p:nvPr/>
        </p:nvCxnSpPr>
        <p:spPr>
          <a:xfrm flipV="1">
            <a:off x="6121760" y="2273119"/>
            <a:ext cx="830011" cy="1"/>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2F9A9A84-6F9F-382E-A048-71747785A683}"/>
              </a:ext>
            </a:extLst>
          </p:cNvPr>
          <p:cNvCxnSpPr>
            <a:cxnSpLocks/>
            <a:stCxn id="2" idx="1"/>
            <a:endCxn id="3" idx="3"/>
          </p:cNvCxnSpPr>
          <p:nvPr/>
        </p:nvCxnSpPr>
        <p:spPr>
          <a:xfrm flipH="1">
            <a:off x="6314724" y="3623057"/>
            <a:ext cx="619448" cy="1"/>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9C7D120-87CD-06EB-19AD-D3AA4A4A145F}"/>
              </a:ext>
            </a:extLst>
          </p:cNvPr>
          <p:cNvCxnSpPr>
            <a:cxnSpLocks/>
            <a:stCxn id="4" idx="2"/>
            <a:endCxn id="2" idx="0"/>
          </p:cNvCxnSpPr>
          <p:nvPr/>
        </p:nvCxnSpPr>
        <p:spPr>
          <a:xfrm>
            <a:off x="7662790" y="2571750"/>
            <a:ext cx="0" cy="752675"/>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sp>
        <p:nvSpPr>
          <p:cNvPr id="9" name="TextBox 58">
            <a:extLst>
              <a:ext uri="{FF2B5EF4-FFF2-40B4-BE49-F238E27FC236}">
                <a16:creationId xmlns:a16="http://schemas.microsoft.com/office/drawing/2014/main" id="{B79E07B3-8C3E-742B-C32B-F43792C8491B}"/>
              </a:ext>
            </a:extLst>
          </p:cNvPr>
          <p:cNvSpPr txBox="1"/>
          <p:nvPr/>
        </p:nvSpPr>
        <p:spPr>
          <a:xfrm>
            <a:off x="127753" y="2225679"/>
            <a:ext cx="6568632" cy="1002967"/>
          </a:xfrm>
          <a:prstGeom prst="rect">
            <a:avLst/>
          </a:prstGeom>
          <a:noFill/>
          <a:ln w="12700" cmpd="sng">
            <a:noFill/>
            <a:prstDash val="sysDot"/>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20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使用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AFL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等模糊测试工具</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执行传统的文件模糊测试</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200000"/>
              </a:lnSpc>
            </a:pP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随机生成指导查询生成的文件， 传递给查询交互器模块</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extLst>
      <p:ext uri="{BB962C8B-B14F-4D97-AF65-F5344CB8AC3E}">
        <p14:creationId xmlns:p14="http://schemas.microsoft.com/office/powerpoint/2010/main" val="45665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矩形 13"/>
          <p:cNvSpPr/>
          <p:nvPr/>
        </p:nvSpPr>
        <p:spPr>
          <a:xfrm rot="4000789">
            <a:off x="-2019935" y="902335"/>
            <a:ext cx="6584315" cy="4154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588" name="文本框 9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77342" y="2571750"/>
            <a:ext cx="1937739" cy="52322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514350" rtl="0" eaLnBrk="1" fontAlgn="base" latinLnBrk="0" hangingPunct="1">
              <a:lnSpc>
                <a:spcPct val="100000"/>
              </a:lnSpc>
              <a:spcBef>
                <a:spcPct val="0"/>
              </a:spcBef>
              <a:spcAft>
                <a:spcPct val="0"/>
              </a:spcAft>
              <a:buClrTx/>
              <a:buSzTx/>
              <a:buFontTx/>
              <a:buNone/>
              <a:tabLst>
                <a:tab pos="2149475" algn="l"/>
              </a:tabLst>
            </a:pPr>
            <a:r>
              <a:rPr kumimoji="0" lang="en-US" altLang="zh-CN" sz="2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sym typeface="Calibri" panose="020F0502020204030204" pitchFamily="34" charset="0"/>
              </a:rPr>
              <a:t>Contents</a:t>
            </a:r>
          </a:p>
        </p:txBody>
      </p:sp>
      <p:sp>
        <p:nvSpPr>
          <p:cNvPr id="1048589" name="文本框 15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00038" y="1781397"/>
            <a:ext cx="1807694" cy="83099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514350" rtl="0" eaLnBrk="1" fontAlgn="base" latinLnBrk="0" hangingPunct="1">
              <a:lnSpc>
                <a:spcPct val="100000"/>
              </a:lnSpc>
              <a:spcBef>
                <a:spcPct val="0"/>
              </a:spcBef>
              <a:spcAft>
                <a:spcPct val="0"/>
              </a:spcAft>
              <a:buClrTx/>
              <a:buSzTx/>
              <a:buFontTx/>
              <a:buNone/>
              <a:tabLst>
                <a:tab pos="2149475" algn="l"/>
              </a:tabLst>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目 录</a:t>
            </a:r>
            <a:endParaRPr kumimoji="0" lang="en-US" altLang="zh-CN"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cxnSp>
        <p:nvCxnSpPr>
          <p:cNvPr id="3145728" name="直接连接符 156"/>
          <p:cNvCxnSpPr/>
          <p:nvPr/>
        </p:nvCxnSpPr>
        <p:spPr>
          <a:xfrm>
            <a:off x="798470" y="3163994"/>
            <a:ext cx="2863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6A1BBE88-DCBB-7824-1EF5-14EEE647017E}"/>
              </a:ext>
            </a:extLst>
          </p:cNvPr>
          <p:cNvGrpSpPr/>
          <p:nvPr/>
        </p:nvGrpSpPr>
        <p:grpSpPr>
          <a:xfrm>
            <a:off x="4203029" y="860026"/>
            <a:ext cx="4917525" cy="3032670"/>
            <a:chOff x="4160814" y="705280"/>
            <a:chExt cx="4917525" cy="3032670"/>
          </a:xfrm>
        </p:grpSpPr>
        <p:grpSp>
          <p:nvGrpSpPr>
            <p:cNvPr id="44" name="组合 9"/>
            <p:cNvGrpSpPr/>
            <p:nvPr/>
          </p:nvGrpSpPr>
          <p:grpSpPr>
            <a:xfrm>
              <a:off x="4160814" y="705280"/>
              <a:ext cx="4917525" cy="2406650"/>
              <a:chOff x="7734" y="1325"/>
              <a:chExt cx="7311" cy="3790"/>
            </a:xfrm>
          </p:grpSpPr>
          <p:grpSp>
            <p:nvGrpSpPr>
              <p:cNvPr id="45" name="组合 3"/>
              <p:cNvGrpSpPr/>
              <p:nvPr/>
            </p:nvGrpSpPr>
            <p:grpSpPr>
              <a:xfrm>
                <a:off x="7734" y="1325"/>
                <a:ext cx="5097" cy="630"/>
                <a:chOff x="7795" y="934"/>
                <a:chExt cx="4510" cy="725"/>
              </a:xfrm>
            </p:grpSpPr>
            <p:sp>
              <p:nvSpPr>
                <p:cNvPr id="1048590" name="文本框 6"/>
                <p:cNvSpPr txBox="1">
                  <a:spLocks noChangeArrowheads="1"/>
                </p:cNvSpPr>
                <p:nvPr/>
              </p:nvSpPr>
              <p:spPr bwMode="auto">
                <a:xfrm>
                  <a:off x="8418" y="934"/>
                  <a:ext cx="3887" cy="725"/>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en-US" altLang="zh-CN" sz="2000" b="1" i="0" u="none" strike="noStrike" kern="1200" cap="none" spc="0" normalizeH="0" baseline="0" noProof="0" dirty="0" err="1">
                      <a:ln>
                        <a:noFill/>
                      </a:ln>
                      <a:solidFill>
                        <a:srgbClr val="212834"/>
                      </a:solidFill>
                      <a:effectLst/>
                      <a:uLnTx/>
                      <a:uFillTx/>
                      <a:latin typeface="微软雅黑" panose="020B0503020204020204" pitchFamily="34" charset="-122"/>
                      <a:ea typeface="微软雅黑" panose="020B0503020204020204" pitchFamily="34" charset="-122"/>
                      <a:cs typeface="+mn-cs"/>
                    </a:rPr>
                    <a:t>DynSQL</a:t>
                  </a:r>
                  <a:r>
                    <a:rPr kumimoji="0" lang="en-US" altLang="zh-CN"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rPr>
                    <a:t> Introduction</a:t>
                  </a:r>
                  <a:endParaRPr kumimoji="0" lang="zh-CN" altLang="en-US"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sp>
              <p:nvSpPr>
                <p:cNvPr id="1048591" name="椭圆 82"/>
                <p:cNvSpPr/>
                <p:nvPr/>
              </p:nvSpPr>
              <p:spPr>
                <a:xfrm>
                  <a:off x="7795" y="1003"/>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1</a:t>
                  </a:r>
                  <a:endParaRPr kumimoji="0" lang="zh-CN" altLang="en-US"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grpSp>
            <p:nvGrpSpPr>
              <p:cNvPr id="47" name="组合 5"/>
              <p:cNvGrpSpPr/>
              <p:nvPr/>
            </p:nvGrpSpPr>
            <p:grpSpPr>
              <a:xfrm>
                <a:off x="7735" y="2451"/>
                <a:ext cx="6303" cy="628"/>
                <a:chOff x="7795" y="2800"/>
                <a:chExt cx="5577" cy="722"/>
              </a:xfrm>
            </p:grpSpPr>
            <p:sp>
              <p:nvSpPr>
                <p:cNvPr id="1048594" name="文本框 6"/>
                <p:cNvSpPr txBox="1">
                  <a:spLocks noChangeArrowheads="1"/>
                </p:cNvSpPr>
                <p:nvPr/>
              </p:nvSpPr>
              <p:spPr bwMode="auto">
                <a:xfrm>
                  <a:off x="8418" y="2800"/>
                  <a:ext cx="4954" cy="722"/>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en-US" altLang="zh-CN"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rPr>
                    <a:t>Stateful DBMS Fuzzing</a:t>
                  </a:r>
                  <a:endParaRPr kumimoji="0" lang="zh-CN" altLang="en-US"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sp>
              <p:nvSpPr>
                <p:cNvPr id="1048595" name="椭圆 90"/>
                <p:cNvSpPr/>
                <p:nvPr/>
              </p:nvSpPr>
              <p:spPr>
                <a:xfrm>
                  <a:off x="7795" y="2830"/>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lang="en-US" altLang="zh-CN" sz="1600" dirty="0">
                      <a:solidFill>
                        <a:prstClr val="white"/>
                      </a:solidFill>
                      <a:latin typeface="Arial" panose="020B0604020202020204"/>
                      <a:ea typeface="微软雅黑 Light" panose="020B0502040204020203" charset="-122"/>
                    </a:rPr>
                    <a:t>2</a:t>
                  </a:r>
                  <a:endParaRPr kumimoji="0" lang="zh-CN" altLang="en-US" sz="16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grpSp>
            <p:nvGrpSpPr>
              <p:cNvPr id="48" name="组合 7"/>
              <p:cNvGrpSpPr/>
              <p:nvPr/>
            </p:nvGrpSpPr>
            <p:grpSpPr>
              <a:xfrm>
                <a:off x="7736" y="3472"/>
                <a:ext cx="7309" cy="630"/>
                <a:chOff x="7795" y="4237"/>
                <a:chExt cx="6467" cy="724"/>
              </a:xfrm>
            </p:grpSpPr>
            <p:sp>
              <p:nvSpPr>
                <p:cNvPr id="1048596" name="文本框 6"/>
                <p:cNvSpPr txBox="1">
                  <a:spLocks noChangeArrowheads="1"/>
                </p:cNvSpPr>
                <p:nvPr/>
              </p:nvSpPr>
              <p:spPr bwMode="auto">
                <a:xfrm>
                  <a:off x="8417" y="4237"/>
                  <a:ext cx="5845" cy="724"/>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en-US" altLang="zh-CN"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rPr>
                    <a:t>Framework and Implementation</a:t>
                  </a:r>
                  <a:endParaRPr kumimoji="0" lang="zh-CN" altLang="en-US"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sp>
              <p:nvSpPr>
                <p:cNvPr id="1048597" name="椭圆 94"/>
                <p:cNvSpPr/>
                <p:nvPr/>
              </p:nvSpPr>
              <p:spPr>
                <a:xfrm>
                  <a:off x="7795" y="4248"/>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lang="en-US" altLang="zh-CN" sz="1600" dirty="0">
                      <a:solidFill>
                        <a:prstClr val="white"/>
                      </a:solidFill>
                      <a:latin typeface="Arial" panose="020B0604020202020204"/>
                      <a:ea typeface="微软雅黑 Light" panose="020B0502040204020203" charset="-122"/>
                    </a:rPr>
                    <a:t>3</a:t>
                  </a:r>
                  <a:endParaRPr kumimoji="0" lang="zh-CN" altLang="en-US" sz="16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grpSp>
            <p:nvGrpSpPr>
              <p:cNvPr id="49" name="组合 6"/>
              <p:cNvGrpSpPr/>
              <p:nvPr/>
            </p:nvGrpSpPr>
            <p:grpSpPr>
              <a:xfrm>
                <a:off x="7735" y="4482"/>
                <a:ext cx="5098" cy="633"/>
                <a:chOff x="7995" y="4522"/>
                <a:chExt cx="4511" cy="728"/>
              </a:xfrm>
            </p:grpSpPr>
            <p:sp>
              <p:nvSpPr>
                <p:cNvPr id="1048598" name="文本框 6"/>
                <p:cNvSpPr txBox="1">
                  <a:spLocks noChangeArrowheads="1"/>
                </p:cNvSpPr>
                <p:nvPr/>
              </p:nvSpPr>
              <p:spPr bwMode="auto">
                <a:xfrm>
                  <a:off x="8618" y="4528"/>
                  <a:ext cx="3888" cy="722"/>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lang="en-US" altLang="zh-CN" sz="2000" b="1" noProof="0" dirty="0">
                      <a:ln>
                        <a:noFill/>
                      </a:ln>
                      <a:solidFill>
                        <a:srgbClr val="212834"/>
                      </a:solidFill>
                      <a:effectLst/>
                      <a:uLnTx/>
                      <a:uFillTx/>
                      <a:latin typeface="微软雅黑" panose="020B0503020204020204" pitchFamily="34" charset="-122"/>
                      <a:ea typeface="微软雅黑" panose="020B0503020204020204" pitchFamily="34" charset="-122"/>
                      <a:sym typeface="+mn-ea"/>
                    </a:rPr>
                    <a:t>Evaluation</a:t>
                  </a:r>
                  <a:endParaRPr kumimoji="0" lang="zh-CN" altLang="en-US"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sp>
              <p:nvSpPr>
                <p:cNvPr id="1048599" name="椭圆 94"/>
                <p:cNvSpPr/>
                <p:nvPr/>
              </p:nvSpPr>
              <p:spPr>
                <a:xfrm>
                  <a:off x="7995" y="4522"/>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lang="en-US" altLang="zh-CN" sz="1600" dirty="0">
                      <a:solidFill>
                        <a:prstClr val="white"/>
                      </a:solidFill>
                      <a:latin typeface="Arial" panose="020B0604020202020204"/>
                      <a:ea typeface="微软雅黑 Light" panose="020B0502040204020203" charset="-122"/>
                    </a:rPr>
                    <a:t>4</a:t>
                  </a:r>
                  <a:endParaRPr kumimoji="0" lang="en-US" altLang="zh-CN" sz="16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grpSp>
        <p:sp>
          <p:nvSpPr>
            <p:cNvPr id="3" name="文本框 6">
              <a:extLst>
                <a:ext uri="{FF2B5EF4-FFF2-40B4-BE49-F238E27FC236}">
                  <a16:creationId xmlns:a16="http://schemas.microsoft.com/office/drawing/2014/main" id="{7EF70300-66BB-0F06-BBD9-464ED16E28CF}"/>
                </a:ext>
              </a:extLst>
            </p:cNvPr>
            <p:cNvSpPr txBox="1">
              <a:spLocks noChangeArrowheads="1"/>
            </p:cNvSpPr>
            <p:nvPr/>
          </p:nvSpPr>
          <p:spPr bwMode="auto">
            <a:xfrm>
              <a:off x="4634396" y="3337840"/>
              <a:ext cx="4171979" cy="400110"/>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lang="en-US" altLang="zh-CN" sz="2000" b="1" noProof="0" dirty="0">
                  <a:ln>
                    <a:noFill/>
                  </a:ln>
                  <a:solidFill>
                    <a:srgbClr val="212834"/>
                  </a:solidFill>
                  <a:effectLst/>
                  <a:uLnTx/>
                  <a:uFillTx/>
                  <a:latin typeface="微软雅黑" panose="020B0503020204020204" pitchFamily="34" charset="-122"/>
                  <a:ea typeface="微软雅黑" panose="020B0503020204020204" pitchFamily="34" charset="-122"/>
                  <a:sym typeface="+mn-ea"/>
                </a:rPr>
                <a:t>Limitations and Future work</a:t>
              </a:r>
              <a:endParaRPr kumimoji="0" lang="zh-CN" altLang="en-US"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sp>
          <p:nvSpPr>
            <p:cNvPr id="4" name="椭圆 94">
              <a:extLst>
                <a:ext uri="{FF2B5EF4-FFF2-40B4-BE49-F238E27FC236}">
                  <a16:creationId xmlns:a16="http://schemas.microsoft.com/office/drawing/2014/main" id="{7AE2B398-B030-2250-B2F6-16FA940BD7FA}"/>
                </a:ext>
              </a:extLst>
            </p:cNvPr>
            <p:cNvSpPr/>
            <p:nvPr/>
          </p:nvSpPr>
          <p:spPr>
            <a:xfrm>
              <a:off x="4160826" y="3335080"/>
              <a:ext cx="381593" cy="35991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5</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651769"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en-US" altLang="zh-CN" sz="2400" b="1" i="0" u="none" strike="noStrike" kern="1200" cap="none" spc="0" normalizeH="0" baseline="0" noProof="0" dirty="0">
                <a:ln>
                  <a:noFill/>
                </a:ln>
                <a:solidFill>
                  <a:schemeClr val="accent1"/>
                </a:solidFill>
                <a:effectLst/>
                <a:uLnTx/>
                <a:uFillTx/>
                <a:latin typeface="+mj-ea"/>
                <a:ea typeface="+mj-ea"/>
                <a:cs typeface="Arial" panose="020B0604020202020204" pitchFamily="34" charset="0"/>
              </a:rPr>
              <a:t>Framework of </a:t>
            </a:r>
            <a:r>
              <a:rPr kumimoji="0" lang="en-US" altLang="zh-CN" sz="2400" b="1" i="0" u="none" strike="noStrike" kern="1200" cap="none" spc="0" normalizeH="0" baseline="0" noProof="0" dirty="0" err="1">
                <a:ln>
                  <a:noFill/>
                </a:ln>
                <a:solidFill>
                  <a:schemeClr val="accent1"/>
                </a:solidFill>
                <a:effectLst/>
                <a:uLnTx/>
                <a:uFillTx/>
                <a:latin typeface="+mj-ea"/>
                <a:ea typeface="+mj-ea"/>
                <a:cs typeface="Arial" panose="020B0604020202020204" pitchFamily="34" charset="0"/>
              </a:rPr>
              <a:t>DynSQL</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矩形 64">
            <a:extLst>
              <a:ext uri="{FF2B5EF4-FFF2-40B4-BE49-F238E27FC236}">
                <a16:creationId xmlns:a16="http://schemas.microsoft.com/office/drawing/2014/main" id="{50D1AED8-AB40-D290-DBD4-CA86D9E6EB46}"/>
              </a:ext>
            </a:extLst>
          </p:cNvPr>
          <p:cNvSpPr/>
          <p:nvPr/>
        </p:nvSpPr>
        <p:spPr>
          <a:xfrm>
            <a:off x="-6855" y="1014216"/>
            <a:ext cx="5587365" cy="461665"/>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lstStyle/>
          <a:p>
            <a:pPr marL="285750" indent="-285750">
              <a:lnSpc>
                <a:spcPct val="150000"/>
              </a:lnSpc>
              <a:buFont typeface="Arial" panose="020B0604020202020204" pitchFamily="34" charset="0"/>
              <a:buChar char="•"/>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Bug checker</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：错误检查器</a:t>
            </a: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圆角 8">
            <a:extLst>
              <a:ext uri="{FF2B5EF4-FFF2-40B4-BE49-F238E27FC236}">
                <a16:creationId xmlns:a16="http://schemas.microsoft.com/office/drawing/2014/main" id="{B3665962-0332-A156-5DA2-97E3782CA7DD}"/>
              </a:ext>
            </a:extLst>
          </p:cNvPr>
          <p:cNvSpPr/>
          <p:nvPr/>
        </p:nvSpPr>
        <p:spPr>
          <a:xfrm>
            <a:off x="1148805" y="1856052"/>
            <a:ext cx="1457235"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cs typeface="Arial" panose="020B0604020202020204" pitchFamily="34" charset="0"/>
              </a:rPr>
              <a:t>Runtime</a:t>
            </a:r>
          </a:p>
          <a:p>
            <a:pPr algn="ctr"/>
            <a:r>
              <a:rPr lang="en-US" altLang="zh-CN" sz="1600" dirty="0">
                <a:solidFill>
                  <a:schemeClr val="tx1"/>
                </a:solidFill>
                <a:latin typeface="+mj-ea"/>
                <a:ea typeface="+mj-ea"/>
                <a:cs typeface="Arial" panose="020B0604020202020204" pitchFamily="34" charset="0"/>
              </a:rPr>
              <a:t>Analyzer</a:t>
            </a:r>
            <a:endParaRPr lang="zh-CN" altLang="en-US" sz="1600" dirty="0">
              <a:solidFill>
                <a:schemeClr val="tx1"/>
              </a:solidFill>
              <a:latin typeface="+mj-ea"/>
              <a:ea typeface="+mj-ea"/>
              <a:cs typeface="Arial" panose="020B0604020202020204" pitchFamily="34" charset="0"/>
            </a:endParaRPr>
          </a:p>
        </p:txBody>
      </p:sp>
      <p:sp>
        <p:nvSpPr>
          <p:cNvPr id="10" name="矩形: 圆角 9">
            <a:extLst>
              <a:ext uri="{FF2B5EF4-FFF2-40B4-BE49-F238E27FC236}">
                <a16:creationId xmlns:a16="http://schemas.microsoft.com/office/drawing/2014/main" id="{261C57F3-ED11-A8D5-3D49-1BEF06363585}"/>
              </a:ext>
            </a:extLst>
          </p:cNvPr>
          <p:cNvSpPr/>
          <p:nvPr/>
        </p:nvSpPr>
        <p:spPr>
          <a:xfrm>
            <a:off x="3503384" y="1856051"/>
            <a:ext cx="1457236" cy="597263"/>
          </a:xfrm>
          <a:prstGeom prst="roundRect">
            <a:avLst>
              <a:gd name="adj" fmla="val 27604"/>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mj-ea"/>
                <a:ea typeface="+mj-ea"/>
                <a:cs typeface="Arial" panose="020B0604020202020204" pitchFamily="34" charset="0"/>
              </a:rPr>
              <a:t>Bug</a:t>
            </a:r>
          </a:p>
          <a:p>
            <a:pPr algn="ctr"/>
            <a:r>
              <a:rPr lang="en-US" altLang="zh-CN" sz="1600" b="1" dirty="0">
                <a:solidFill>
                  <a:schemeClr val="tx1"/>
                </a:solidFill>
                <a:latin typeface="+mj-ea"/>
                <a:ea typeface="+mj-ea"/>
                <a:cs typeface="Arial" panose="020B0604020202020204" pitchFamily="34" charset="0"/>
              </a:rPr>
              <a:t>Checker</a:t>
            </a:r>
            <a:endParaRPr lang="zh-CN" altLang="en-US" sz="1600" b="1" dirty="0">
              <a:solidFill>
                <a:schemeClr val="tx1"/>
              </a:solidFill>
              <a:latin typeface="+mj-ea"/>
              <a:ea typeface="+mj-ea"/>
              <a:cs typeface="Arial" panose="020B0604020202020204" pitchFamily="34" charset="0"/>
            </a:endParaRPr>
          </a:p>
        </p:txBody>
      </p:sp>
      <p:sp>
        <p:nvSpPr>
          <p:cNvPr id="11" name="矩形 10">
            <a:extLst>
              <a:ext uri="{FF2B5EF4-FFF2-40B4-BE49-F238E27FC236}">
                <a16:creationId xmlns:a16="http://schemas.microsoft.com/office/drawing/2014/main" id="{929543A6-0CE0-2669-C2B1-EBC453684BF4}"/>
              </a:ext>
            </a:extLst>
          </p:cNvPr>
          <p:cNvSpPr/>
          <p:nvPr/>
        </p:nvSpPr>
        <p:spPr>
          <a:xfrm>
            <a:off x="5857964" y="1957833"/>
            <a:ext cx="1457236" cy="393698"/>
          </a:xfrm>
          <a:prstGeom prst="rect">
            <a:avLst/>
          </a:prstGeom>
          <a:solidFill>
            <a:srgbClr val="F2F2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6">
                    <a:lumMod val="50000"/>
                    <a:lumOff val="50000"/>
                  </a:schemeClr>
                </a:solidFill>
                <a:latin typeface="+mj-ea"/>
                <a:ea typeface="+mj-ea"/>
              </a:rPr>
              <a:t>Bug Report</a:t>
            </a:r>
            <a:endParaRPr lang="zh-CN" altLang="en-US" sz="1600" dirty="0">
              <a:solidFill>
                <a:schemeClr val="accent6">
                  <a:lumMod val="50000"/>
                  <a:lumOff val="50000"/>
                </a:schemeClr>
              </a:solidFill>
            </a:endParaRPr>
          </a:p>
        </p:txBody>
      </p:sp>
      <p:cxnSp>
        <p:nvCxnSpPr>
          <p:cNvPr id="12" name="直接箭头连接符 11">
            <a:extLst>
              <a:ext uri="{FF2B5EF4-FFF2-40B4-BE49-F238E27FC236}">
                <a16:creationId xmlns:a16="http://schemas.microsoft.com/office/drawing/2014/main" id="{D399E604-3420-608A-5754-65F85BDABA3F}"/>
              </a:ext>
            </a:extLst>
          </p:cNvPr>
          <p:cNvCxnSpPr>
            <a:cxnSpLocks/>
            <a:stCxn id="9" idx="3"/>
            <a:endCxn id="10" idx="1"/>
          </p:cNvCxnSpPr>
          <p:nvPr/>
        </p:nvCxnSpPr>
        <p:spPr>
          <a:xfrm flipV="1">
            <a:off x="2606040" y="2154683"/>
            <a:ext cx="897344" cy="1"/>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847572A-2358-12F2-D3AE-0F738E8B51B6}"/>
              </a:ext>
            </a:extLst>
          </p:cNvPr>
          <p:cNvCxnSpPr>
            <a:cxnSpLocks/>
            <a:stCxn id="10" idx="3"/>
            <a:endCxn id="11" idx="1"/>
          </p:cNvCxnSpPr>
          <p:nvPr/>
        </p:nvCxnSpPr>
        <p:spPr>
          <a:xfrm flipV="1">
            <a:off x="4960620" y="2154682"/>
            <a:ext cx="897344" cy="1"/>
          </a:xfrm>
          <a:prstGeom prst="straightConnector1">
            <a:avLst/>
          </a:prstGeom>
          <a:ln w="12700">
            <a:solidFill>
              <a:schemeClr val="tx1"/>
            </a:solidFill>
            <a:headEnd w="lg" len="sm"/>
            <a:tailEnd type="triangle" w="med" len="lg"/>
          </a:ln>
        </p:spPr>
        <p:style>
          <a:lnRef idx="1">
            <a:schemeClr val="accent1"/>
          </a:lnRef>
          <a:fillRef idx="0">
            <a:schemeClr val="accent1"/>
          </a:fillRef>
          <a:effectRef idx="0">
            <a:schemeClr val="accent1"/>
          </a:effectRef>
          <a:fontRef idx="minor">
            <a:schemeClr val="tx1"/>
          </a:fontRef>
        </p:style>
      </p:cxnSp>
      <p:sp>
        <p:nvSpPr>
          <p:cNvPr id="2" name="TextBox 58">
            <a:extLst>
              <a:ext uri="{FF2B5EF4-FFF2-40B4-BE49-F238E27FC236}">
                <a16:creationId xmlns:a16="http://schemas.microsoft.com/office/drawing/2014/main" id="{7045BCA4-5389-FB5E-A7F2-6C7DE97AB5E5}"/>
              </a:ext>
            </a:extLst>
          </p:cNvPr>
          <p:cNvSpPr txBox="1"/>
          <p:nvPr/>
        </p:nvSpPr>
        <p:spPr>
          <a:xfrm>
            <a:off x="1148805" y="3030332"/>
            <a:ext cx="6568632" cy="1002967"/>
          </a:xfrm>
          <a:prstGeom prst="rect">
            <a:avLst/>
          </a:prstGeom>
          <a:noFill/>
          <a:ln w="12700" cmpd="sng">
            <a:noFill/>
            <a:prstDash val="sysDot"/>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20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基于收集的运行时信息检测错误</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例如内存泄漏、缓冲区溢出等</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并生成相应的错误报告</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339577" y="175240"/>
            <a:ext cx="3017044"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en-US" altLang="zh-CN" sz="2400" b="1" dirty="0">
                <a:solidFill>
                  <a:schemeClr val="accent1"/>
                </a:solidFill>
                <a:latin typeface="+mj-ea"/>
                <a:ea typeface="+mj-ea"/>
                <a:cs typeface="Arial" panose="020B0604020202020204" pitchFamily="34" charset="0"/>
              </a:rPr>
              <a:t>I</a:t>
            </a:r>
            <a:r>
              <a:rPr kumimoji="0" lang="en-US" altLang="zh-CN" sz="2400" b="1" i="0" u="none" strike="noStrike" kern="1200" cap="none" spc="0" normalizeH="0" baseline="0" noProof="0" dirty="0" err="1">
                <a:ln>
                  <a:noFill/>
                </a:ln>
                <a:solidFill>
                  <a:schemeClr val="accent1"/>
                </a:solidFill>
                <a:effectLst/>
                <a:uLnTx/>
                <a:uFillTx/>
                <a:latin typeface="+mj-ea"/>
                <a:ea typeface="+mj-ea"/>
                <a:cs typeface="Arial" panose="020B0604020202020204" pitchFamily="34" charset="0"/>
              </a:rPr>
              <a:t>mportant</a:t>
            </a:r>
            <a:r>
              <a:rPr kumimoji="0" lang="en-US" altLang="zh-CN" sz="2400" b="1" i="0" u="none" strike="noStrike" kern="1200" cap="none" spc="0" normalizeH="0" baseline="0" noProof="0" dirty="0">
                <a:ln>
                  <a:noFill/>
                </a:ln>
                <a:solidFill>
                  <a:schemeClr val="accent1"/>
                </a:solidFill>
                <a:effectLst/>
                <a:uLnTx/>
                <a:uFillTx/>
                <a:latin typeface="+mj-ea"/>
                <a:ea typeface="+mj-ea"/>
                <a:cs typeface="Arial" panose="020B0604020202020204" pitchFamily="34" charset="0"/>
              </a:rPr>
              <a:t> Details </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3" name="组合 17"/>
          <p:cNvGrpSpPr/>
          <p:nvPr/>
        </p:nvGrpSpPr>
        <p:grpSpPr>
          <a:xfrm>
            <a:off x="391783" y="661670"/>
            <a:ext cx="8269871" cy="3945890"/>
            <a:chOff x="601" y="628"/>
            <a:chExt cx="13023" cy="6214"/>
          </a:xfrm>
        </p:grpSpPr>
        <p:grpSp>
          <p:nvGrpSpPr>
            <p:cNvPr id="54" name="组合 32"/>
            <p:cNvGrpSpPr/>
            <p:nvPr/>
          </p:nvGrpSpPr>
          <p:grpSpPr>
            <a:xfrm>
              <a:off x="1070" y="1143"/>
              <a:ext cx="4082" cy="2209"/>
              <a:chOff x="-727" y="892"/>
              <a:chExt cx="4082" cy="2209"/>
            </a:xfrm>
          </p:grpSpPr>
          <p:grpSp>
            <p:nvGrpSpPr>
              <p:cNvPr id="55" name="Group 6"/>
              <p:cNvGrpSpPr/>
              <p:nvPr/>
            </p:nvGrpSpPr>
            <p:grpSpPr>
              <a:xfrm>
                <a:off x="-727" y="892"/>
                <a:ext cx="3490" cy="1784"/>
                <a:chOff x="7713765" y="962502"/>
                <a:chExt cx="2955030" cy="1504457"/>
              </a:xfrm>
            </p:grpSpPr>
            <p:sp>
              <p:nvSpPr>
                <p:cNvPr id="1048605" name="TextBox 78"/>
                <p:cNvSpPr txBox="1"/>
                <p:nvPr/>
              </p:nvSpPr>
              <p:spPr>
                <a:xfrm>
                  <a:off x="7713765" y="962502"/>
                  <a:ext cx="2834268" cy="567886"/>
                </a:xfrm>
                <a:prstGeom prst="rect">
                  <a:avLst/>
                </a:prstGeom>
                <a:noFill/>
              </p:spPr>
              <p:txBody>
                <a:bodyPr wrap="square" lIns="0" tIns="0" rIns="0" bIns="0" rtlCol="0">
                  <a:spAutoFit/>
                </a:bodyPr>
                <a:lstStyle/>
                <a:p>
                  <a:pPr marL="0" lvl="1" algn="r" defTabSz="1131570">
                    <a:lnSpc>
                      <a:spcPct val="150000"/>
                    </a:lnSpc>
                  </a:pPr>
                  <a:r>
                    <a:rPr lang="en-US" altLang="zh-CN" sz="2100" b="1" dirty="0">
                      <a:solidFill>
                        <a:schemeClr val="tx1"/>
                      </a:solidFill>
                      <a:latin typeface="微软雅黑" panose="020B0503020204020204" pitchFamily="34" charset="-122"/>
                      <a:ea typeface="微软雅黑" panose="020B0503020204020204" pitchFamily="34" charset="-122"/>
                    </a:rPr>
                    <a:t>DBMS</a:t>
                  </a:r>
                  <a:r>
                    <a:rPr lang="zh-CN" altLang="en-US" sz="2100" b="1" dirty="0">
                      <a:solidFill>
                        <a:schemeClr val="tx1"/>
                      </a:solidFill>
                      <a:latin typeface="微软雅黑" panose="020B0503020204020204" pitchFamily="34" charset="-122"/>
                      <a:ea typeface="微软雅黑" panose="020B0503020204020204" pitchFamily="34" charset="-122"/>
                    </a:rPr>
                    <a:t>支持</a:t>
                  </a:r>
                </a:p>
              </p:txBody>
            </p:sp>
            <p:sp>
              <p:nvSpPr>
                <p:cNvPr id="1048606" name="TextBox 79"/>
                <p:cNvSpPr txBox="1"/>
                <p:nvPr/>
              </p:nvSpPr>
              <p:spPr>
                <a:xfrm>
                  <a:off x="7834000" y="1688058"/>
                  <a:ext cx="2834795" cy="778901"/>
                </a:xfrm>
                <a:prstGeom prst="rect">
                  <a:avLst/>
                </a:prstGeom>
                <a:noFill/>
              </p:spPr>
              <p:txBody>
                <a:bodyPr wrap="square" lIns="0" tIns="0" rIns="0" bIns="0" rtlCol="0">
                  <a:spAutoFit/>
                </a:bodyPr>
                <a:lstStyle/>
                <a:p>
                  <a:pPr lvl="0" algn="r">
                    <a:lnSpc>
                      <a:spcPct val="150000"/>
                    </a:lnSpc>
                  </a:pPr>
                  <a:r>
                    <a:rPr lang="en-US" altLang="zh-CN" sz="135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sz="135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通常有明确接口  </a:t>
                  </a:r>
                  <a:r>
                    <a:rPr lang="en-US" altLang="zh-CN" sz="135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35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r">
                    <a:lnSpc>
                      <a:spcPct val="150000"/>
                    </a:lnSpc>
                  </a:pPr>
                  <a:r>
                    <a:rPr lang="zh-CN" altLang="en-US" sz="135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利用接口来操作和查询  </a:t>
                  </a:r>
                  <a:r>
                    <a:rPr lang="en-US" altLang="zh-CN" sz="135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p:txBody>
            </p:sp>
          </p:grpSp>
          <p:grpSp>
            <p:nvGrpSpPr>
              <p:cNvPr id="56" name="Group 4"/>
              <p:cNvGrpSpPr/>
              <p:nvPr/>
            </p:nvGrpSpPr>
            <p:grpSpPr>
              <a:xfrm flipH="1">
                <a:off x="2938" y="1254"/>
                <a:ext cx="417" cy="1847"/>
                <a:chOff x="6186426" y="1252692"/>
                <a:chExt cx="353137" cy="1563610"/>
              </a:xfrm>
            </p:grpSpPr>
            <p:cxnSp>
              <p:nvCxnSpPr>
                <p:cNvPr id="3145731" name="直接连接符 86"/>
                <p:cNvCxnSpPr/>
                <p:nvPr/>
              </p:nvCxnSpPr>
              <p:spPr>
                <a:xfrm>
                  <a:off x="6539563" y="1252692"/>
                  <a:ext cx="0" cy="1563610"/>
                </a:xfrm>
                <a:prstGeom prst="line">
                  <a:avLst/>
                </a:prstGeom>
                <a:noFill/>
                <a:ln w="12700" cap="flat" cmpd="sng" algn="ctr">
                  <a:solidFill>
                    <a:schemeClr val="accent1"/>
                  </a:solidFill>
                  <a:prstDash val="solid"/>
                </a:ln>
                <a:effectLst/>
              </p:spPr>
            </p:cxnSp>
            <p:cxnSp>
              <p:nvCxnSpPr>
                <p:cNvPr id="3145732" name="直接连接符 87"/>
                <p:cNvCxnSpPr/>
                <p:nvPr/>
              </p:nvCxnSpPr>
              <p:spPr>
                <a:xfrm>
                  <a:off x="6186426" y="2485157"/>
                  <a:ext cx="352903" cy="0"/>
                </a:xfrm>
                <a:prstGeom prst="line">
                  <a:avLst/>
                </a:prstGeom>
                <a:noFill/>
                <a:ln w="12700" cap="flat" cmpd="sng" algn="ctr">
                  <a:solidFill>
                    <a:schemeClr val="accent1"/>
                  </a:solidFill>
                  <a:prstDash val="solid"/>
                  <a:headEnd type="oval"/>
                </a:ln>
                <a:effectLst/>
              </p:spPr>
            </p:cxnSp>
          </p:grpSp>
        </p:grpSp>
        <p:grpSp>
          <p:nvGrpSpPr>
            <p:cNvPr id="57" name="组合 24"/>
            <p:cNvGrpSpPr/>
            <p:nvPr/>
          </p:nvGrpSpPr>
          <p:grpSpPr>
            <a:xfrm>
              <a:off x="8400" y="628"/>
              <a:ext cx="5141" cy="2787"/>
              <a:chOff x="8364" y="420"/>
              <a:chExt cx="5141" cy="2787"/>
            </a:xfrm>
          </p:grpSpPr>
          <p:grpSp>
            <p:nvGrpSpPr>
              <p:cNvPr id="58" name="Group 7"/>
              <p:cNvGrpSpPr/>
              <p:nvPr/>
            </p:nvGrpSpPr>
            <p:grpSpPr>
              <a:xfrm>
                <a:off x="8364" y="679"/>
                <a:ext cx="417" cy="2528"/>
                <a:chOff x="8575649" y="3174774"/>
                <a:chExt cx="352903" cy="2140514"/>
              </a:xfrm>
            </p:grpSpPr>
            <p:cxnSp>
              <p:nvCxnSpPr>
                <p:cNvPr id="3145733" name="直接连接符 88"/>
                <p:cNvCxnSpPr/>
                <p:nvPr/>
              </p:nvCxnSpPr>
              <p:spPr>
                <a:xfrm>
                  <a:off x="8928552" y="3174774"/>
                  <a:ext cx="0" cy="2140514"/>
                </a:xfrm>
                <a:prstGeom prst="line">
                  <a:avLst/>
                </a:prstGeom>
                <a:noFill/>
                <a:ln w="12700" cap="flat" cmpd="sng" algn="ctr">
                  <a:solidFill>
                    <a:schemeClr val="accent1"/>
                  </a:solidFill>
                  <a:prstDash val="solid"/>
                </a:ln>
                <a:effectLst/>
              </p:spPr>
            </p:cxnSp>
            <p:cxnSp>
              <p:nvCxnSpPr>
                <p:cNvPr id="3145734" name="直接连接符 89"/>
                <p:cNvCxnSpPr/>
                <p:nvPr/>
              </p:nvCxnSpPr>
              <p:spPr>
                <a:xfrm>
                  <a:off x="8575649" y="4933573"/>
                  <a:ext cx="352903" cy="0"/>
                </a:xfrm>
                <a:prstGeom prst="line">
                  <a:avLst/>
                </a:prstGeom>
                <a:noFill/>
                <a:ln w="12700" cap="flat" cmpd="sng" algn="ctr">
                  <a:solidFill>
                    <a:schemeClr val="accent1"/>
                  </a:solidFill>
                  <a:prstDash val="solid"/>
                  <a:headEnd type="oval"/>
                </a:ln>
                <a:effectLst/>
              </p:spPr>
            </p:cxnSp>
          </p:grpSp>
          <p:grpSp>
            <p:nvGrpSpPr>
              <p:cNvPr id="59" name="Group 44"/>
              <p:cNvGrpSpPr/>
              <p:nvPr/>
            </p:nvGrpSpPr>
            <p:grpSpPr>
              <a:xfrm>
                <a:off x="8997" y="420"/>
                <a:ext cx="4508" cy="1680"/>
                <a:chOff x="6652356" y="1301348"/>
                <a:chExt cx="3816817" cy="1423609"/>
              </a:xfrm>
            </p:grpSpPr>
            <p:sp>
              <p:nvSpPr>
                <p:cNvPr id="1048607" name="TextBox 46"/>
                <p:cNvSpPr txBox="1"/>
                <p:nvPr/>
              </p:nvSpPr>
              <p:spPr>
                <a:xfrm>
                  <a:off x="6738277" y="1301348"/>
                  <a:ext cx="2834268" cy="570447"/>
                </a:xfrm>
                <a:prstGeom prst="rect">
                  <a:avLst/>
                </a:prstGeom>
                <a:noFill/>
              </p:spPr>
              <p:txBody>
                <a:bodyPr wrap="square" lIns="0" tIns="0" rIns="0" bIns="0" rtlCol="0">
                  <a:spAutoFit/>
                </a:bodyPr>
                <a:lstStyle/>
                <a:p>
                  <a:pPr marL="0" lvl="1" defTabSz="1131570">
                    <a:lnSpc>
                      <a:spcPct val="150000"/>
                    </a:lnSpc>
                  </a:pPr>
                  <a:r>
                    <a:rPr lang="zh-CN" altLang="en-US" sz="2100" b="1" dirty="0">
                      <a:latin typeface="微软雅黑" panose="020B0503020204020204" pitchFamily="34" charset="-122"/>
                      <a:ea typeface="微软雅黑" panose="020B0503020204020204" pitchFamily="34" charset="-122"/>
                    </a:rPr>
                    <a:t>错误检测</a:t>
                  </a:r>
                  <a:endParaRPr lang="zh-CN" altLang="en-US" sz="2100" b="1" dirty="0">
                    <a:solidFill>
                      <a:srgbClr val="314371"/>
                    </a:solidFill>
                    <a:latin typeface="微软雅黑" panose="020B0503020204020204" pitchFamily="34" charset="-122"/>
                    <a:ea typeface="微软雅黑" panose="020B0503020204020204" pitchFamily="34" charset="-122"/>
                  </a:endParaRPr>
                </a:p>
              </p:txBody>
            </p:sp>
            <p:sp>
              <p:nvSpPr>
                <p:cNvPr id="1048608" name="TextBox 47"/>
                <p:cNvSpPr txBox="1"/>
                <p:nvPr/>
              </p:nvSpPr>
              <p:spPr>
                <a:xfrm>
                  <a:off x="6652356" y="1990554"/>
                  <a:ext cx="3816817" cy="734403"/>
                </a:xfrm>
                <a:prstGeom prst="rect">
                  <a:avLst/>
                </a:prstGeom>
                <a:noFill/>
              </p:spPr>
              <p:txBody>
                <a:bodyPr wrap="square" lIns="0" tIns="0" rIns="0" bIns="0" rtlCol="0">
                  <a:spAutoFit/>
                </a:bodyPr>
                <a:lstStyle/>
                <a:p>
                  <a:pPr lvl="0">
                    <a:lnSpc>
                      <a:spcPct val="140000"/>
                    </a:lnSpc>
                  </a:pPr>
                  <a:r>
                    <a:rPr lang="en-US" altLang="zh-CN" sz="135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35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检测关键的内存</a:t>
                  </a:r>
                  <a:r>
                    <a:rPr lang="en-US" altLang="zh-CN" sz="135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bug</a:t>
                  </a:r>
                </a:p>
                <a:p>
                  <a:pPr lvl="0">
                    <a:lnSpc>
                      <a:spcPct val="140000"/>
                    </a:lnSpc>
                  </a:pPr>
                  <a:r>
                    <a:rPr lang="en-US" altLang="zh-CN" sz="135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35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分析动态查询交互中的异常错误</a:t>
                  </a:r>
                  <a:endParaRPr lang="en-US" altLang="zh-CN" sz="135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60" name="组合 29"/>
            <p:cNvGrpSpPr/>
            <p:nvPr/>
          </p:nvGrpSpPr>
          <p:grpSpPr>
            <a:xfrm>
              <a:off x="601" y="3749"/>
              <a:ext cx="4525" cy="3093"/>
              <a:chOff x="825" y="3749"/>
              <a:chExt cx="4525" cy="3093"/>
            </a:xfrm>
          </p:grpSpPr>
          <p:grpSp>
            <p:nvGrpSpPr>
              <p:cNvPr id="61" name="Group 10"/>
              <p:cNvGrpSpPr/>
              <p:nvPr/>
            </p:nvGrpSpPr>
            <p:grpSpPr>
              <a:xfrm>
                <a:off x="4933" y="3929"/>
                <a:ext cx="417" cy="2913"/>
                <a:chOff x="3710738" y="1110569"/>
                <a:chExt cx="352903" cy="2466518"/>
              </a:xfrm>
            </p:grpSpPr>
            <p:cxnSp>
              <p:nvCxnSpPr>
                <p:cNvPr id="3145735" name="直接连接符 94"/>
                <p:cNvCxnSpPr/>
                <p:nvPr/>
              </p:nvCxnSpPr>
              <p:spPr>
                <a:xfrm>
                  <a:off x="3710738" y="1110569"/>
                  <a:ext cx="0" cy="2466518"/>
                </a:xfrm>
                <a:prstGeom prst="line">
                  <a:avLst/>
                </a:prstGeom>
                <a:noFill/>
                <a:ln w="12700" cap="flat" cmpd="sng" algn="ctr">
                  <a:solidFill>
                    <a:schemeClr val="accent1"/>
                  </a:solidFill>
                  <a:prstDash val="solid"/>
                </a:ln>
                <a:effectLst/>
              </p:spPr>
            </p:cxnSp>
            <p:cxnSp>
              <p:nvCxnSpPr>
                <p:cNvPr id="3145736" name="直接连接符 95"/>
                <p:cNvCxnSpPr/>
                <p:nvPr/>
              </p:nvCxnSpPr>
              <p:spPr>
                <a:xfrm flipH="1">
                  <a:off x="3710738" y="2969399"/>
                  <a:ext cx="352903" cy="0"/>
                </a:xfrm>
                <a:prstGeom prst="line">
                  <a:avLst/>
                </a:prstGeom>
                <a:noFill/>
                <a:ln w="12700" cap="flat" cmpd="sng" algn="ctr">
                  <a:solidFill>
                    <a:schemeClr val="accent1"/>
                  </a:solidFill>
                  <a:prstDash val="solid"/>
                  <a:headEnd type="oval"/>
                </a:ln>
                <a:effectLst/>
              </p:spPr>
            </p:cxnSp>
          </p:grpSp>
          <p:sp>
            <p:nvSpPr>
              <p:cNvPr id="1048609" name="TextBox 50"/>
              <p:cNvSpPr txBox="1"/>
              <p:nvPr/>
            </p:nvSpPr>
            <p:spPr>
              <a:xfrm>
                <a:off x="1402" y="3749"/>
                <a:ext cx="3348" cy="673"/>
              </a:xfrm>
              <a:prstGeom prst="rect">
                <a:avLst/>
              </a:prstGeom>
              <a:noFill/>
            </p:spPr>
            <p:txBody>
              <a:bodyPr wrap="square" lIns="0" tIns="0" rIns="0" bIns="0" rtlCol="0">
                <a:spAutoFit/>
              </a:bodyPr>
              <a:lstStyle/>
              <a:p>
                <a:pPr marL="0" lvl="1" algn="r" defTabSz="1131570">
                  <a:lnSpc>
                    <a:spcPct val="150000"/>
                  </a:lnSpc>
                </a:pPr>
                <a:r>
                  <a:rPr lang="en-US" altLang="zh-CN" sz="2100" b="1" dirty="0">
                    <a:latin typeface="微软雅黑" panose="020B0503020204020204" pitchFamily="34" charset="-122"/>
                    <a:ea typeface="微软雅黑" panose="020B0503020204020204" pitchFamily="34" charset="-122"/>
                  </a:rPr>
                  <a:t>SQL</a:t>
                </a:r>
                <a:r>
                  <a:rPr lang="zh-CN" altLang="en-US" sz="2100" b="1" dirty="0">
                    <a:latin typeface="微软雅黑" panose="020B0503020204020204" pitchFamily="34" charset="-122"/>
                    <a:ea typeface="微软雅黑" panose="020B0503020204020204" pitchFamily="34" charset="-122"/>
                  </a:rPr>
                  <a:t>语句的生成</a:t>
                </a:r>
                <a:endParaRPr lang="zh-CN" altLang="en-US" sz="2100" b="1" dirty="0">
                  <a:solidFill>
                    <a:srgbClr val="314371"/>
                  </a:solidFill>
                  <a:latin typeface="微软雅黑" panose="020B0503020204020204" pitchFamily="34" charset="-122"/>
                  <a:ea typeface="微软雅黑" panose="020B0503020204020204" pitchFamily="34" charset="-122"/>
                </a:endParaRPr>
              </a:p>
            </p:txBody>
          </p:sp>
          <p:sp>
            <p:nvSpPr>
              <p:cNvPr id="1048610" name="TextBox 16"/>
              <p:cNvSpPr txBox="1"/>
              <p:nvPr/>
            </p:nvSpPr>
            <p:spPr>
              <a:xfrm>
                <a:off x="825" y="4651"/>
                <a:ext cx="3923" cy="1594"/>
              </a:xfrm>
              <a:prstGeom prst="rect">
                <a:avLst/>
              </a:prstGeom>
              <a:noFill/>
            </p:spPr>
            <p:txBody>
              <a:bodyPr wrap="square" rtlCol="0">
                <a:spAutoFit/>
              </a:bodyPr>
              <a:lstStyle/>
              <a:p>
                <a:pPr algn="r" defTabSz="1131570">
                  <a:lnSpc>
                    <a:spcPct val="150000"/>
                  </a:lnSpc>
                </a:pPr>
                <a:r>
                  <a:rPr lang="zh-CN" altLang="en-US" sz="1350" b="1" u="sng"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支持不同</a:t>
                </a:r>
                <a:r>
                  <a:rPr lang="en-US" altLang="zh-CN" sz="1350" b="1" u="sng"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sz="1350" b="1" u="sng"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特性</a:t>
                </a:r>
                <a:endParaRPr lang="en-US" altLang="zh-CN" sz="1350" b="1" u="sng"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r" defTabSz="1131570">
                  <a:lnSpc>
                    <a:spcPct val="150000"/>
                  </a:lnSpc>
                </a:pPr>
                <a:r>
                  <a:rPr lang="zh-CN" altLang="en-US" sz="1350" dirty="0">
                    <a:latin typeface="微软雅黑" panose="020B0503020204020204" pitchFamily="34" charset="-122"/>
                    <a:ea typeface="微软雅黑" panose="020B0503020204020204" pitchFamily="34" charset="-122"/>
                    <a:cs typeface="微软雅黑" panose="020B0503020204020204" pitchFamily="34" charset="-122"/>
                  </a:rPr>
                  <a:t>固定</a:t>
                </a:r>
                <a:r>
                  <a:rPr lang="en-US" sz="1350" dirty="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sz="1350" dirty="0">
                    <a:latin typeface="微软雅黑" panose="020B0503020204020204" pitchFamily="34" charset="-122"/>
                    <a:ea typeface="微软雅黑" panose="020B0503020204020204" pitchFamily="34" charset="-122"/>
                    <a:cs typeface="微软雅黑" panose="020B0503020204020204" pitchFamily="34" charset="-122"/>
                  </a:rPr>
                  <a:t>特征一般部分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350" dirty="0">
                  <a:latin typeface="微软雅黑" panose="020B0503020204020204" pitchFamily="34" charset="-122"/>
                  <a:ea typeface="微软雅黑" panose="020B0503020204020204" pitchFamily="34" charset="-122"/>
                  <a:cs typeface="微软雅黑" panose="020B0503020204020204" pitchFamily="34" charset="-122"/>
                </a:endParaRPr>
              </a:p>
              <a:p>
                <a:pPr algn="r">
                  <a:lnSpc>
                    <a:spcPct val="150000"/>
                  </a:lnSpc>
                </a:pPr>
                <a:r>
                  <a:rPr lang="zh-CN" altLang="en-US" sz="1350" dirty="0">
                    <a:latin typeface="微软雅黑" panose="020B0503020204020204" pitchFamily="34" charset="-122"/>
                    <a:ea typeface="微软雅黑" panose="020B0503020204020204" pitchFamily="34" charset="-122"/>
                    <a:cs typeface="微软雅黑" panose="020B0503020204020204" pitchFamily="34" charset="-122"/>
                  </a:rPr>
                  <a:t>不同</a:t>
                </a:r>
                <a:r>
                  <a:rPr lang="en-US" altLang="zh-CN" sz="1350" dirty="0">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sz="1350" dirty="0">
                    <a:latin typeface="微软雅黑" panose="020B0503020204020204" pitchFamily="34" charset="-122"/>
                    <a:ea typeface="微软雅黑" panose="020B0503020204020204" pitchFamily="34" charset="-122"/>
                    <a:cs typeface="微软雅黑" panose="020B0503020204020204" pitchFamily="34" charset="-122"/>
                  </a:rPr>
                  <a:t>特征成为可选项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35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组合 22"/>
            <p:cNvGrpSpPr/>
            <p:nvPr/>
          </p:nvGrpSpPr>
          <p:grpSpPr>
            <a:xfrm>
              <a:off x="5489" y="3393"/>
              <a:ext cx="2658" cy="2307"/>
              <a:chOff x="3857" y="3317"/>
              <a:chExt cx="3615" cy="3142"/>
            </a:xfrm>
          </p:grpSpPr>
          <p:sp>
            <p:nvSpPr>
              <p:cNvPr id="1048611" name="泪滴形 30"/>
              <p:cNvSpPr/>
              <p:nvPr>
                <p:custDataLst>
                  <p:tags r:id="rId1"/>
                </p:custDataLst>
              </p:nvPr>
            </p:nvSpPr>
            <p:spPr>
              <a:xfrm rot="16200000">
                <a:off x="4054" y="3317"/>
                <a:ext cx="1301" cy="1301"/>
              </a:xfrm>
              <a:prstGeom prst="teardrop">
                <a:avLst>
                  <a:gd name="adj" fmla="val 200000"/>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a:bodyPr>
              <a:lstStyle/>
              <a:p>
                <a:pPr algn="ctr"/>
                <a:endParaRPr sz="1350">
                  <a:solidFill>
                    <a:srgbClr val="000000">
                      <a:lumMod val="85000"/>
                      <a:lumOff val="15000"/>
                    </a:srgbClr>
                  </a:solidFill>
                </a:endParaRPr>
              </a:p>
            </p:txBody>
          </p:sp>
          <p:sp>
            <p:nvSpPr>
              <p:cNvPr id="1048612" name="文本框 31"/>
              <p:cNvSpPr txBox="1"/>
              <p:nvPr>
                <p:custDataLst>
                  <p:tags r:id="rId2"/>
                </p:custDataLst>
              </p:nvPr>
            </p:nvSpPr>
            <p:spPr>
              <a:xfrm>
                <a:off x="4013" y="3725"/>
                <a:ext cx="1361" cy="569"/>
              </a:xfrm>
              <a:prstGeom prst="rect">
                <a:avLst/>
              </a:prstGeom>
              <a:noFill/>
            </p:spPr>
            <p:txBody>
              <a:bodyPr wrap="square" lIns="68580" tIns="34290" rIns="68580" bIns="34290"/>
              <a:lstStyle/>
              <a:p>
                <a:pPr algn="ctr"/>
                <a:r>
                  <a:rPr lang="en-US" altLang="zh-CN" sz="1000" b="1" dirty="0">
                    <a:solidFill>
                      <a:sysClr val="window" lastClr="FFFFFF"/>
                    </a:solidFill>
                  </a:rPr>
                  <a:t>Support</a:t>
                </a:r>
              </a:p>
            </p:txBody>
          </p:sp>
          <p:sp>
            <p:nvSpPr>
              <p:cNvPr id="1048613" name="泪滴形 33"/>
              <p:cNvSpPr/>
              <p:nvPr>
                <p:custDataLst>
                  <p:tags r:id="rId3"/>
                </p:custDataLst>
              </p:nvPr>
            </p:nvSpPr>
            <p:spPr>
              <a:xfrm>
                <a:off x="5895" y="3317"/>
                <a:ext cx="1301" cy="1301"/>
              </a:xfrm>
              <a:prstGeom prst="teardrop">
                <a:avLst>
                  <a:gd name="adj" fmla="val 200000"/>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a:bodyPr>
              <a:lstStyle/>
              <a:p>
                <a:pPr algn="ctr"/>
                <a:endParaRPr sz="1350">
                  <a:solidFill>
                    <a:srgbClr val="000000">
                      <a:lumMod val="85000"/>
                      <a:lumOff val="15000"/>
                    </a:srgbClr>
                  </a:solidFill>
                </a:endParaRPr>
              </a:p>
            </p:txBody>
          </p:sp>
          <p:sp>
            <p:nvSpPr>
              <p:cNvPr id="1048614" name="文本框 34"/>
              <p:cNvSpPr txBox="1"/>
              <p:nvPr>
                <p:custDataLst>
                  <p:tags r:id="rId4"/>
                </p:custDataLst>
              </p:nvPr>
            </p:nvSpPr>
            <p:spPr>
              <a:xfrm>
                <a:off x="6003" y="3729"/>
                <a:ext cx="1159" cy="653"/>
              </a:xfrm>
              <a:prstGeom prst="rect">
                <a:avLst/>
              </a:prstGeom>
              <a:noFill/>
            </p:spPr>
            <p:txBody>
              <a:bodyPr wrap="square" lIns="68580" tIns="34290" rIns="68580" bIns="34290"/>
              <a:lstStyle/>
              <a:p>
                <a:pPr algn="ctr"/>
                <a:r>
                  <a:rPr lang="en-US" altLang="zh-CN" sz="1000" b="1" dirty="0">
                    <a:solidFill>
                      <a:sysClr val="window" lastClr="FFFFFF"/>
                    </a:solidFill>
                  </a:rPr>
                  <a:t>detect</a:t>
                </a:r>
              </a:p>
            </p:txBody>
          </p:sp>
          <p:sp>
            <p:nvSpPr>
              <p:cNvPr id="1048615" name="泪滴形 12"/>
              <p:cNvSpPr/>
              <p:nvPr>
                <p:custDataLst>
                  <p:tags r:id="rId5"/>
                </p:custDataLst>
              </p:nvPr>
            </p:nvSpPr>
            <p:spPr>
              <a:xfrm rot="5400000">
                <a:off x="5895" y="5158"/>
                <a:ext cx="1301" cy="1301"/>
              </a:xfrm>
              <a:prstGeom prst="teardrop">
                <a:avLst>
                  <a:gd name="adj" fmla="val 200000"/>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a:bodyPr>
              <a:lstStyle/>
              <a:p>
                <a:pPr algn="ctr"/>
                <a:endParaRPr sz="1350">
                  <a:solidFill>
                    <a:srgbClr val="000000">
                      <a:lumMod val="85000"/>
                      <a:lumOff val="15000"/>
                    </a:srgbClr>
                  </a:solidFill>
                </a:endParaRPr>
              </a:p>
            </p:txBody>
          </p:sp>
          <p:sp>
            <p:nvSpPr>
              <p:cNvPr id="1048616" name="文本框 13"/>
              <p:cNvSpPr txBox="1"/>
              <p:nvPr>
                <p:custDataLst>
                  <p:tags r:id="rId6"/>
                </p:custDataLst>
              </p:nvPr>
            </p:nvSpPr>
            <p:spPr>
              <a:xfrm>
                <a:off x="5693" y="5637"/>
                <a:ext cx="1779" cy="531"/>
              </a:xfrm>
              <a:prstGeom prst="rect">
                <a:avLst/>
              </a:prstGeom>
              <a:noFill/>
            </p:spPr>
            <p:txBody>
              <a:bodyPr wrap="square" lIns="68580" tIns="34290" rIns="68580" bIns="34290"/>
              <a:lstStyle/>
              <a:p>
                <a:pPr algn="ctr"/>
                <a:r>
                  <a:rPr lang="en-US" altLang="zh-CN" sz="1000" b="1" dirty="0">
                    <a:solidFill>
                      <a:sysClr val="window" lastClr="FFFFFF"/>
                    </a:solidFill>
                  </a:rPr>
                  <a:t>minimum</a:t>
                </a:r>
              </a:p>
            </p:txBody>
          </p:sp>
          <p:sp>
            <p:nvSpPr>
              <p:cNvPr id="1048617" name="泪滴形 14"/>
              <p:cNvSpPr/>
              <p:nvPr>
                <p:custDataLst>
                  <p:tags r:id="rId7"/>
                </p:custDataLst>
              </p:nvPr>
            </p:nvSpPr>
            <p:spPr>
              <a:xfrm rot="10800000">
                <a:off x="4054" y="5158"/>
                <a:ext cx="1301" cy="1301"/>
              </a:xfrm>
              <a:prstGeom prst="teardrop">
                <a:avLst>
                  <a:gd name="adj" fmla="val 200000"/>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a:bodyPr>
              <a:lstStyle/>
              <a:p>
                <a:pPr algn="ctr"/>
                <a:endParaRPr sz="1350">
                  <a:solidFill>
                    <a:srgbClr val="000000">
                      <a:lumMod val="85000"/>
                      <a:lumOff val="15000"/>
                    </a:srgbClr>
                  </a:solidFill>
                </a:endParaRPr>
              </a:p>
            </p:txBody>
          </p:sp>
          <p:sp>
            <p:nvSpPr>
              <p:cNvPr id="1048618" name="文本框 15"/>
              <p:cNvSpPr txBox="1"/>
              <p:nvPr>
                <p:custDataLst>
                  <p:tags r:id="rId8"/>
                </p:custDataLst>
              </p:nvPr>
            </p:nvSpPr>
            <p:spPr>
              <a:xfrm>
                <a:off x="3857" y="5659"/>
                <a:ext cx="1672" cy="549"/>
              </a:xfrm>
              <a:prstGeom prst="rect">
                <a:avLst/>
              </a:prstGeom>
              <a:noFill/>
            </p:spPr>
            <p:txBody>
              <a:bodyPr wrap="square" lIns="68580" tIns="34290" rIns="68580" bIns="34290"/>
              <a:lstStyle/>
              <a:p>
                <a:pPr algn="ctr"/>
                <a:r>
                  <a:rPr lang="en-US" altLang="zh-CN" sz="1000" b="1" dirty="0">
                    <a:solidFill>
                      <a:sysClr val="window" lastClr="FFFFFF"/>
                    </a:solidFill>
                  </a:rPr>
                  <a:t>generate</a:t>
                </a:r>
              </a:p>
            </p:txBody>
          </p:sp>
          <p:sp>
            <p:nvSpPr>
              <p:cNvPr id="1048619" name="椭圆 25"/>
              <p:cNvSpPr/>
              <p:nvPr>
                <p:custDataLst>
                  <p:tags r:id="rId9"/>
                </p:custDataLst>
              </p:nvPr>
            </p:nvSpPr>
            <p:spPr>
              <a:xfrm>
                <a:off x="4751" y="4014"/>
                <a:ext cx="1748" cy="1748"/>
              </a:xfrm>
              <a:prstGeom prst="ellipse">
                <a:avLst/>
              </a:prstGeom>
              <a:solidFill>
                <a:sysClr val="window" lastClr="FFFFFF">
                  <a:alpha val="48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a:bodyPr>
              <a:lstStyle/>
              <a:p>
                <a:pPr algn="ctr"/>
                <a:endParaRPr sz="1350"/>
              </a:p>
            </p:txBody>
          </p:sp>
          <p:sp>
            <p:nvSpPr>
              <p:cNvPr id="1048620" name="椭圆 26"/>
              <p:cNvSpPr/>
              <p:nvPr>
                <p:custDataLst>
                  <p:tags r:id="rId10"/>
                </p:custDataLst>
              </p:nvPr>
            </p:nvSpPr>
            <p:spPr>
              <a:xfrm>
                <a:off x="4983" y="4245"/>
                <a:ext cx="1285" cy="1285"/>
              </a:xfrm>
              <a:prstGeom prst="ellipse">
                <a:avLst/>
              </a:prstGeom>
              <a:solidFill>
                <a:sysClr val="window" lastClr="FFFFFF">
                  <a:alpha val="48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a:bodyPr>
              <a:lstStyle/>
              <a:p>
                <a:pPr algn="ctr"/>
                <a:endParaRPr sz="1350"/>
              </a:p>
            </p:txBody>
          </p:sp>
          <p:sp>
            <p:nvSpPr>
              <p:cNvPr id="1048622" name="任意多边形 17"/>
              <p:cNvSpPr/>
              <p:nvPr>
                <p:custDataLst>
                  <p:tags r:id="rId11"/>
                </p:custDataLst>
              </p:nvPr>
            </p:nvSpPr>
            <p:spPr bwMode="auto">
              <a:xfrm>
                <a:off x="5385" y="4657"/>
                <a:ext cx="480" cy="462"/>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ysClr val="window" lastClr="FFFFFF"/>
              </a:solidFill>
              <a:ln>
                <a:noFill/>
              </a:ln>
            </p:spPr>
            <p:txBody>
              <a:bodyPr/>
              <a:lstStyle/>
              <a:p>
                <a:endParaRPr lang="zh-CN" altLang="en-US" sz="1350"/>
              </a:p>
            </p:txBody>
          </p:sp>
        </p:grpSp>
        <p:grpSp>
          <p:nvGrpSpPr>
            <p:cNvPr id="63" name="组合 23"/>
            <p:cNvGrpSpPr/>
            <p:nvPr/>
          </p:nvGrpSpPr>
          <p:grpSpPr>
            <a:xfrm>
              <a:off x="8400" y="4137"/>
              <a:ext cx="5224" cy="2210"/>
              <a:chOff x="7947" y="5111"/>
              <a:chExt cx="5224" cy="2210"/>
            </a:xfrm>
          </p:grpSpPr>
          <p:grpSp>
            <p:nvGrpSpPr>
              <p:cNvPr id="64" name="Group 8"/>
              <p:cNvGrpSpPr/>
              <p:nvPr/>
            </p:nvGrpSpPr>
            <p:grpSpPr>
              <a:xfrm flipH="1">
                <a:off x="7947" y="5430"/>
                <a:ext cx="417" cy="1891"/>
                <a:chOff x="5433107" y="4833340"/>
                <a:chExt cx="352904" cy="1601073"/>
              </a:xfrm>
            </p:grpSpPr>
            <p:cxnSp>
              <p:nvCxnSpPr>
                <p:cNvPr id="3145737" name="直接连接符 90"/>
                <p:cNvCxnSpPr/>
                <p:nvPr/>
              </p:nvCxnSpPr>
              <p:spPr>
                <a:xfrm>
                  <a:off x="5433107" y="4833340"/>
                  <a:ext cx="1" cy="1601073"/>
                </a:xfrm>
                <a:prstGeom prst="line">
                  <a:avLst/>
                </a:prstGeom>
                <a:noFill/>
                <a:ln w="12700" cap="flat" cmpd="sng" algn="ctr">
                  <a:solidFill>
                    <a:schemeClr val="accent1"/>
                  </a:solidFill>
                  <a:prstDash val="solid"/>
                </a:ln>
                <a:effectLst/>
              </p:spPr>
            </p:cxnSp>
            <p:cxnSp>
              <p:nvCxnSpPr>
                <p:cNvPr id="3145738" name="直接连接符 91"/>
                <p:cNvCxnSpPr/>
                <p:nvPr/>
              </p:nvCxnSpPr>
              <p:spPr>
                <a:xfrm flipH="1">
                  <a:off x="5433108" y="6215160"/>
                  <a:ext cx="352903" cy="0"/>
                </a:xfrm>
                <a:prstGeom prst="line">
                  <a:avLst/>
                </a:prstGeom>
                <a:noFill/>
                <a:ln w="12700" cap="flat" cmpd="sng" algn="ctr">
                  <a:solidFill>
                    <a:schemeClr val="accent1"/>
                  </a:solidFill>
                  <a:prstDash val="solid"/>
                  <a:headEnd type="oval"/>
                </a:ln>
                <a:effectLst/>
              </p:spPr>
            </p:cxnSp>
          </p:grpSp>
          <p:sp>
            <p:nvSpPr>
              <p:cNvPr id="1048623" name="TextBox 93"/>
              <p:cNvSpPr txBox="1"/>
              <p:nvPr/>
            </p:nvSpPr>
            <p:spPr>
              <a:xfrm>
                <a:off x="8580" y="6225"/>
                <a:ext cx="4591" cy="449"/>
              </a:xfrm>
              <a:prstGeom prst="rect">
                <a:avLst/>
              </a:prstGeom>
              <a:noFill/>
            </p:spPr>
            <p:txBody>
              <a:bodyPr wrap="square" lIns="0" tIns="0" rIns="0" bIns="0" rtlCol="0">
                <a:spAutoFit/>
              </a:bodyPr>
              <a:lstStyle/>
              <a:p>
                <a:pPr defTabSz="1131570">
                  <a:lnSpc>
                    <a:spcPct val="150000"/>
                  </a:lnSpc>
                </a:pP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为了重现和定位</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的错误</a:t>
                </a:r>
                <a:endParaRPr lang="en-US" altLang="zh-CN" sz="135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8624" name="文本框 20"/>
              <p:cNvSpPr txBox="1"/>
              <p:nvPr/>
            </p:nvSpPr>
            <p:spPr>
              <a:xfrm>
                <a:off x="8511" y="5111"/>
                <a:ext cx="3384" cy="819"/>
              </a:xfrm>
              <a:prstGeom prst="rect">
                <a:avLst/>
              </a:prstGeom>
              <a:noFill/>
            </p:spPr>
            <p:txBody>
              <a:bodyPr wrap="square" rtlCol="0">
                <a:spAutoFit/>
              </a:bodyPr>
              <a:lstStyle/>
              <a:p>
                <a:pPr>
                  <a:lnSpc>
                    <a:spcPct val="150000"/>
                  </a:lnSpc>
                </a:pPr>
                <a:r>
                  <a:rPr lang="zh-CN" altLang="en-US" sz="2100" b="1" dirty="0">
                    <a:latin typeface="微软雅黑" panose="020B0503020204020204" pitchFamily="34" charset="-122"/>
                    <a:ea typeface="微软雅黑" panose="020B0503020204020204" pitchFamily="34" charset="-122"/>
                    <a:sym typeface="+mn-ea"/>
                  </a:rPr>
                  <a:t>查询最小化</a:t>
                </a:r>
              </a:p>
            </p:txBody>
          </p:sp>
        </p:grpSp>
      </p:grpSp>
      <p:sp>
        <p:nvSpPr>
          <p:cNvPr id="2" name="椭圆 1">
            <a:extLst>
              <a:ext uri="{FF2B5EF4-FFF2-40B4-BE49-F238E27FC236}">
                <a16:creationId xmlns:a16="http://schemas.microsoft.com/office/drawing/2014/main" id="{7011A9CF-4ADD-E88B-E8DF-DEE9362FF550}"/>
              </a:ext>
            </a:extLst>
          </p:cNvPr>
          <p:cNvSpPr/>
          <p:nvPr/>
        </p:nvSpPr>
        <p:spPr>
          <a:xfrm>
            <a:off x="3965911" y="2832171"/>
            <a:ext cx="705099" cy="599125"/>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200" b="1" dirty="0" err="1">
                <a:latin typeface="+mj-ea"/>
                <a:ea typeface="+mj-ea"/>
              </a:rPr>
              <a:t>Dynsql</a:t>
            </a:r>
            <a:endParaRPr lang="zh-CN" altLang="en-US" sz="12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5" name="任意多边形: 形状 49"/>
          <p:cNvSpPr/>
          <p:nvPr/>
        </p:nvSpPr>
        <p:spPr>
          <a:xfrm>
            <a:off x="-13335" y="0"/>
            <a:ext cx="5762625"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836" name="矩形 92"/>
          <p:cNvSpPr/>
          <p:nvPr/>
        </p:nvSpPr>
        <p:spPr>
          <a:xfrm>
            <a:off x="283591" y="749128"/>
            <a:ext cx="8576818"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118" name="组合 1"/>
          <p:cNvGrpSpPr/>
          <p:nvPr/>
        </p:nvGrpSpPr>
        <p:grpSpPr>
          <a:xfrm>
            <a:off x="3402647" y="2092788"/>
            <a:ext cx="2338705" cy="957580"/>
            <a:chOff x="5358" y="3515"/>
            <a:chExt cx="3683" cy="1508"/>
          </a:xfrm>
        </p:grpSpPr>
        <p:sp>
          <p:nvSpPr>
            <p:cNvPr id="1048837" name="文本框 5"/>
            <p:cNvSpPr txBox="1">
              <a:spLocks noChangeArrowheads="1"/>
            </p:cNvSpPr>
            <p:nvPr/>
          </p:nvSpPr>
          <p:spPr bwMode="auto">
            <a:xfrm>
              <a:off x="5358" y="3515"/>
              <a:ext cx="3683" cy="921"/>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lang="en-US" sz="32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E</a:t>
              </a:r>
              <a:r>
                <a:rPr lang="en-US" altLang="zh-CN" sz="32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valuation</a:t>
              </a:r>
              <a:endParaRPr kumimoji="0" lang="zh-CN" altLang="en-US" sz="3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sym typeface="+mn-ea"/>
              </a:endParaRPr>
            </a:p>
          </p:txBody>
        </p:sp>
        <p:cxnSp>
          <p:nvCxnSpPr>
            <p:cNvPr id="3145778"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838" name="矩形: 圆角 1"/>
            <p:cNvSpPr/>
            <p:nvPr/>
          </p:nvSpPr>
          <p:spPr>
            <a:xfrm>
              <a:off x="6052" y="4594"/>
              <a:ext cx="2234"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lang="en-US" altLang="zh-CN" sz="1200" noProof="0" dirty="0">
                  <a:ln>
                    <a:noFill/>
                  </a:ln>
                  <a:solidFill>
                    <a:prstClr val="white"/>
                  </a:solidFill>
                  <a:effectLst/>
                  <a:uLnTx/>
                  <a:uFillTx/>
                  <a:latin typeface="Arial" panose="020B0604020202020204"/>
                  <a:ea typeface="微软雅黑 Light" panose="020B0502040204020203" charset="-122"/>
                  <a:sym typeface="+mn-ea"/>
                </a:rPr>
                <a:t>PART FOUR</a:t>
              </a:r>
              <a:endParaRPr kumimoji="0" lang="zh-CN" altLang="en-US"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63" name="图片 4"/>
          <p:cNvPicPr>
            <a:picLocks noChangeAspect="1"/>
          </p:cNvPicPr>
          <p:nvPr>
            <p:custDataLst>
              <p:tags r:id="rId1"/>
            </p:custDataLst>
          </p:nvPr>
        </p:nvPicPr>
        <p:blipFill>
          <a:blip r:embed="rId3" cstate="print"/>
          <a:stretch>
            <a:fillRect/>
          </a:stretch>
        </p:blipFill>
        <p:spPr>
          <a:xfrm>
            <a:off x="3744595" y="1221105"/>
            <a:ext cx="1654810" cy="6013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组合 5"/>
          <p:cNvGrpSpPr/>
          <p:nvPr/>
        </p:nvGrpSpPr>
        <p:grpSpPr>
          <a:xfrm>
            <a:off x="893445" y="988536"/>
            <a:ext cx="7841149" cy="2595448"/>
            <a:chOff x="260" y="1465"/>
            <a:chExt cx="12349" cy="4087"/>
          </a:xfrm>
        </p:grpSpPr>
        <p:grpSp>
          <p:nvGrpSpPr>
            <p:cNvPr id="123" name="组合 10"/>
            <p:cNvGrpSpPr/>
            <p:nvPr/>
          </p:nvGrpSpPr>
          <p:grpSpPr>
            <a:xfrm>
              <a:off x="260" y="1465"/>
              <a:ext cx="12349" cy="4087"/>
              <a:chOff x="2431" y="2145"/>
              <a:chExt cx="16464" cy="5450"/>
            </a:xfrm>
          </p:grpSpPr>
          <p:sp>
            <p:nvSpPr>
              <p:cNvPr id="1048853" name="矩形 11"/>
              <p:cNvSpPr/>
              <p:nvPr/>
            </p:nvSpPr>
            <p:spPr>
              <a:xfrm>
                <a:off x="5218" y="2145"/>
                <a:ext cx="12664" cy="919"/>
              </a:xfrm>
              <a:prstGeom prst="rect">
                <a:avLst/>
              </a:prstGeom>
            </p:spPr>
            <p:txBody>
              <a:bodyPr wrap="square">
                <a:spAutoFit/>
              </a:bodyPr>
              <a:lstStyle/>
              <a:p>
                <a:pPr indent="306070" algn="just">
                  <a:lnSpc>
                    <a:spcPct val="150000"/>
                  </a:lnSpc>
                </a:pPr>
                <a:r>
                  <a:rPr lang="zh-CN" altLang="en-US" sz="1500" b="1" kern="100" dirty="0">
                    <a:latin typeface="微软雅黑" panose="020B0503020204020204" pitchFamily="34" charset="-122"/>
                    <a:ea typeface="微软雅黑" panose="020B0503020204020204" pitchFamily="34" charset="-122"/>
                  </a:rPr>
                  <a:t>DynSQL能否生成复杂有效的查询来发现实际DBMS的错误?</a:t>
                </a:r>
              </a:p>
            </p:txBody>
          </p:sp>
          <p:sp>
            <p:nvSpPr>
              <p:cNvPr id="1048854" name="矩形 15"/>
              <p:cNvSpPr/>
              <p:nvPr/>
            </p:nvSpPr>
            <p:spPr>
              <a:xfrm>
                <a:off x="9188" y="5571"/>
                <a:ext cx="491" cy="619"/>
              </a:xfrm>
              <a:prstGeom prst="rect">
                <a:avLst/>
              </a:prstGeom>
            </p:spPr>
            <p:txBody>
              <a:bodyPr wrap="none">
                <a:spAutoFit/>
              </a:bodyPr>
              <a:lstStyle/>
              <a:p>
                <a:pPr indent="304800" algn="just">
                  <a:lnSpc>
                    <a:spcPct val="150000"/>
                  </a:lnSpc>
                </a:pPr>
                <a:r>
                  <a:rPr lang="zh-CN" altLang="en-US" sz="1350" kern="100" dirty="0">
                    <a:latin typeface="微软雅黑" panose="020B0503020204020204" pitchFamily="34" charset="-122"/>
                    <a:ea typeface="微软雅黑" panose="020B0503020204020204" pitchFamily="34" charset="-122"/>
                  </a:rPr>
                  <a:t> </a:t>
                </a:r>
              </a:p>
            </p:txBody>
          </p:sp>
          <p:sp>
            <p:nvSpPr>
              <p:cNvPr id="1048855" name="矩形 16"/>
              <p:cNvSpPr/>
              <p:nvPr/>
            </p:nvSpPr>
            <p:spPr>
              <a:xfrm>
                <a:off x="5939" y="4026"/>
                <a:ext cx="11803" cy="919"/>
              </a:xfrm>
              <a:prstGeom prst="rect">
                <a:avLst/>
              </a:prstGeom>
            </p:spPr>
            <p:txBody>
              <a:bodyPr wrap="square">
                <a:spAutoFit/>
              </a:bodyPr>
              <a:lstStyle/>
              <a:p>
                <a:pPr algn="just">
                  <a:lnSpc>
                    <a:spcPct val="150000"/>
                  </a:lnSpc>
                </a:pPr>
                <a:r>
                  <a:rPr lang="zh-CN" altLang="en-US" sz="1500" b="1" kern="100" dirty="0">
                    <a:latin typeface="微软雅黑" panose="020B0503020204020204" pitchFamily="34" charset="-122"/>
                    <a:ea typeface="微软雅黑" panose="020B0503020204020204" pitchFamily="34" charset="-122"/>
                  </a:rPr>
                  <a:t>DynSQL发现的bug在数据库安全上影响如何? </a:t>
                </a:r>
              </a:p>
            </p:txBody>
          </p:sp>
          <p:sp>
            <p:nvSpPr>
              <p:cNvPr id="1048856" name="矩形 17"/>
              <p:cNvSpPr/>
              <p:nvPr/>
            </p:nvSpPr>
            <p:spPr>
              <a:xfrm>
                <a:off x="5974" y="5907"/>
                <a:ext cx="11836" cy="919"/>
              </a:xfrm>
              <a:prstGeom prst="rect">
                <a:avLst/>
              </a:prstGeom>
            </p:spPr>
            <p:txBody>
              <a:bodyPr wrap="square">
                <a:spAutoFit/>
              </a:bodyPr>
              <a:lstStyle/>
              <a:p>
                <a:pPr algn="just">
                  <a:lnSpc>
                    <a:spcPct val="150000"/>
                  </a:lnSpc>
                </a:pPr>
                <a:r>
                  <a:rPr lang="zh-CN" altLang="en-US" sz="1500" b="1" kern="100" dirty="0">
                    <a:latin typeface="微软雅黑" panose="020B0503020204020204" pitchFamily="34" charset="-122"/>
                    <a:ea typeface="微软雅黑" panose="020B0503020204020204" pitchFamily="34" charset="-122"/>
                  </a:rPr>
                  <a:t>动态查询互动和错误反馈对DynS</a:t>
                </a:r>
                <a:r>
                  <a:rPr lang="en-US" altLang="zh-CN" sz="1500" b="1" kern="100" dirty="0">
                    <a:latin typeface="微软雅黑" panose="020B0503020204020204" pitchFamily="34" charset="-122"/>
                    <a:ea typeface="微软雅黑" panose="020B0503020204020204" pitchFamily="34" charset="-122"/>
                  </a:rPr>
                  <a:t>Q</a:t>
                </a:r>
                <a:r>
                  <a:rPr lang="zh-CN" altLang="en-US" sz="1500" b="1" kern="100" dirty="0">
                    <a:latin typeface="微软雅黑" panose="020B0503020204020204" pitchFamily="34" charset="-122"/>
                    <a:ea typeface="微软雅黑" panose="020B0503020204020204" pitchFamily="34" charset="-122"/>
                  </a:rPr>
                  <a:t>L性能提升有何贡献? </a:t>
                </a:r>
              </a:p>
            </p:txBody>
          </p:sp>
          <p:sp>
            <p:nvSpPr>
              <p:cNvPr id="1048857" name="矩形 19"/>
              <p:cNvSpPr/>
              <p:nvPr/>
            </p:nvSpPr>
            <p:spPr>
              <a:xfrm>
                <a:off x="5762" y="3075"/>
                <a:ext cx="12118" cy="845"/>
              </a:xfrm>
              <a:prstGeom prst="rect">
                <a:avLst/>
              </a:prstGeom>
            </p:spPr>
            <p:txBody>
              <a:bodyPr wrap="square">
                <a:spAutoFit/>
              </a:bodyPr>
              <a:lstStyle/>
              <a:p>
                <a:pPr marL="285750" indent="-285750" algn="just">
                  <a:lnSpc>
                    <a:spcPct val="150000"/>
                  </a:lnSpc>
                  <a:buFont typeface="Wingdings" panose="05000000000000000000" pitchFamily="2" charset="2"/>
                  <a:buChar char="p"/>
                </a:pP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评价方向：</a:t>
                </a:r>
                <a:r>
                  <a:rPr lang="en-US" altLang="zh-CN" sz="13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DynSQL</a:t>
                </a: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测试</a:t>
                </a: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的实际效果</a:t>
                </a:r>
              </a:p>
            </p:txBody>
          </p:sp>
          <p:sp>
            <p:nvSpPr>
              <p:cNvPr id="1048858" name="矩形 20"/>
              <p:cNvSpPr/>
              <p:nvPr/>
            </p:nvSpPr>
            <p:spPr>
              <a:xfrm>
                <a:off x="5797" y="6750"/>
                <a:ext cx="12081" cy="845"/>
              </a:xfrm>
              <a:prstGeom prst="rect">
                <a:avLst/>
              </a:prstGeom>
            </p:spPr>
            <p:txBody>
              <a:bodyPr wrap="square">
                <a:spAutoFit/>
              </a:bodyPr>
              <a:lstStyle/>
              <a:p>
                <a:pPr marL="285750" indent="-285750" algn="just">
                  <a:lnSpc>
                    <a:spcPct val="150000"/>
                  </a:lnSpc>
                  <a:buFont typeface="Wingdings" panose="05000000000000000000" pitchFamily="2" charset="2"/>
                  <a:buChar char="p"/>
                </a:pP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评价方向：</a:t>
                </a:r>
                <a:r>
                  <a:rPr lang="en-US" altLang="zh-CN" sz="13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DynSQL</a:t>
                </a: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创新点的贡献</a:t>
                </a:r>
                <a:endParaRPr lang="zh-CN" altLang="en-US" sz="135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48859" name="矩形 21"/>
              <p:cNvSpPr/>
              <p:nvPr/>
            </p:nvSpPr>
            <p:spPr>
              <a:xfrm>
                <a:off x="5799" y="4826"/>
                <a:ext cx="13096" cy="845"/>
              </a:xfrm>
              <a:prstGeom prst="rect">
                <a:avLst/>
              </a:prstGeom>
            </p:spPr>
            <p:txBody>
              <a:bodyPr wrap="square">
                <a:spAutoFit/>
              </a:bodyPr>
              <a:lstStyle/>
              <a:p>
                <a:pPr marL="285750" indent="-285750" algn="just">
                  <a:lnSpc>
                    <a:spcPct val="150000"/>
                  </a:lnSpc>
                  <a:buFont typeface="Wingdings" panose="05000000000000000000" pitchFamily="2" charset="2"/>
                  <a:buChar char="p"/>
                </a:pP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评价方向：</a:t>
                </a:r>
                <a:r>
                  <a:rPr lang="en-US" altLang="zh-CN" sz="13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DynSQL</a:t>
                </a: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测试的重要意义</a:t>
                </a:r>
                <a:endParaRPr lang="zh-CN" altLang="en-US" sz="13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8860" name="任意多边形 99"/>
              <p:cNvSpPr/>
              <p:nvPr/>
            </p:nvSpPr>
            <p:spPr>
              <a:xfrm>
                <a:off x="2431" y="4041"/>
                <a:ext cx="3331" cy="929"/>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247947" tIns="3810" rIns="240326" bIns="3810" numCol="1" spcCol="1270" anchor="ctr" anchorCtr="0">
                <a:noAutofit/>
              </a:bodyPr>
              <a:lstStyle/>
              <a:p>
                <a:pPr algn="ctr" defTabSz="355600">
                  <a:lnSpc>
                    <a:spcPct val="150000"/>
                  </a:lnSpc>
                  <a:spcBef>
                    <a:spcPct val="0"/>
                  </a:spcBef>
                  <a:spcAft>
                    <a:spcPct val="35000"/>
                  </a:spcAft>
                </a:pPr>
                <a:r>
                  <a:rPr lang="zh-CN" altLang="en-US" sz="15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关键问题</a:t>
                </a:r>
                <a:r>
                  <a:rPr lang="en-US" altLang="zh-CN" sz="15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en-US" sz="15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048861" name="任意多边形 99"/>
            <p:cNvSpPr/>
            <p:nvPr/>
          </p:nvSpPr>
          <p:spPr>
            <a:xfrm>
              <a:off x="262" y="1465"/>
              <a:ext cx="2496" cy="697"/>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247947" tIns="3810" rIns="240326" bIns="3810" numCol="1" spcCol="1270" anchor="ctr" anchorCtr="0">
              <a:noAutofit/>
            </a:bodyPr>
            <a:lstStyle/>
            <a:p>
              <a:pPr algn="ctr" defTabSz="355600">
                <a:lnSpc>
                  <a:spcPct val="150000"/>
                </a:lnSpc>
                <a:spcBef>
                  <a:spcPct val="0"/>
                </a:spcBef>
                <a:spcAft>
                  <a:spcPct val="35000"/>
                </a:spcAft>
              </a:pPr>
              <a:r>
                <a:rPr lang="zh-CN" altLang="en-US" sz="15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关键问题</a:t>
              </a:r>
              <a:r>
                <a:rPr lang="en-US" altLang="zh-CN" sz="15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1048862" name="任意多边形 99"/>
            <p:cNvSpPr/>
            <p:nvPr/>
          </p:nvSpPr>
          <p:spPr>
            <a:xfrm>
              <a:off x="338" y="4310"/>
              <a:ext cx="2527" cy="697"/>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247947" tIns="3810" rIns="240326" bIns="3810" numCol="1" spcCol="1270" anchor="ctr" anchorCtr="0">
              <a:noAutofit/>
            </a:bodyPr>
            <a:lstStyle/>
            <a:p>
              <a:pPr algn="ctr" defTabSz="355600">
                <a:lnSpc>
                  <a:spcPct val="150000"/>
                </a:lnSpc>
                <a:spcBef>
                  <a:spcPct val="0"/>
                </a:spcBef>
                <a:spcAft>
                  <a:spcPct val="35000"/>
                </a:spcAft>
              </a:pPr>
              <a:r>
                <a:rPr lang="zh-CN" altLang="en-US" sz="15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关键问题</a:t>
              </a:r>
              <a:r>
                <a:rPr lang="en-US" altLang="zh-CN" sz="15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p>
          </p:txBody>
        </p:sp>
      </p:grpSp>
      <p:sp>
        <p:nvSpPr>
          <p:cNvPr id="1048863" name="文本框 46"/>
          <p:cNvSpPr txBox="1"/>
          <p:nvPr/>
        </p:nvSpPr>
        <p:spPr>
          <a:xfrm>
            <a:off x="337820" y="195580"/>
            <a:ext cx="3186430" cy="460375"/>
          </a:xfrm>
          <a:prstGeom prst="rect">
            <a:avLst/>
          </a:prstGeom>
          <a:noFill/>
        </p:spPr>
        <p:txBody>
          <a:bodyPr wrap="square" rtlCol="0">
            <a:spAutoFit/>
          </a:bodyPr>
          <a:lstStyle/>
          <a:p>
            <a:r>
              <a:rPr 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4.1 </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评估的关键问题</a:t>
            </a:r>
            <a:r>
              <a:rPr lang="en-US" altLang="zh-CN" dirty="0">
                <a:sym typeface="+mn-ea"/>
              </a:rPr>
              <a:t> </a:t>
            </a:r>
            <a:endParaRPr lang="zh-CN" altLang="en-US" dirty="0"/>
          </a:p>
        </p:txBody>
      </p:sp>
      <p:cxnSp>
        <p:nvCxnSpPr>
          <p:cNvPr id="3145780" name="直接连接符 74"/>
          <p:cNvCxnSpPr/>
          <p:nvPr/>
        </p:nvCxnSpPr>
        <p:spPr>
          <a:xfrm>
            <a:off x="-3537" y="666295"/>
            <a:ext cx="3171825" cy="50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矩形 17"/>
          <p:cNvSpPr/>
          <p:nvPr>
            <p:custDataLst>
              <p:tags r:id="rId1"/>
            </p:custDataLst>
          </p:nvPr>
        </p:nvSpPr>
        <p:spPr>
          <a:xfrm>
            <a:off x="2548450" y="3675451"/>
            <a:ext cx="5637016" cy="437515"/>
          </a:xfrm>
          <a:prstGeom prst="rect">
            <a:avLst/>
          </a:prstGeom>
        </p:spPr>
        <p:txBody>
          <a:bodyPr wrap="square">
            <a:spAutoFit/>
          </a:bodyPr>
          <a:lstStyle/>
          <a:p>
            <a:pPr algn="just">
              <a:lnSpc>
                <a:spcPct val="150000"/>
              </a:lnSpc>
            </a:pPr>
            <a:r>
              <a:rPr sz="1500" b="1" kern="100" dirty="0">
                <a:latin typeface="微软雅黑" panose="020B0503020204020204" pitchFamily="34" charset="-122"/>
                <a:ea typeface="微软雅黑" panose="020B0503020204020204" pitchFamily="34" charset="-122"/>
              </a:rPr>
              <a:t>DynSQL的性能</a:t>
            </a:r>
            <a:r>
              <a:rPr lang="zh-CN" sz="1500" b="1" kern="100" dirty="0">
                <a:latin typeface="微软雅黑" panose="020B0503020204020204" pitchFamily="34" charset="-122"/>
                <a:ea typeface="微软雅黑" panose="020B0503020204020204" pitchFamily="34" charset="-122"/>
              </a:rPr>
              <a:t>是否</a:t>
            </a:r>
            <a:r>
              <a:rPr sz="1500" b="1" kern="100" dirty="0">
                <a:latin typeface="微软雅黑" panose="020B0503020204020204" pitchFamily="34" charset="-122"/>
                <a:ea typeface="微软雅黑" panose="020B0503020204020204" pitchFamily="34" charset="-122"/>
              </a:rPr>
              <a:t>超过其他最先进的DBMS模糊器</a:t>
            </a:r>
            <a:r>
              <a:rPr lang="zh-CN" sz="1500" b="1" kern="100" dirty="0">
                <a:latin typeface="微软雅黑" panose="020B0503020204020204" pitchFamily="34" charset="-122"/>
                <a:ea typeface="微软雅黑" panose="020B0503020204020204" pitchFamily="34" charset="-122"/>
              </a:rPr>
              <a:t>？</a:t>
            </a:r>
            <a:r>
              <a:rPr lang="zh-CN" altLang="en-US" sz="1500" b="1" kern="100" dirty="0">
                <a:latin typeface="微软雅黑" panose="020B0503020204020204" pitchFamily="34" charset="-122"/>
                <a:ea typeface="微软雅黑" panose="020B0503020204020204" pitchFamily="34" charset="-122"/>
              </a:rPr>
              <a:t> </a:t>
            </a:r>
          </a:p>
        </p:txBody>
      </p:sp>
      <p:sp>
        <p:nvSpPr>
          <p:cNvPr id="2" name="矩形 20"/>
          <p:cNvSpPr/>
          <p:nvPr>
            <p:custDataLst>
              <p:tags r:id="rId2"/>
            </p:custDataLst>
          </p:nvPr>
        </p:nvSpPr>
        <p:spPr>
          <a:xfrm>
            <a:off x="2479392" y="4076912"/>
            <a:ext cx="5753700" cy="402590"/>
          </a:xfrm>
          <a:prstGeom prst="rect">
            <a:avLst/>
          </a:prstGeom>
        </p:spPr>
        <p:txBody>
          <a:bodyPr wrap="square">
            <a:spAutoFit/>
          </a:bodyPr>
          <a:lstStyle/>
          <a:p>
            <a:pPr marL="285750" indent="-285750" algn="just">
              <a:lnSpc>
                <a:spcPct val="150000"/>
              </a:lnSpc>
              <a:buFont typeface="Wingdings" panose="05000000000000000000" pitchFamily="2" charset="2"/>
              <a:buChar char="p"/>
            </a:pP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评价方向：</a:t>
            </a:r>
            <a:r>
              <a:rPr lang="en-US" altLang="zh-CN" sz="13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DynSQL</a:t>
            </a:r>
            <a:r>
              <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性能对比</a:t>
            </a:r>
          </a:p>
        </p:txBody>
      </p:sp>
      <p:sp>
        <p:nvSpPr>
          <p:cNvPr id="3" name="任意多边形 99"/>
          <p:cNvSpPr/>
          <p:nvPr>
            <p:custDataLst>
              <p:tags r:id="rId3"/>
            </p:custDataLst>
          </p:nvPr>
        </p:nvSpPr>
        <p:spPr>
          <a:xfrm>
            <a:off x="910589" y="3690462"/>
            <a:ext cx="1604610" cy="442595"/>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247947" tIns="3810" rIns="240326" bIns="3810" numCol="1" spcCol="1270" anchor="ctr" anchorCtr="0">
            <a:noAutofit/>
          </a:bodyPr>
          <a:lstStyle/>
          <a:p>
            <a:pPr algn="ctr" defTabSz="355600">
              <a:lnSpc>
                <a:spcPct val="150000"/>
              </a:lnSpc>
              <a:spcBef>
                <a:spcPct val="0"/>
              </a:spcBef>
              <a:spcAft>
                <a:spcPct val="35000"/>
              </a:spcAft>
            </a:pPr>
            <a:r>
              <a:rPr lang="zh-CN" altLang="en-US" sz="15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关键问题</a:t>
            </a:r>
            <a:r>
              <a:rPr lang="en-US" altLang="zh-CN" sz="15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组合 8"/>
          <p:cNvGrpSpPr/>
          <p:nvPr/>
        </p:nvGrpSpPr>
        <p:grpSpPr>
          <a:xfrm>
            <a:off x="407670" y="868569"/>
            <a:ext cx="8614308" cy="3885164"/>
            <a:chOff x="296" y="1096"/>
            <a:chExt cx="13566" cy="6118"/>
          </a:xfrm>
        </p:grpSpPr>
        <p:grpSp>
          <p:nvGrpSpPr>
            <p:cNvPr id="111" name="组合 9"/>
            <p:cNvGrpSpPr/>
            <p:nvPr/>
          </p:nvGrpSpPr>
          <p:grpSpPr>
            <a:xfrm>
              <a:off x="4212" y="1364"/>
              <a:ext cx="9650" cy="5490"/>
              <a:chOff x="3410" y="1549"/>
              <a:chExt cx="10024" cy="5598"/>
            </a:xfrm>
          </p:grpSpPr>
          <p:sp>
            <p:nvSpPr>
              <p:cNvPr id="1048806" name="任意多边形 16"/>
              <p:cNvSpPr/>
              <p:nvPr>
                <p:custDataLst>
                  <p:tags r:id="rId1"/>
                </p:custDataLst>
              </p:nvPr>
            </p:nvSpPr>
            <p:spPr bwMode="auto">
              <a:xfrm rot="900000">
                <a:off x="3410" y="1549"/>
                <a:ext cx="2710" cy="2704"/>
              </a:xfrm>
              <a:custGeom>
                <a:avLst/>
                <a:gdLst>
                  <a:gd name="T0" fmla="*/ 996 w 1102"/>
                  <a:gd name="T1" fmla="*/ 996 h 1102"/>
                  <a:gd name="T2" fmla="*/ 996 w 1102"/>
                  <a:gd name="T3" fmla="*/ 996 h 1102"/>
                  <a:gd name="T4" fmla="*/ 996 w 1102"/>
                  <a:gd name="T5" fmla="*/ 611 h 1102"/>
                  <a:gd name="T6" fmla="*/ 492 w 1102"/>
                  <a:gd name="T7" fmla="*/ 106 h 1102"/>
                  <a:gd name="T8" fmla="*/ 106 w 1102"/>
                  <a:gd name="T9" fmla="*/ 106 h 1102"/>
                  <a:gd name="T10" fmla="*/ 106 w 1102"/>
                  <a:gd name="T11" fmla="*/ 106 h 1102"/>
                  <a:gd name="T12" fmla="*/ 106 w 1102"/>
                  <a:gd name="T13" fmla="*/ 492 h 1102"/>
                  <a:gd name="T14" fmla="*/ 611 w 1102"/>
                  <a:gd name="T15" fmla="*/ 996 h 1102"/>
                  <a:gd name="T16" fmla="*/ 996 w 1102"/>
                  <a:gd name="T17" fmla="*/ 996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1102">
                    <a:moveTo>
                      <a:pt x="996" y="996"/>
                    </a:moveTo>
                    <a:cubicBezTo>
                      <a:pt x="996" y="996"/>
                      <a:pt x="996" y="996"/>
                      <a:pt x="996" y="996"/>
                    </a:cubicBezTo>
                    <a:cubicBezTo>
                      <a:pt x="1102" y="890"/>
                      <a:pt x="1102" y="717"/>
                      <a:pt x="996" y="611"/>
                    </a:cubicBezTo>
                    <a:cubicBezTo>
                      <a:pt x="492" y="106"/>
                      <a:pt x="492" y="106"/>
                      <a:pt x="492" y="106"/>
                    </a:cubicBezTo>
                    <a:cubicBezTo>
                      <a:pt x="386" y="0"/>
                      <a:pt x="212" y="0"/>
                      <a:pt x="106" y="106"/>
                    </a:cubicBezTo>
                    <a:cubicBezTo>
                      <a:pt x="106" y="106"/>
                      <a:pt x="106" y="106"/>
                      <a:pt x="106" y="106"/>
                    </a:cubicBezTo>
                    <a:cubicBezTo>
                      <a:pt x="0" y="212"/>
                      <a:pt x="0" y="386"/>
                      <a:pt x="106" y="492"/>
                    </a:cubicBezTo>
                    <a:cubicBezTo>
                      <a:pt x="611" y="996"/>
                      <a:pt x="611" y="996"/>
                      <a:pt x="611" y="996"/>
                    </a:cubicBezTo>
                    <a:cubicBezTo>
                      <a:pt x="717" y="1102"/>
                      <a:pt x="890" y="1102"/>
                      <a:pt x="996" y="996"/>
                    </a:cubicBezTo>
                    <a:close/>
                  </a:path>
                </a:pathLst>
              </a:custGeom>
              <a:solidFill>
                <a:schemeClr val="accent1">
                  <a:alpha val="71000"/>
                </a:schemeClr>
              </a:solidFill>
              <a:ln>
                <a:noFill/>
              </a:ln>
            </p:spPr>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807" name="任意多边形 16"/>
              <p:cNvSpPr/>
              <p:nvPr>
                <p:custDataLst>
                  <p:tags r:id="rId2"/>
                </p:custDataLst>
              </p:nvPr>
            </p:nvSpPr>
            <p:spPr bwMode="auto">
              <a:xfrm rot="18900000">
                <a:off x="5914" y="2994"/>
                <a:ext cx="2710" cy="2704"/>
              </a:xfrm>
              <a:custGeom>
                <a:avLst/>
                <a:gdLst>
                  <a:gd name="T0" fmla="*/ 996 w 1102"/>
                  <a:gd name="T1" fmla="*/ 996 h 1102"/>
                  <a:gd name="T2" fmla="*/ 996 w 1102"/>
                  <a:gd name="T3" fmla="*/ 996 h 1102"/>
                  <a:gd name="T4" fmla="*/ 996 w 1102"/>
                  <a:gd name="T5" fmla="*/ 611 h 1102"/>
                  <a:gd name="T6" fmla="*/ 492 w 1102"/>
                  <a:gd name="T7" fmla="*/ 106 h 1102"/>
                  <a:gd name="T8" fmla="*/ 106 w 1102"/>
                  <a:gd name="T9" fmla="*/ 106 h 1102"/>
                  <a:gd name="T10" fmla="*/ 106 w 1102"/>
                  <a:gd name="T11" fmla="*/ 106 h 1102"/>
                  <a:gd name="T12" fmla="*/ 106 w 1102"/>
                  <a:gd name="T13" fmla="*/ 492 h 1102"/>
                  <a:gd name="T14" fmla="*/ 611 w 1102"/>
                  <a:gd name="T15" fmla="*/ 996 h 1102"/>
                  <a:gd name="T16" fmla="*/ 996 w 1102"/>
                  <a:gd name="T17" fmla="*/ 996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1102">
                    <a:moveTo>
                      <a:pt x="996" y="996"/>
                    </a:moveTo>
                    <a:cubicBezTo>
                      <a:pt x="996" y="996"/>
                      <a:pt x="996" y="996"/>
                      <a:pt x="996" y="996"/>
                    </a:cubicBezTo>
                    <a:cubicBezTo>
                      <a:pt x="1102" y="890"/>
                      <a:pt x="1102" y="717"/>
                      <a:pt x="996" y="611"/>
                    </a:cubicBezTo>
                    <a:cubicBezTo>
                      <a:pt x="492" y="106"/>
                      <a:pt x="492" y="106"/>
                      <a:pt x="492" y="106"/>
                    </a:cubicBezTo>
                    <a:cubicBezTo>
                      <a:pt x="386" y="0"/>
                      <a:pt x="212" y="0"/>
                      <a:pt x="106" y="106"/>
                    </a:cubicBezTo>
                    <a:cubicBezTo>
                      <a:pt x="106" y="106"/>
                      <a:pt x="106" y="106"/>
                      <a:pt x="106" y="106"/>
                    </a:cubicBezTo>
                    <a:cubicBezTo>
                      <a:pt x="0" y="212"/>
                      <a:pt x="0" y="386"/>
                      <a:pt x="106" y="492"/>
                    </a:cubicBezTo>
                    <a:cubicBezTo>
                      <a:pt x="611" y="996"/>
                      <a:pt x="611" y="996"/>
                      <a:pt x="611" y="996"/>
                    </a:cubicBezTo>
                    <a:cubicBezTo>
                      <a:pt x="717" y="1102"/>
                      <a:pt x="890" y="1102"/>
                      <a:pt x="996" y="996"/>
                    </a:cubicBezTo>
                    <a:close/>
                  </a:path>
                </a:pathLst>
              </a:custGeom>
              <a:solidFill>
                <a:schemeClr val="accent1">
                  <a:alpha val="71000"/>
                </a:schemeClr>
              </a:solidFill>
              <a:ln>
                <a:noFill/>
              </a:ln>
            </p:spPr>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808" name="任意多边形 16"/>
              <p:cNvSpPr/>
              <p:nvPr>
                <p:custDataLst>
                  <p:tags r:id="rId3"/>
                </p:custDataLst>
              </p:nvPr>
            </p:nvSpPr>
            <p:spPr bwMode="auto">
              <a:xfrm rot="4500000">
                <a:off x="3410" y="4440"/>
                <a:ext cx="2710" cy="2704"/>
              </a:xfrm>
              <a:custGeom>
                <a:avLst/>
                <a:gdLst>
                  <a:gd name="T0" fmla="*/ 996 w 1102"/>
                  <a:gd name="T1" fmla="*/ 996 h 1102"/>
                  <a:gd name="T2" fmla="*/ 996 w 1102"/>
                  <a:gd name="T3" fmla="*/ 996 h 1102"/>
                  <a:gd name="T4" fmla="*/ 996 w 1102"/>
                  <a:gd name="T5" fmla="*/ 611 h 1102"/>
                  <a:gd name="T6" fmla="*/ 492 w 1102"/>
                  <a:gd name="T7" fmla="*/ 106 h 1102"/>
                  <a:gd name="T8" fmla="*/ 106 w 1102"/>
                  <a:gd name="T9" fmla="*/ 106 h 1102"/>
                  <a:gd name="T10" fmla="*/ 106 w 1102"/>
                  <a:gd name="T11" fmla="*/ 106 h 1102"/>
                  <a:gd name="T12" fmla="*/ 106 w 1102"/>
                  <a:gd name="T13" fmla="*/ 492 h 1102"/>
                  <a:gd name="T14" fmla="*/ 611 w 1102"/>
                  <a:gd name="T15" fmla="*/ 996 h 1102"/>
                  <a:gd name="T16" fmla="*/ 996 w 1102"/>
                  <a:gd name="T17" fmla="*/ 996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1102">
                    <a:moveTo>
                      <a:pt x="996" y="996"/>
                    </a:moveTo>
                    <a:cubicBezTo>
                      <a:pt x="996" y="996"/>
                      <a:pt x="996" y="996"/>
                      <a:pt x="996" y="996"/>
                    </a:cubicBezTo>
                    <a:cubicBezTo>
                      <a:pt x="1102" y="890"/>
                      <a:pt x="1102" y="717"/>
                      <a:pt x="996" y="611"/>
                    </a:cubicBezTo>
                    <a:cubicBezTo>
                      <a:pt x="492" y="106"/>
                      <a:pt x="492" y="106"/>
                      <a:pt x="492" y="106"/>
                    </a:cubicBezTo>
                    <a:cubicBezTo>
                      <a:pt x="386" y="0"/>
                      <a:pt x="212" y="0"/>
                      <a:pt x="106" y="106"/>
                    </a:cubicBezTo>
                    <a:cubicBezTo>
                      <a:pt x="106" y="106"/>
                      <a:pt x="106" y="106"/>
                      <a:pt x="106" y="106"/>
                    </a:cubicBezTo>
                    <a:cubicBezTo>
                      <a:pt x="0" y="212"/>
                      <a:pt x="0" y="386"/>
                      <a:pt x="106" y="492"/>
                    </a:cubicBezTo>
                    <a:cubicBezTo>
                      <a:pt x="611" y="996"/>
                      <a:pt x="611" y="996"/>
                      <a:pt x="611" y="996"/>
                    </a:cubicBezTo>
                    <a:cubicBezTo>
                      <a:pt x="717" y="1102"/>
                      <a:pt x="890" y="1102"/>
                      <a:pt x="996" y="996"/>
                    </a:cubicBezTo>
                    <a:close/>
                  </a:path>
                </a:pathLst>
              </a:custGeom>
              <a:solidFill>
                <a:schemeClr val="accent1">
                  <a:alpha val="71000"/>
                </a:schemeClr>
              </a:solidFill>
              <a:ln>
                <a:noFill/>
              </a:ln>
            </p:spPr>
            <p:txBody>
              <a:bodyPr wrap="square" lIns="68580" tIns="34290" rIns="68580" bIns="34290" anchor="ctr">
                <a:normAutofit/>
              </a:bodyPr>
              <a:lstStyle/>
              <a:p>
                <a:pPr algn="ctr">
                  <a:lnSpc>
                    <a:spcPct val="150000"/>
                  </a:lnSpc>
                </a:pPr>
                <a:endParaRPr sz="1350">
                  <a:solidFill>
                    <a:sysClr val="window" lastClr="FFFFFF"/>
                  </a:solidFill>
                  <a:latin typeface="微软雅黑" panose="020B0503020204020204" pitchFamily="34" charset="-122"/>
                  <a:ea typeface="微软雅黑" panose="020B0503020204020204" pitchFamily="34" charset="-122"/>
                </a:endParaRPr>
              </a:p>
            </p:txBody>
          </p:sp>
          <p:sp>
            <p:nvSpPr>
              <p:cNvPr id="1048809" name="椭圆 7"/>
              <p:cNvSpPr/>
              <p:nvPr>
                <p:custDataLst>
                  <p:tags r:id="rId4"/>
                </p:custDataLst>
              </p:nvPr>
            </p:nvSpPr>
            <p:spPr bwMode="auto">
              <a:xfrm>
                <a:off x="3954" y="2655"/>
                <a:ext cx="3392" cy="3386"/>
              </a:xfrm>
              <a:prstGeom prst="ellipse">
                <a:avLst/>
              </a:prstGeom>
              <a:solidFill>
                <a:sysClr val="window" lastClr="FFFFFF">
                  <a:lumMod val="95000"/>
                </a:sysClr>
              </a:solidFill>
              <a:ln>
                <a:noFill/>
              </a:ln>
            </p:spPr>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810" name="椭圆 17"/>
              <p:cNvSpPr/>
              <p:nvPr>
                <p:custDataLst>
                  <p:tags r:id="rId5"/>
                </p:custDataLst>
              </p:nvPr>
            </p:nvSpPr>
            <p:spPr bwMode="auto">
              <a:xfrm>
                <a:off x="4067" y="2768"/>
                <a:ext cx="3166" cy="3159"/>
              </a:xfrm>
              <a:prstGeom prst="ellipse">
                <a:avLst/>
              </a:prstGeom>
              <a:solidFill>
                <a:srgbClr val="FFFFFF"/>
              </a:solidFill>
              <a:ln>
                <a:noFill/>
              </a:ln>
            </p:spPr>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811" name="任意多边形: 形状 47"/>
              <p:cNvSpPr/>
              <p:nvPr>
                <p:custDataLst>
                  <p:tags r:id="rId6"/>
                </p:custDataLst>
              </p:nvPr>
            </p:nvSpPr>
            <p:spPr>
              <a:xfrm rot="10800000">
                <a:off x="4205" y="2899"/>
                <a:ext cx="2134" cy="1403"/>
              </a:xfrm>
              <a:custGeom>
                <a:avLst/>
                <a:gdLst>
                  <a:gd name="connsiteX0" fmla="*/ 1807071 w 1987348"/>
                  <a:gd name="connsiteY0" fmla="*/ 630370 h 1306952"/>
                  <a:gd name="connsiteX1" fmla="*/ 82499 w 1987348"/>
                  <a:gd name="connsiteY1" fmla="*/ 1188603 h 1306952"/>
                  <a:gd name="connsiteX2" fmla="*/ 0 w 1987348"/>
                  <a:gd name="connsiteY2" fmla="*/ 1146369 h 1306952"/>
                  <a:gd name="connsiteX3" fmla="*/ 661856 w 1987348"/>
                  <a:gd name="connsiteY3" fmla="*/ 0 h 1306952"/>
                  <a:gd name="connsiteX4" fmla="*/ 1987348 w 1987348"/>
                  <a:gd name="connsiteY4" fmla="*/ 0 h 1306952"/>
                  <a:gd name="connsiteX5" fmla="*/ 1978278 w 1987348"/>
                  <a:gd name="connsiteY5" fmla="*/ 121224 h 1306952"/>
                  <a:gd name="connsiteX6" fmla="*/ 1807071 w 1987348"/>
                  <a:gd name="connsiteY6" fmla="*/ 630370 h 130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7348" h="1306952">
                    <a:moveTo>
                      <a:pt x="1807071" y="630370"/>
                    </a:moveTo>
                    <a:cubicBezTo>
                      <a:pt x="1456876" y="1236926"/>
                      <a:pt x="707863" y="1469668"/>
                      <a:pt x="82499" y="1188603"/>
                    </a:cubicBezTo>
                    <a:lnTo>
                      <a:pt x="0" y="1146369"/>
                    </a:lnTo>
                    <a:lnTo>
                      <a:pt x="661856" y="0"/>
                    </a:lnTo>
                    <a:lnTo>
                      <a:pt x="1987348" y="0"/>
                    </a:lnTo>
                    <a:lnTo>
                      <a:pt x="1978278" y="121224"/>
                    </a:lnTo>
                    <a:cubicBezTo>
                      <a:pt x="1956641" y="295604"/>
                      <a:pt x="1900456" y="468621"/>
                      <a:pt x="1807071" y="630370"/>
                    </a:cubicBezTo>
                    <a:close/>
                  </a:path>
                </a:pathLst>
              </a:cu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50000"/>
                  </a:lnSpc>
                </a:pPr>
                <a:endParaRPr lang="zh-CN" altLang="en-US" sz="1350">
                  <a:latin typeface="微软雅黑" panose="020B0503020204020204" pitchFamily="34" charset="-122"/>
                  <a:ea typeface="微软雅黑" panose="020B0503020204020204" pitchFamily="34" charset="-122"/>
                </a:endParaRPr>
              </a:p>
            </p:txBody>
          </p:sp>
          <p:sp>
            <p:nvSpPr>
              <p:cNvPr id="1048812" name="任意多边形: 形状 46"/>
              <p:cNvSpPr/>
              <p:nvPr>
                <p:custDataLst>
                  <p:tags r:id="rId7"/>
                </p:custDataLst>
              </p:nvPr>
            </p:nvSpPr>
            <p:spPr>
              <a:xfrm rot="10800000">
                <a:off x="4206" y="4401"/>
                <a:ext cx="2133" cy="1403"/>
              </a:xfrm>
              <a:custGeom>
                <a:avLst/>
                <a:gdLst>
                  <a:gd name="connsiteX0" fmla="*/ 1986133 w 1986133"/>
                  <a:gd name="connsiteY0" fmla="*/ 1306466 h 1306466"/>
                  <a:gd name="connsiteX1" fmla="*/ 661767 w 1986133"/>
                  <a:gd name="connsiteY1" fmla="*/ 1306466 h 1306466"/>
                  <a:gd name="connsiteX2" fmla="*/ 0 w 1986133"/>
                  <a:gd name="connsiteY2" fmla="*/ 160251 h 1306466"/>
                  <a:gd name="connsiteX3" fmla="*/ 42241 w 1986133"/>
                  <a:gd name="connsiteY3" fmla="*/ 137105 h 1306466"/>
                  <a:gd name="connsiteX4" fmla="*/ 1311854 w 1986133"/>
                  <a:gd name="connsiteY4" fmla="*/ 181454 h 1306466"/>
                  <a:gd name="connsiteX5" fmla="*/ 1985068 w 1986133"/>
                  <a:gd name="connsiteY5" fmla="*/ 1258797 h 1306466"/>
                  <a:gd name="connsiteX6" fmla="*/ 1986133 w 1986133"/>
                  <a:gd name="connsiteY6" fmla="*/ 1306466 h 130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133" h="1306466">
                    <a:moveTo>
                      <a:pt x="1986133" y="1306466"/>
                    </a:moveTo>
                    <a:lnTo>
                      <a:pt x="661767" y="1306466"/>
                    </a:lnTo>
                    <a:lnTo>
                      <a:pt x="0" y="160251"/>
                    </a:lnTo>
                    <a:lnTo>
                      <a:pt x="42241" y="137105"/>
                    </a:lnTo>
                    <a:cubicBezTo>
                      <a:pt x="432678" y="-52966"/>
                      <a:pt x="907484" y="-52009"/>
                      <a:pt x="1311854" y="181454"/>
                    </a:cubicBezTo>
                    <a:cubicBezTo>
                      <a:pt x="1716225" y="414918"/>
                      <a:pt x="1954456" y="825633"/>
                      <a:pt x="1985068" y="1258797"/>
                    </a:cubicBezTo>
                    <a:lnTo>
                      <a:pt x="1986133" y="1306466"/>
                    </a:lnTo>
                    <a:close/>
                  </a:path>
                </a:pathLst>
              </a:cu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50000"/>
                  </a:lnSpc>
                </a:pPr>
                <a:endParaRPr lang="zh-CN" altLang="en-US" sz="1350">
                  <a:latin typeface="微软雅黑" panose="020B0503020204020204" pitchFamily="34" charset="-122"/>
                  <a:ea typeface="微软雅黑" panose="020B0503020204020204" pitchFamily="34" charset="-122"/>
                </a:endParaRPr>
              </a:p>
            </p:txBody>
          </p:sp>
          <p:sp>
            <p:nvSpPr>
              <p:cNvPr id="1048813" name="任意多边形: 形状 41"/>
              <p:cNvSpPr/>
              <p:nvPr>
                <p:custDataLst>
                  <p:tags r:id="rId8"/>
                </p:custDataLst>
              </p:nvPr>
            </p:nvSpPr>
            <p:spPr>
              <a:xfrm rot="10800000">
                <a:off x="5714" y="3121"/>
                <a:ext cx="1395" cy="2463"/>
              </a:xfrm>
              <a:custGeom>
                <a:avLst/>
                <a:gdLst>
                  <a:gd name="connsiteX0" fmla="*/ 1299136 w 1299136"/>
                  <a:gd name="connsiteY0" fmla="*/ 1147149 h 2293476"/>
                  <a:gd name="connsiteX1" fmla="*/ 637304 w 1299136"/>
                  <a:gd name="connsiteY1" fmla="*/ 2293476 h 2293476"/>
                  <a:gd name="connsiteX2" fmla="*/ 560297 w 1299136"/>
                  <a:gd name="connsiteY2" fmla="*/ 2243675 h 2293476"/>
                  <a:gd name="connsiteX3" fmla="*/ 181455 w 1299136"/>
                  <a:gd name="connsiteY3" fmla="*/ 471035 h 2293476"/>
                  <a:gd name="connsiteX4" fmla="*/ 536784 w 1299136"/>
                  <a:gd name="connsiteY4" fmla="*/ 68192 h 2293476"/>
                  <a:gd name="connsiteX5" fmla="*/ 636829 w 1299136"/>
                  <a:gd name="connsiteY5" fmla="*/ 0 h 2293476"/>
                  <a:gd name="connsiteX6" fmla="*/ 1299136 w 1299136"/>
                  <a:gd name="connsiteY6" fmla="*/ 1147149 h 229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9136" h="2293476">
                    <a:moveTo>
                      <a:pt x="1299136" y="1147149"/>
                    </a:moveTo>
                    <a:lnTo>
                      <a:pt x="637304" y="2293476"/>
                    </a:lnTo>
                    <a:lnTo>
                      <a:pt x="560297" y="2243675"/>
                    </a:lnTo>
                    <a:cubicBezTo>
                      <a:pt x="4205" y="1842626"/>
                      <a:pt x="-168741" y="1077591"/>
                      <a:pt x="181455" y="471035"/>
                    </a:cubicBezTo>
                    <a:cubicBezTo>
                      <a:pt x="274840" y="309286"/>
                      <a:pt x="396586" y="174121"/>
                      <a:pt x="536784" y="68192"/>
                    </a:cubicBezTo>
                    <a:lnTo>
                      <a:pt x="636829" y="0"/>
                    </a:lnTo>
                    <a:lnTo>
                      <a:pt x="1299136" y="1147149"/>
                    </a:lnTo>
                    <a:close/>
                  </a:path>
                </a:pathLst>
              </a:cu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50000"/>
                  </a:lnSpc>
                </a:pPr>
                <a:endParaRPr lang="zh-CN" altLang="en-US" sz="1350">
                  <a:latin typeface="微软雅黑" panose="020B0503020204020204" pitchFamily="34" charset="-122"/>
                  <a:ea typeface="微软雅黑" panose="020B0503020204020204" pitchFamily="34" charset="-122"/>
                </a:endParaRPr>
              </a:p>
            </p:txBody>
          </p:sp>
          <p:sp>
            <p:nvSpPr>
              <p:cNvPr id="1048814" name="文本框 19"/>
              <p:cNvSpPr txBox="1"/>
              <p:nvPr>
                <p:custDataLst>
                  <p:tags r:id="rId9"/>
                </p:custDataLst>
              </p:nvPr>
            </p:nvSpPr>
            <p:spPr>
              <a:xfrm>
                <a:off x="8960" y="3322"/>
                <a:ext cx="4474" cy="3612"/>
              </a:xfrm>
              <a:prstGeom prst="rect">
                <a:avLst/>
              </a:prstGeom>
              <a:noFill/>
            </p:spPr>
            <p:txBody>
              <a:bodyPr wrap="square" lIns="67500" tIns="0" rIns="67500" bIns="35100">
                <a:noAutofit/>
              </a:bodyP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l" defTabSz="457200">
                  <a:lnSpc>
                    <a:spcPct val="150000"/>
                  </a:lnSpc>
                  <a:buClrTx/>
                  <a:buSzTx/>
                  <a:buFontTx/>
                </a:pPr>
                <a:r>
                  <a:rPr lang="zh-CN" altLang="en-US" sz="1800" b="1" dirty="0">
                    <a:solidFill>
                      <a:schemeClr val="bg1">
                        <a:lumMod val="50000"/>
                      </a:schemeClr>
                    </a:solidFill>
                    <a:latin typeface="微软雅黑" panose="020B0503020204020204" pitchFamily="34" charset="-122"/>
                    <a:cs typeface="+mn-cs"/>
                  </a:rPr>
                  <a:t>生成查询的质量</a:t>
                </a:r>
              </a:p>
              <a:p>
                <a:pPr algn="l" defTabSz="457200">
                  <a:lnSpc>
                    <a:spcPct val="150000"/>
                  </a:lnSpc>
                  <a:buClrTx/>
                  <a:buSzTx/>
                  <a:buFontTx/>
                </a:pPr>
                <a:r>
                  <a:rPr lang="zh-CN" altLang="en-US" sz="1600" dirty="0">
                    <a:solidFill>
                      <a:schemeClr val="bg2">
                        <a:lumMod val="25000"/>
                      </a:schemeClr>
                    </a:solidFill>
                    <a:latin typeface="微软雅黑" panose="020B0503020204020204" pitchFamily="34" charset="-122"/>
                    <a:cs typeface="+mn-cs"/>
                  </a:rPr>
                  <a:t>通过衡量生成查询的质量来判断</a:t>
                </a:r>
                <a:r>
                  <a:rPr lang="en-US" altLang="zh-CN" sz="1600" dirty="0">
                    <a:solidFill>
                      <a:schemeClr val="bg2">
                        <a:lumMod val="25000"/>
                      </a:schemeClr>
                    </a:solidFill>
                    <a:latin typeface="微软雅黑" panose="020B0503020204020204" pitchFamily="34" charset="-122"/>
                    <a:cs typeface="+mn-cs"/>
                  </a:rPr>
                  <a:t>DynSQL</a:t>
                </a:r>
                <a:r>
                  <a:rPr lang="zh-CN" altLang="en-US" sz="1600" dirty="0">
                    <a:solidFill>
                      <a:schemeClr val="bg2">
                        <a:lumMod val="25000"/>
                      </a:schemeClr>
                    </a:solidFill>
                    <a:latin typeface="微软雅黑" panose="020B0503020204020204" pitchFamily="34" charset="-122"/>
                    <a:cs typeface="+mn-cs"/>
                  </a:rPr>
                  <a:t>在语句生成上的有效性、复杂性</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457200">
                  <a:lnSpc>
                    <a:spcPct val="150000"/>
                  </a:lnSpc>
                  <a:buClrTx/>
                  <a:buSzTx/>
                  <a:buFontTx/>
                </a:pP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a:p>
                <a:pPr algn="l">
                  <a:lnSpc>
                    <a:spcPct val="150000"/>
                  </a:lnSpc>
                </a:pPr>
                <a:endParaRPr lang="en-US" altLang="zh-CN" sz="1600" spc="150" dirty="0">
                  <a:latin typeface="微软雅黑" panose="020B0503020204020204" pitchFamily="34" charset="-122"/>
                </a:endParaRPr>
              </a:p>
            </p:txBody>
          </p:sp>
          <p:sp>
            <p:nvSpPr>
              <p:cNvPr id="1048815" name="文本框 4"/>
              <p:cNvSpPr txBox="1"/>
              <p:nvPr/>
            </p:nvSpPr>
            <p:spPr>
              <a:xfrm>
                <a:off x="4067" y="1766"/>
                <a:ext cx="838" cy="888"/>
              </a:xfrm>
              <a:prstGeom prst="rect">
                <a:avLst/>
              </a:prstGeom>
              <a:noFill/>
            </p:spPr>
            <p:txBody>
              <a:bodyPr wrap="square" rtlCol="0">
                <a:spAutoFit/>
              </a:bodyPr>
              <a:lstStyle/>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02</a:t>
                </a:r>
              </a:p>
            </p:txBody>
          </p:sp>
          <p:sp>
            <p:nvSpPr>
              <p:cNvPr id="1048816" name="文本框 5"/>
              <p:cNvSpPr txBox="1"/>
              <p:nvPr/>
            </p:nvSpPr>
            <p:spPr>
              <a:xfrm>
                <a:off x="7734" y="3908"/>
                <a:ext cx="838" cy="888"/>
              </a:xfrm>
              <a:prstGeom prst="rect">
                <a:avLst/>
              </a:prstGeom>
              <a:noFill/>
            </p:spPr>
            <p:txBody>
              <a:bodyPr wrap="square" rtlCol="0">
                <a:spAutoFit/>
              </a:bodyPr>
              <a:lstStyle/>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01</a:t>
                </a:r>
              </a:p>
            </p:txBody>
          </p:sp>
          <p:sp>
            <p:nvSpPr>
              <p:cNvPr id="1048817" name="文本框 6"/>
              <p:cNvSpPr txBox="1"/>
              <p:nvPr/>
            </p:nvSpPr>
            <p:spPr>
              <a:xfrm>
                <a:off x="3954" y="6047"/>
                <a:ext cx="838" cy="888"/>
              </a:xfrm>
              <a:prstGeom prst="rect">
                <a:avLst/>
              </a:prstGeom>
              <a:noFill/>
            </p:spPr>
            <p:txBody>
              <a:bodyPr wrap="square" rtlCol="0">
                <a:spAutoFit/>
              </a:bodyPr>
              <a:lstStyle/>
              <a:p>
                <a:pPr>
                  <a:lnSpc>
                    <a:spcPct val="150000"/>
                  </a:lnSpc>
                </a:pPr>
                <a:r>
                  <a:rPr lang="en-US" altLang="zh-CN" sz="2000">
                    <a:solidFill>
                      <a:schemeClr val="bg1"/>
                    </a:solidFill>
                    <a:latin typeface="微软雅黑" panose="020B0503020204020204" pitchFamily="34" charset="-122"/>
                    <a:ea typeface="微软雅黑" panose="020B0503020204020204" pitchFamily="34" charset="-122"/>
                  </a:rPr>
                  <a:t>03</a:t>
                </a:r>
              </a:p>
            </p:txBody>
          </p:sp>
        </p:grpSp>
        <p:sp>
          <p:nvSpPr>
            <p:cNvPr id="1048818" name="文本框 10"/>
            <p:cNvSpPr txBox="1"/>
            <p:nvPr/>
          </p:nvSpPr>
          <p:spPr>
            <a:xfrm>
              <a:off x="392" y="4671"/>
              <a:ext cx="3866" cy="2543"/>
            </a:xfrm>
            <a:prstGeom prst="rect">
              <a:avLst/>
            </a:prstGeom>
            <a:noFill/>
          </p:spPr>
          <p:txBody>
            <a:bodyPr wrap="square" rtlCol="0" anchor="t">
              <a:spAutoFit/>
            </a:bodyPr>
            <a:lstStyle/>
            <a:p>
              <a:pPr algn="r">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mn-ea"/>
                </a:rPr>
                <a:t>错误触发语句分布</a:t>
              </a:r>
              <a:endParaRPr lang="en-US" altLang="zh-CN" b="1" dirty="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1600" dirty="0">
                  <a:solidFill>
                    <a:schemeClr val="bg2">
                      <a:lumMod val="25000"/>
                    </a:schemeClr>
                  </a:solidFill>
                  <a:latin typeface="微软雅黑" panose="020B0503020204020204" pitchFamily="34" charset="-122"/>
                  <a:ea typeface="微软雅黑" panose="020B0503020204020204" pitchFamily="34" charset="-122"/>
                  <a:sym typeface="+mn-ea"/>
                </a:rPr>
                <a:t>通过研究触发错误的语句的特征来考察</a:t>
              </a:r>
              <a:r>
                <a:rPr lang="en-US" altLang="zh-CN" sz="1600" dirty="0">
                  <a:solidFill>
                    <a:schemeClr val="bg2">
                      <a:lumMod val="25000"/>
                    </a:schemeClr>
                  </a:solidFill>
                  <a:latin typeface="微软雅黑" panose="020B0503020204020204" pitchFamily="34" charset="-122"/>
                  <a:ea typeface="微软雅黑" panose="020B0503020204020204" pitchFamily="34" charset="-122"/>
                  <a:sym typeface="+mn-ea"/>
                </a:rPr>
                <a:t>DynSQL</a:t>
              </a:r>
              <a:r>
                <a:rPr lang="zh-CN" altLang="en-US" sz="1600" dirty="0">
                  <a:solidFill>
                    <a:schemeClr val="bg2">
                      <a:lumMod val="25000"/>
                    </a:schemeClr>
                  </a:solidFill>
                  <a:latin typeface="微软雅黑" panose="020B0503020204020204" pitchFamily="34" charset="-122"/>
                  <a:ea typeface="微软雅黑" panose="020B0503020204020204" pitchFamily="34" charset="-122"/>
                  <a:sym typeface="+mn-ea"/>
                </a:rPr>
                <a:t>触发错误的可靠性</a:t>
              </a:r>
            </a:p>
          </p:txBody>
        </p:sp>
        <p:sp>
          <p:nvSpPr>
            <p:cNvPr id="1048819" name="矩形 3"/>
            <p:cNvSpPr/>
            <p:nvPr/>
          </p:nvSpPr>
          <p:spPr>
            <a:xfrm>
              <a:off x="296" y="1096"/>
              <a:ext cx="3988" cy="2543"/>
            </a:xfrm>
            <a:prstGeom prst="rect">
              <a:avLst/>
            </a:prstGeom>
          </p:spPr>
          <p:txBody>
            <a:bodyPr wrap="square">
              <a:spAutoFit/>
            </a:bodyPr>
            <a:lstStyle/>
            <a:p>
              <a:pPr algn="r">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mn-ea"/>
                </a:rPr>
                <a:t>能否正常发现bug</a:t>
              </a:r>
            </a:p>
            <a:p>
              <a:pPr algn="r">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通过检验能否发现有效的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bug</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来判断DynSQL在错误识别上的准确性</a:t>
              </a:r>
            </a:p>
          </p:txBody>
        </p:sp>
      </p:grpSp>
      <p:sp>
        <p:nvSpPr>
          <p:cNvPr id="1048820" name="文本框 14"/>
          <p:cNvSpPr txBox="1"/>
          <p:nvPr/>
        </p:nvSpPr>
        <p:spPr>
          <a:xfrm>
            <a:off x="354330" y="222885"/>
            <a:ext cx="4177665" cy="460375"/>
          </a:xfrm>
          <a:prstGeom prst="rect">
            <a:avLst/>
          </a:prstGeom>
          <a:noFill/>
        </p:spPr>
        <p:txBody>
          <a:bodyPr wrap="square" rtlCol="0">
            <a:spAutoFit/>
          </a:bodyPr>
          <a:lstStyle/>
          <a:p>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4.2</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 DynSQL的实际效果</a:t>
            </a:r>
            <a:r>
              <a:rPr lang="en-US" altLang="zh-CN" dirty="0">
                <a:sym typeface="+mn-ea"/>
              </a:rPr>
              <a:t> </a:t>
            </a:r>
            <a:endParaRPr lang="zh-CN" altLang="en-US" dirty="0"/>
          </a:p>
        </p:txBody>
      </p:sp>
      <p:cxnSp>
        <p:nvCxnSpPr>
          <p:cNvPr id="3145772" name="直接连接符 74"/>
          <p:cNvCxnSpPr/>
          <p:nvPr/>
        </p:nvCxnSpPr>
        <p:spPr>
          <a:xfrm>
            <a:off x="-3537" y="698953"/>
            <a:ext cx="3844925" cy="50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3" name="文本框 41"/>
          <p:cNvSpPr txBox="1"/>
          <p:nvPr>
            <p:custDataLst>
              <p:tags r:id="rId1"/>
            </p:custDataLst>
          </p:nvPr>
        </p:nvSpPr>
        <p:spPr>
          <a:xfrm>
            <a:off x="1497330" y="1083945"/>
            <a:ext cx="3802380" cy="1291590"/>
          </a:xfrm>
          <a:prstGeom prst="rect">
            <a:avLst/>
          </a:prstGeom>
          <a:noFill/>
        </p:spPr>
        <p:txBody>
          <a:bodyPr wrap="square" rtlCol="0">
            <a:spAutoFit/>
          </a:bodyPr>
          <a:lstStyle/>
          <a:p>
            <a:pPr>
              <a:lnSpc>
                <a:spcPct val="150000"/>
              </a:lnSpc>
            </a:pPr>
            <a:r>
              <a:rPr lang="zh-CN" sz="20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生成SQL查询的分布</a:t>
            </a:r>
          </a:p>
          <a:p>
            <a:pPr>
              <a:lnSpc>
                <a:spcPct val="150000"/>
              </a:lnSpc>
            </a:pPr>
            <a:r>
              <a:rPr lang="zh-CN" altLang="en-US" sz="160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a:sym typeface="+mn-ea"/>
              </a:rPr>
              <a:t>101K个SQL查询，其中79</a:t>
            </a:r>
            <a:r>
              <a:rPr lang="en-US" altLang="zh-CN" sz="160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a:sym typeface="+mn-ea"/>
              </a:rPr>
              <a:t>K</a:t>
            </a:r>
            <a:r>
              <a:rPr lang="zh-CN" altLang="en-US" sz="160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a:sym typeface="+mn-ea"/>
              </a:rPr>
              <a:t>个为有效，有效率高达78%</a:t>
            </a:r>
          </a:p>
        </p:txBody>
      </p:sp>
      <p:sp>
        <p:nvSpPr>
          <p:cNvPr id="1048824" name="文本框 42"/>
          <p:cNvSpPr txBox="1"/>
          <p:nvPr>
            <p:custDataLst>
              <p:tags r:id="rId2"/>
            </p:custDataLst>
          </p:nvPr>
        </p:nvSpPr>
        <p:spPr>
          <a:xfrm>
            <a:off x="548640" y="2818765"/>
            <a:ext cx="3757295" cy="1291590"/>
          </a:xfrm>
          <a:prstGeom prst="rect">
            <a:avLst/>
          </a:prstGeom>
          <a:noFill/>
        </p:spPr>
        <p:txBody>
          <a:bodyPr wrap="square" rtlCol="0">
            <a:spAutoFit/>
          </a:bodyPr>
          <a:lstStyle/>
          <a:p>
            <a:pPr indent="0" algn="l">
              <a:lnSpc>
                <a:spcPct val="150000"/>
              </a:lnSpc>
            </a:pPr>
            <a:r>
              <a:rPr lang="zh-CN" sz="20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生成SQL语句的分布</a:t>
            </a:r>
          </a:p>
          <a:p>
            <a:pPr>
              <a:lnSpc>
                <a:spcPct val="150000"/>
              </a:lnSpc>
            </a:pPr>
            <a:r>
              <a:rPr lang="zh-CN" altLang="en-US" sz="160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866K个SQL语句，其中838K</a:t>
            </a:r>
            <a:r>
              <a:rPr lang="zh-CN" altLang="en-US" sz="160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a:sym typeface="+mn-ea"/>
              </a:rPr>
              <a:t>为有效，有效率高达</a:t>
            </a:r>
            <a:r>
              <a:rPr lang="en-US" altLang="zh-CN" sz="160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a:sym typeface="+mn-ea"/>
              </a:rPr>
              <a:t>97</a:t>
            </a:r>
            <a:r>
              <a:rPr lang="zh-CN" altLang="en-US" sz="160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Arial" panose="020B0604020202020204"/>
                <a:sym typeface="+mn-ea"/>
              </a:rPr>
              <a:t>%</a:t>
            </a:r>
            <a:endParaRPr lang="zh-CN" altLang="en-US" sz="160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48825" name="Freeform 5"/>
          <p:cNvSpPr/>
          <p:nvPr>
            <p:custDataLst>
              <p:tags r:id="rId3"/>
            </p:custDataLst>
          </p:nvPr>
        </p:nvSpPr>
        <p:spPr bwMode="auto">
          <a:xfrm>
            <a:off x="5645440" y="2163829"/>
            <a:ext cx="3529042" cy="2968949"/>
          </a:xfrm>
          <a:custGeom>
            <a:avLst/>
            <a:gdLst>
              <a:gd name="T0" fmla="*/ 0 w 1908"/>
              <a:gd name="T1" fmla="*/ 1632 h 1632"/>
              <a:gd name="T2" fmla="*/ 1645 w 1908"/>
              <a:gd name="T3" fmla="*/ 4 h 1632"/>
              <a:gd name="T4" fmla="*/ 1908 w 1908"/>
              <a:gd name="T5" fmla="*/ 26 h 1632"/>
            </a:gdLst>
            <a:ahLst/>
            <a:cxnLst>
              <a:cxn ang="0">
                <a:pos x="T0" y="T1"/>
              </a:cxn>
              <a:cxn ang="0">
                <a:pos x="T2" y="T3"/>
              </a:cxn>
              <a:cxn ang="0">
                <a:pos x="T4" y="T5"/>
              </a:cxn>
            </a:cxnLst>
            <a:rect l="0" t="0" r="r" b="b"/>
            <a:pathLst>
              <a:path w="1908" h="1632">
                <a:moveTo>
                  <a:pt x="0" y="1632"/>
                </a:moveTo>
                <a:cubicBezTo>
                  <a:pt x="5" y="729"/>
                  <a:pt x="741" y="0"/>
                  <a:pt x="1645" y="4"/>
                </a:cubicBezTo>
                <a:cubicBezTo>
                  <a:pt x="1733" y="4"/>
                  <a:pt x="1821" y="12"/>
                  <a:pt x="1908" y="26"/>
                </a:cubicBezTo>
              </a:path>
            </a:pathLst>
          </a:custGeom>
          <a:noFill/>
          <a:ln w="57150" cap="flat">
            <a:solidFill>
              <a:sysClr val="window" lastClr="FFFFFF">
                <a:lumMod val="85000"/>
              </a:sysClr>
            </a:solidFill>
            <a:prstDash val="solid"/>
            <a:miter lim="800000"/>
          </a:ln>
        </p:spPr>
        <p:txBody>
          <a:bodyPr vert="horz" wrap="square" lIns="68580" tIns="34290" rIns="68580" bIns="34290" numCol="1" anchor="t" anchorCtr="0" compatLnSpc="1"/>
          <a:lstStyle/>
          <a:p>
            <a:endParaRPr lang="zh-CN" altLang="en-US" sz="1350" dirty="0"/>
          </a:p>
        </p:txBody>
      </p:sp>
      <p:sp>
        <p:nvSpPr>
          <p:cNvPr id="1048826" name="Oval 4"/>
          <p:cNvSpPr/>
          <p:nvPr>
            <p:custDataLst>
              <p:tags r:id="rId4"/>
            </p:custDataLst>
          </p:nvPr>
        </p:nvSpPr>
        <p:spPr>
          <a:xfrm>
            <a:off x="5938824" y="3646014"/>
            <a:ext cx="169363" cy="169363"/>
          </a:xfrm>
          <a:prstGeom prst="ellipse">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endParaRPr lang="id-ID" sz="1350">
              <a:solidFill>
                <a:schemeClr val="tx1">
                  <a:lumMod val="75000"/>
                  <a:lumOff val="25000"/>
                </a:schemeClr>
              </a:solidFill>
            </a:endParaRPr>
          </a:p>
        </p:txBody>
      </p:sp>
      <p:sp>
        <p:nvSpPr>
          <p:cNvPr id="1048827" name="Oval 5"/>
          <p:cNvSpPr/>
          <p:nvPr>
            <p:custDataLst>
              <p:tags r:id="rId5"/>
            </p:custDataLst>
          </p:nvPr>
        </p:nvSpPr>
        <p:spPr>
          <a:xfrm>
            <a:off x="6963227" y="2525072"/>
            <a:ext cx="169363" cy="169363"/>
          </a:xfrm>
          <a:prstGeom prst="ellipse">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endParaRPr lang="id-ID" sz="1350"/>
          </a:p>
        </p:txBody>
      </p:sp>
      <p:sp>
        <p:nvSpPr>
          <p:cNvPr id="1048828" name="TextBox 23"/>
          <p:cNvSpPr txBox="1"/>
          <p:nvPr>
            <p:custDataLst>
              <p:tags r:id="rId6"/>
            </p:custDataLst>
          </p:nvPr>
        </p:nvSpPr>
        <p:spPr>
          <a:xfrm>
            <a:off x="6117405" y="3776258"/>
            <a:ext cx="1241542" cy="646331"/>
          </a:xfrm>
          <a:prstGeom prst="rect">
            <a:avLst/>
          </a:prstGeom>
          <a:noFill/>
        </p:spPr>
        <p:txBody>
          <a:bodyPr wrap="square" rtlCol="0">
            <a:spAutoFit/>
          </a:bodyPr>
          <a:lstStyle>
            <a:defPPr>
              <a:defRPr lang="en-US"/>
            </a:defPPr>
            <a:lvl1pPr>
              <a:defRPr sz="3600" b="1">
                <a:solidFill>
                  <a:srgbClr val="000000">
                    <a:lumMod val="65000"/>
                    <a:lumOff val="35000"/>
                  </a:srgbClr>
                </a:solidFill>
                <a:latin typeface="BankGothic Md BT" panose="020B0807020203060204" pitchFamily="34" charset="0"/>
                <a:ea typeface="微软雅黑" panose="020B0503020204020204" pitchFamily="34" charset="-122"/>
              </a:defRPr>
            </a:lvl1pPr>
          </a:lstStyle>
          <a:p>
            <a:r>
              <a:rPr lang="en-US" altLang="id-ID" dirty="0">
                <a:solidFill>
                  <a:schemeClr val="accent1"/>
                </a:solidFill>
              </a:rPr>
              <a:t>T</a:t>
            </a:r>
            <a:r>
              <a:rPr lang="en-US" altLang="zh-CN" dirty="0">
                <a:solidFill>
                  <a:schemeClr val="accent1"/>
                </a:solidFill>
              </a:rPr>
              <a:t>wo</a:t>
            </a:r>
          </a:p>
        </p:txBody>
      </p:sp>
      <p:sp>
        <p:nvSpPr>
          <p:cNvPr id="1048829" name="TextBox 24"/>
          <p:cNvSpPr txBox="1"/>
          <p:nvPr>
            <p:custDataLst>
              <p:tags r:id="rId7"/>
            </p:custDataLst>
          </p:nvPr>
        </p:nvSpPr>
        <p:spPr>
          <a:xfrm>
            <a:off x="6963227" y="2609753"/>
            <a:ext cx="1241542" cy="646331"/>
          </a:xfrm>
          <a:prstGeom prst="rect">
            <a:avLst/>
          </a:prstGeom>
          <a:noFill/>
        </p:spPr>
        <p:txBody>
          <a:bodyPr wrap="square" rtlCol="0">
            <a:spAutoFit/>
          </a:bodyPr>
          <a:lstStyle/>
          <a:p>
            <a:r>
              <a:rPr lang="en-US" altLang="id-ID" sz="3600" b="1" dirty="0">
                <a:solidFill>
                  <a:schemeClr val="accent1"/>
                </a:solidFill>
                <a:latin typeface="BankGothic Md BT" panose="020B0807020203060204" pitchFamily="34" charset="0"/>
                <a:ea typeface="微软雅黑" panose="020B0503020204020204" pitchFamily="34" charset="-122"/>
              </a:rPr>
              <a:t>O</a:t>
            </a:r>
            <a:r>
              <a:rPr lang="en-US" altLang="zh-CN" sz="3600" b="1" dirty="0">
                <a:solidFill>
                  <a:schemeClr val="accent1"/>
                </a:solidFill>
                <a:latin typeface="BankGothic Md BT" panose="020B0807020203060204" pitchFamily="34" charset="0"/>
                <a:ea typeface="微软雅黑" panose="020B0503020204020204" pitchFamily="34" charset="-122"/>
              </a:rPr>
              <a:t>ne</a:t>
            </a:r>
          </a:p>
        </p:txBody>
      </p:sp>
      <p:grpSp>
        <p:nvGrpSpPr>
          <p:cNvPr id="114" name="Group 28"/>
          <p:cNvGrpSpPr/>
          <p:nvPr>
            <p:custDataLst>
              <p:tags r:id="rId8"/>
            </p:custDataLst>
          </p:nvPr>
        </p:nvGrpSpPr>
        <p:grpSpPr>
          <a:xfrm flipH="1">
            <a:off x="4447132" y="3482852"/>
            <a:ext cx="1397845" cy="193662"/>
            <a:chOff x="2092860" y="2757465"/>
            <a:chExt cx="2439003" cy="240523"/>
          </a:xfrm>
        </p:grpSpPr>
        <p:cxnSp>
          <p:nvCxnSpPr>
            <p:cNvPr id="3145773" name="Straight Connector 30"/>
            <p:cNvCxnSpPr/>
            <p:nvPr>
              <p:custDataLst>
                <p:tags r:id="rId16"/>
              </p:custDataLst>
            </p:nvPr>
          </p:nvCxnSpPr>
          <p:spPr>
            <a:xfrm flipH="1">
              <a:off x="2092860" y="2757465"/>
              <a:ext cx="1880237" cy="240523"/>
            </a:xfrm>
            <a:prstGeom prst="line">
              <a:avLst/>
            </a:prstGeom>
            <a:ln w="12700">
              <a:solidFill>
                <a:schemeClr val="accent1"/>
              </a:solidFill>
              <a:headEnd type="none"/>
              <a:tailEnd type="oval"/>
            </a:ln>
          </p:spPr>
          <p:style>
            <a:lnRef idx="1">
              <a:srgbClr val="1F74AD"/>
            </a:lnRef>
            <a:fillRef idx="0">
              <a:srgbClr val="1F74AD"/>
            </a:fillRef>
            <a:effectRef idx="0">
              <a:srgbClr val="1F74AD"/>
            </a:effectRef>
            <a:fontRef idx="minor">
              <a:srgbClr val="000000"/>
            </a:fontRef>
          </p:style>
        </p:cxnSp>
        <p:cxnSp>
          <p:nvCxnSpPr>
            <p:cNvPr id="3145774" name="Straight Connector 31"/>
            <p:cNvCxnSpPr/>
            <p:nvPr>
              <p:custDataLst>
                <p:tags r:id="rId17"/>
              </p:custDataLst>
            </p:nvPr>
          </p:nvCxnSpPr>
          <p:spPr>
            <a:xfrm flipH="1" flipV="1">
              <a:off x="3973098" y="2757465"/>
              <a:ext cx="558765" cy="907"/>
            </a:xfrm>
            <a:prstGeom prst="line">
              <a:avLst/>
            </a:prstGeom>
            <a:ln w="12700">
              <a:solidFill>
                <a:schemeClr val="accent1"/>
              </a:solidFill>
            </a:ln>
          </p:spPr>
          <p:style>
            <a:lnRef idx="1">
              <a:srgbClr val="1F74AD"/>
            </a:lnRef>
            <a:fillRef idx="0">
              <a:srgbClr val="1F74AD"/>
            </a:fillRef>
            <a:effectRef idx="0">
              <a:srgbClr val="1F74AD"/>
            </a:effectRef>
            <a:fontRef idx="minor">
              <a:srgbClr val="000000"/>
            </a:fontRef>
          </p:style>
        </p:cxnSp>
      </p:grpSp>
      <p:sp>
        <p:nvSpPr>
          <p:cNvPr id="1048830" name="Oval 29"/>
          <p:cNvSpPr/>
          <p:nvPr>
            <p:custDataLst>
              <p:tags r:id="rId9"/>
            </p:custDataLst>
          </p:nvPr>
        </p:nvSpPr>
        <p:spPr>
          <a:xfrm flipH="1">
            <a:off x="4305786" y="3435612"/>
            <a:ext cx="141528" cy="153317"/>
          </a:xfrm>
          <a:prstGeom prst="ellipse">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endParaRPr lang="id-ID" sz="1350"/>
          </a:p>
        </p:txBody>
      </p:sp>
      <p:grpSp>
        <p:nvGrpSpPr>
          <p:cNvPr id="115" name="Group 81"/>
          <p:cNvGrpSpPr/>
          <p:nvPr>
            <p:custDataLst>
              <p:tags r:id="rId10"/>
            </p:custDataLst>
          </p:nvPr>
        </p:nvGrpSpPr>
        <p:grpSpPr>
          <a:xfrm flipH="1">
            <a:off x="5406779" y="2115848"/>
            <a:ext cx="1502430" cy="380272"/>
            <a:chOff x="2568804" y="2757465"/>
            <a:chExt cx="1963059" cy="496858"/>
          </a:xfrm>
        </p:grpSpPr>
        <p:cxnSp>
          <p:nvCxnSpPr>
            <p:cNvPr id="3145775" name="Straight Connector 83"/>
            <p:cNvCxnSpPr/>
            <p:nvPr>
              <p:custDataLst>
                <p:tags r:id="rId14"/>
              </p:custDataLst>
            </p:nvPr>
          </p:nvCxnSpPr>
          <p:spPr>
            <a:xfrm flipH="1">
              <a:off x="2568804" y="2757465"/>
              <a:ext cx="1404294" cy="496858"/>
            </a:xfrm>
            <a:prstGeom prst="line">
              <a:avLst/>
            </a:prstGeom>
            <a:ln w="12700">
              <a:solidFill>
                <a:schemeClr val="accent1"/>
              </a:solidFill>
              <a:headEnd type="none"/>
              <a:tailEnd type="oval"/>
            </a:ln>
          </p:spPr>
          <p:style>
            <a:lnRef idx="1">
              <a:srgbClr val="1F74AD"/>
            </a:lnRef>
            <a:fillRef idx="0">
              <a:srgbClr val="1F74AD"/>
            </a:fillRef>
            <a:effectRef idx="0">
              <a:srgbClr val="1F74AD"/>
            </a:effectRef>
            <a:fontRef idx="minor">
              <a:srgbClr val="000000"/>
            </a:fontRef>
          </p:style>
        </p:cxnSp>
        <p:cxnSp>
          <p:nvCxnSpPr>
            <p:cNvPr id="3145776" name="Straight Connector 84"/>
            <p:cNvCxnSpPr/>
            <p:nvPr>
              <p:custDataLst>
                <p:tags r:id="rId15"/>
              </p:custDataLst>
            </p:nvPr>
          </p:nvCxnSpPr>
          <p:spPr>
            <a:xfrm flipH="1" flipV="1">
              <a:off x="3973098" y="2757465"/>
              <a:ext cx="558765" cy="907"/>
            </a:xfrm>
            <a:prstGeom prst="line">
              <a:avLst/>
            </a:prstGeom>
            <a:ln w="12700">
              <a:solidFill>
                <a:schemeClr val="accent1"/>
              </a:solidFill>
            </a:ln>
          </p:spPr>
          <p:style>
            <a:lnRef idx="1">
              <a:srgbClr val="1F74AD"/>
            </a:lnRef>
            <a:fillRef idx="0">
              <a:srgbClr val="1F74AD"/>
            </a:fillRef>
            <a:effectRef idx="0">
              <a:srgbClr val="1F74AD"/>
            </a:effectRef>
            <a:fontRef idx="minor">
              <a:srgbClr val="000000"/>
            </a:fontRef>
          </p:style>
        </p:cxnSp>
      </p:grpSp>
      <p:sp>
        <p:nvSpPr>
          <p:cNvPr id="1048831" name="Oval 82"/>
          <p:cNvSpPr/>
          <p:nvPr>
            <p:custDataLst>
              <p:tags r:id="rId11"/>
            </p:custDataLst>
          </p:nvPr>
        </p:nvSpPr>
        <p:spPr>
          <a:xfrm flipH="1">
            <a:off x="5299834" y="2042948"/>
            <a:ext cx="145799" cy="145799"/>
          </a:xfrm>
          <a:prstGeom prst="ellipse">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endParaRPr lang="id-ID" sz="1350"/>
          </a:p>
        </p:txBody>
      </p:sp>
      <p:sp>
        <p:nvSpPr>
          <p:cNvPr id="1048820" name="文本框 14"/>
          <p:cNvSpPr txBox="1"/>
          <p:nvPr>
            <p:custDataLst>
              <p:tags r:id="rId12"/>
            </p:custDataLst>
          </p:nvPr>
        </p:nvSpPr>
        <p:spPr>
          <a:xfrm>
            <a:off x="354330" y="222885"/>
            <a:ext cx="6653530" cy="737235"/>
          </a:xfrm>
          <a:prstGeom prst="rect">
            <a:avLst/>
          </a:prstGeom>
          <a:noFill/>
        </p:spPr>
        <p:txBody>
          <a:bodyPr wrap="square" rtlCol="0">
            <a:spAutoFit/>
          </a:bodyPr>
          <a:lstStyle/>
          <a:p>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4.2</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 DynSQL的实际效果</a:t>
            </a:r>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--生成查询的质量</a:t>
            </a:r>
            <a:r>
              <a:rPr lang="en-US" altLang="zh-CN" dirty="0">
                <a:sym typeface="+mn-ea"/>
              </a:rPr>
              <a:t> </a:t>
            </a:r>
            <a:endParaRPr lang="zh-CN" altLang="en-US" b="1" dirty="0">
              <a:solidFill>
                <a:schemeClr val="bg1">
                  <a:lumMod val="50000"/>
                </a:schemeClr>
              </a:solidFill>
              <a:latin typeface="微软雅黑" panose="020B0503020204020204" pitchFamily="34" charset="-122"/>
              <a:cs typeface="+mn-cs"/>
            </a:endParaRPr>
          </a:p>
          <a:p>
            <a:endParaRPr lang="zh-CN" altLang="en-US" dirty="0"/>
          </a:p>
        </p:txBody>
      </p:sp>
      <p:cxnSp>
        <p:nvCxnSpPr>
          <p:cNvPr id="3145772" name="直接连接符 74"/>
          <p:cNvCxnSpPr/>
          <p:nvPr>
            <p:custDataLst>
              <p:tags r:id="rId13"/>
            </p:custDataLst>
          </p:nvPr>
        </p:nvCxnSpPr>
        <p:spPr>
          <a:xfrm flipV="1">
            <a:off x="-3537" y="687523"/>
            <a:ext cx="6189980" cy="1143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1"/>
            </p:custDataLst>
          </p:nvPr>
        </p:nvGraphicFramePr>
        <p:xfrm>
          <a:off x="733425" y="981075"/>
          <a:ext cx="7677150" cy="3426460"/>
        </p:xfrm>
        <a:graphic>
          <a:graphicData uri="http://schemas.openxmlformats.org/drawingml/2006/table">
            <a:tbl>
              <a:tblPr/>
              <a:tblGrid>
                <a:gridCol w="1799590">
                  <a:extLst>
                    <a:ext uri="{9D8B030D-6E8A-4147-A177-3AD203B41FA5}">
                      <a16:colId xmlns:a16="http://schemas.microsoft.com/office/drawing/2014/main" val="20000"/>
                    </a:ext>
                  </a:extLst>
                </a:gridCol>
                <a:gridCol w="896620">
                  <a:extLst>
                    <a:ext uri="{9D8B030D-6E8A-4147-A177-3AD203B41FA5}">
                      <a16:colId xmlns:a16="http://schemas.microsoft.com/office/drawing/2014/main" val="20001"/>
                    </a:ext>
                  </a:extLst>
                </a:gridCol>
                <a:gridCol w="1343025">
                  <a:extLst>
                    <a:ext uri="{9D8B030D-6E8A-4147-A177-3AD203B41FA5}">
                      <a16:colId xmlns:a16="http://schemas.microsoft.com/office/drawing/2014/main" val="20002"/>
                    </a:ext>
                  </a:extLst>
                </a:gridCol>
                <a:gridCol w="911860">
                  <a:extLst>
                    <a:ext uri="{9D8B030D-6E8A-4147-A177-3AD203B41FA5}">
                      <a16:colId xmlns:a16="http://schemas.microsoft.com/office/drawing/2014/main" val="20003"/>
                    </a:ext>
                  </a:extLst>
                </a:gridCol>
                <a:gridCol w="1416050">
                  <a:extLst>
                    <a:ext uri="{9D8B030D-6E8A-4147-A177-3AD203B41FA5}">
                      <a16:colId xmlns:a16="http://schemas.microsoft.com/office/drawing/2014/main" val="20004"/>
                    </a:ext>
                  </a:extLst>
                </a:gridCol>
                <a:gridCol w="1310005">
                  <a:extLst>
                    <a:ext uri="{9D8B030D-6E8A-4147-A177-3AD203B41FA5}">
                      <a16:colId xmlns:a16="http://schemas.microsoft.com/office/drawing/2014/main" val="20005"/>
                    </a:ext>
                  </a:extLst>
                </a:gridCol>
              </a:tblGrid>
              <a:tr h="588645">
                <a:tc rowSpan="2">
                  <a:txBody>
                    <a:bodyPr/>
                    <a:lstStyle/>
                    <a:p>
                      <a:pPr indent="0" algn="ctr">
                        <a:buNone/>
                      </a:pPr>
                      <a:r>
                        <a:rPr lang="en-US" sz="1800" b="1">
                          <a:solidFill>
                            <a:srgbClr val="FFFFFF"/>
                          </a:solidFill>
                          <a:latin typeface="微软雅黑" panose="020B0503020204020204" pitchFamily="34" charset="-122"/>
                        </a:rPr>
                        <a:t>DBMS</a:t>
                      </a:r>
                      <a:endParaRPr lang="en-US" altLang="en-US" sz="1800" b="1">
                        <a:solidFill>
                          <a:srgbClr val="FFFFFF"/>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24379"/>
                    </a:solidFill>
                  </a:tcPr>
                </a:tc>
                <a:tc gridSpan="3">
                  <a:txBody>
                    <a:bodyPr/>
                    <a:lstStyle/>
                    <a:p>
                      <a:pPr indent="0" algn="ctr">
                        <a:buNone/>
                      </a:pPr>
                      <a:r>
                        <a:rPr lang="en-US" sz="1600" b="1">
                          <a:solidFill>
                            <a:srgbClr val="FFFFFF"/>
                          </a:solidFill>
                          <a:latin typeface="微软雅黑" panose="020B0503020204020204" pitchFamily="34" charset="-122"/>
                        </a:rPr>
                        <a:t>Bug</a:t>
                      </a:r>
                      <a:endParaRPr lang="en-US" altLang="en-US" sz="1600" b="1">
                        <a:solidFill>
                          <a:srgbClr val="FFFFFF"/>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24379"/>
                    </a:solidFill>
                  </a:tcPr>
                </a:tc>
                <a:tc hMerge="1">
                  <a:txBody>
                    <a:bodyPr/>
                    <a:lstStyle/>
                    <a:p>
                      <a:endParaRPr lang="zh-CN"/>
                    </a:p>
                  </a:txBody>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2">
                  <a:txBody>
                    <a:bodyPr/>
                    <a:lstStyle/>
                    <a:p>
                      <a:pPr indent="0" algn="ctr">
                        <a:buNone/>
                      </a:pPr>
                      <a:r>
                        <a:rPr lang="en-US" sz="1600" b="1">
                          <a:solidFill>
                            <a:srgbClr val="FFFFFF"/>
                          </a:solidFill>
                          <a:latin typeface="微软雅黑" panose="020B0503020204020204" pitchFamily="34" charset="-122"/>
                        </a:rPr>
                        <a:t>Validity</a:t>
                      </a:r>
                      <a:endParaRPr lang="en-US" altLang="en-US" sz="1600" b="1">
                        <a:solidFill>
                          <a:srgbClr val="FFFFFF"/>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24379"/>
                    </a:solidFill>
                  </a:tcPr>
                </a:tc>
                <a:tc hMerge="1">
                  <a:txBody>
                    <a:bodyPr/>
                    <a:lstStyle/>
                    <a:p>
                      <a:endParaRPr lang="zh-CN"/>
                    </a:p>
                  </a:txBody>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525145">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en-US" sz="1400" b="1">
                          <a:solidFill>
                            <a:srgbClr val="FFFFFF"/>
                          </a:solidFill>
                          <a:latin typeface="微软雅黑" panose="020B0503020204020204" pitchFamily="34" charset="-122"/>
                        </a:rPr>
                        <a:t>Found</a:t>
                      </a:r>
                      <a:endParaRPr lang="en-US" altLang="en-US" sz="1400" b="1">
                        <a:solidFill>
                          <a:srgbClr val="FFFFFF"/>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24379"/>
                    </a:solidFill>
                  </a:tcPr>
                </a:tc>
                <a:tc>
                  <a:txBody>
                    <a:bodyPr/>
                    <a:lstStyle/>
                    <a:p>
                      <a:pPr indent="0" algn="ctr">
                        <a:buNone/>
                      </a:pPr>
                      <a:r>
                        <a:rPr lang="en-US" sz="1400" b="1">
                          <a:solidFill>
                            <a:srgbClr val="FFFFFF"/>
                          </a:solidFill>
                          <a:latin typeface="微软雅黑" panose="020B0503020204020204" pitchFamily="34" charset="-122"/>
                        </a:rPr>
                        <a:t>Confirmed</a:t>
                      </a:r>
                      <a:endParaRPr lang="en-US" altLang="en-US" sz="1400" b="1">
                        <a:solidFill>
                          <a:srgbClr val="FFFFFF"/>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24379"/>
                    </a:solidFill>
                  </a:tcPr>
                </a:tc>
                <a:tc>
                  <a:txBody>
                    <a:bodyPr/>
                    <a:lstStyle/>
                    <a:p>
                      <a:pPr indent="0" algn="ctr">
                        <a:buNone/>
                      </a:pPr>
                      <a:r>
                        <a:rPr lang="en-US" sz="1400" b="1">
                          <a:solidFill>
                            <a:srgbClr val="FFFFFF"/>
                          </a:solidFill>
                          <a:latin typeface="微软雅黑" panose="020B0503020204020204" pitchFamily="34" charset="-122"/>
                        </a:rPr>
                        <a:t>Fixed</a:t>
                      </a:r>
                      <a:endParaRPr lang="en-US" altLang="en-US" sz="1400" b="1">
                        <a:solidFill>
                          <a:srgbClr val="FFFFFF"/>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24379"/>
                    </a:solidFill>
                  </a:tcPr>
                </a:tc>
                <a:tc>
                  <a:txBody>
                    <a:bodyPr/>
                    <a:lstStyle/>
                    <a:p>
                      <a:pPr indent="0" algn="ctr">
                        <a:buNone/>
                      </a:pPr>
                      <a:r>
                        <a:rPr lang="en-US" sz="1400" b="1">
                          <a:solidFill>
                            <a:srgbClr val="FFFFFF"/>
                          </a:solidFill>
                          <a:latin typeface="微软雅黑" panose="020B0503020204020204" pitchFamily="34" charset="-122"/>
                          <a:sym typeface="+mn-ea"/>
                        </a:rPr>
                        <a:t>Statement</a:t>
                      </a:r>
                      <a:endParaRPr lang="en-US" altLang="en-US" sz="1100" b="1">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24379"/>
                    </a:solidFill>
                  </a:tcPr>
                </a:tc>
                <a:tc>
                  <a:txBody>
                    <a:bodyPr/>
                    <a:lstStyle/>
                    <a:p>
                      <a:pPr indent="0" algn="ctr">
                        <a:buNone/>
                      </a:pPr>
                      <a:r>
                        <a:rPr lang="en-US" sz="1400" b="1">
                          <a:solidFill>
                            <a:srgbClr val="FFFFFF"/>
                          </a:solidFill>
                          <a:latin typeface="微软雅黑" panose="020B0503020204020204" pitchFamily="34" charset="-122"/>
                          <a:sym typeface="+mn-ea"/>
                        </a:rPr>
                        <a:t>Query</a:t>
                      </a:r>
                      <a:endParaRPr lang="en-US" altLang="en-US" sz="1100" b="1">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24379"/>
                    </a:solidFill>
                  </a:tcPr>
                </a:tc>
                <a:extLst>
                  <a:ext uri="{0D108BD9-81ED-4DB2-BD59-A6C34878D82A}">
                    <a16:rowId xmlns:a16="http://schemas.microsoft.com/office/drawing/2014/main" val="10001"/>
                  </a:ext>
                </a:extLst>
              </a:tr>
              <a:tr h="462915">
                <a:tc>
                  <a:txBody>
                    <a:bodyPr/>
                    <a:lstStyle/>
                    <a:p>
                      <a:pPr indent="0" algn="ctr">
                        <a:buNone/>
                      </a:pPr>
                      <a:r>
                        <a:rPr lang="zh-CN" sz="1000" b="0">
                          <a:solidFill>
                            <a:srgbClr val="262626"/>
                          </a:solidFill>
                          <a:latin typeface="Arial" panose="020B0604020202020204" pitchFamily="34" charset="0"/>
                          <a:ea typeface="微软雅黑" panose="020B0503020204020204" pitchFamily="34" charset="-122"/>
                        </a:rPr>
                        <a:t>实验业务费</a:t>
                      </a:r>
                      <a:endParaRPr lang="en-US" altLang="en-US" sz="1000" b="0">
                        <a:solidFill>
                          <a:srgbClr val="262626"/>
                        </a:solidFill>
                        <a:latin typeface="微软雅黑" panose="020B0503020204020204" pitchFamily="34" charset="-122"/>
                      </a:endParaRPr>
                    </a:p>
                  </a:txBody>
                  <a:tcPr marL="12700" marR="12700" marT="12700" anchor="ctr">
                    <a:lnL>
                      <a:noFill/>
                    </a:lnL>
                    <a:lnR>
                      <a:noFill/>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gridSpan="3">
                  <a:txBody>
                    <a:bodyPr/>
                    <a:lstStyle/>
                    <a:p>
                      <a:pPr indent="0" algn="ctr">
                        <a:buNone/>
                      </a:pPr>
                      <a:r>
                        <a:rPr lang="zh-CN" sz="1000" b="0">
                          <a:solidFill>
                            <a:srgbClr val="262626"/>
                          </a:solidFill>
                          <a:latin typeface="Arial" panose="020B0604020202020204" pitchFamily="34" charset="0"/>
                          <a:ea typeface="微软雅黑" panose="020B0503020204020204" pitchFamily="34" charset="-122"/>
                        </a:rPr>
                        <a:t>XRD、TEM等表征费用</a:t>
                      </a:r>
                      <a:endParaRPr lang="en-US" altLang="en-US" sz="1000" b="0">
                        <a:solidFill>
                          <a:srgbClr val="262626"/>
                        </a:solidFill>
                        <a:latin typeface="微软雅黑" panose="020B0503020204020204" pitchFamily="34" charset="-122"/>
                      </a:endParaRPr>
                    </a:p>
                  </a:txBody>
                  <a:tcPr marL="12700" marR="12700" marT="12700" anchor="ctr">
                    <a:lnL>
                      <a:noFill/>
                    </a:lnL>
                    <a:lnR>
                      <a:noFill/>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p>
                      <a:pPr indent="0" algn="ctr">
                        <a:buNone/>
                      </a:pPr>
                      <a:r>
                        <a:rPr lang="en-US" sz="1000" b="0">
                          <a:solidFill>
                            <a:srgbClr val="262626"/>
                          </a:solidFill>
                          <a:latin typeface="微软雅黑" panose="020B0503020204020204" pitchFamily="34" charset="-122"/>
                        </a:rPr>
                        <a:t>¥20, 000</a:t>
                      </a:r>
                      <a:endParaRPr lang="en-US" altLang="en-US" sz="1000" b="0">
                        <a:solidFill>
                          <a:srgbClr val="262626"/>
                        </a:solidFill>
                        <a:latin typeface="微软雅黑" panose="020B0503020204020204" pitchFamily="34" charset="-122"/>
                      </a:endParaRPr>
                    </a:p>
                  </a:txBody>
                  <a:tcPr marL="12700" marR="12700" marT="12700" anchor="ctr">
                    <a:lnL>
                      <a:noFill/>
                    </a:lnL>
                    <a:lnR cap="flat">
                      <a:noFill/>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R cap="flat">
                      <a:noFill/>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2"/>
                  </a:ext>
                </a:extLst>
              </a:tr>
              <a:tr h="462280">
                <a:tc>
                  <a:txBody>
                    <a:bodyPr/>
                    <a:lstStyle/>
                    <a:p>
                      <a:pPr indent="0" algn="ctr">
                        <a:buNone/>
                      </a:pPr>
                      <a:r>
                        <a:rPr lang="zh-CN" sz="1000" b="0">
                          <a:solidFill>
                            <a:srgbClr val="262626"/>
                          </a:solidFill>
                          <a:latin typeface="Arial" panose="020B0604020202020204" pitchFamily="34" charset="0"/>
                          <a:ea typeface="微软雅黑" panose="020B0503020204020204" pitchFamily="34" charset="-122"/>
                        </a:rPr>
                        <a:t>实验材料费</a:t>
                      </a:r>
                      <a:endParaRPr lang="en-US" altLang="en-US" sz="1000" b="0">
                        <a:solidFill>
                          <a:srgbClr val="262626"/>
                        </a:solidFill>
                        <a:latin typeface="微软雅黑" panose="020B0503020204020204" pitchFamily="34"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7E7E7"/>
                    </a:solidFill>
                  </a:tcPr>
                </a:tc>
                <a:tc gridSpan="3">
                  <a:txBody>
                    <a:bodyPr/>
                    <a:lstStyle/>
                    <a:p>
                      <a:pPr indent="0" algn="ctr">
                        <a:buNone/>
                      </a:pPr>
                      <a:r>
                        <a:rPr lang="zh-CN" sz="1000" b="0">
                          <a:solidFill>
                            <a:srgbClr val="262626"/>
                          </a:solidFill>
                          <a:latin typeface="Arial" panose="020B0604020202020204" pitchFamily="34" charset="0"/>
                          <a:ea typeface="微软雅黑" panose="020B0503020204020204" pitchFamily="34" charset="-122"/>
                        </a:rPr>
                        <a:t>碳基原材料、过硫酸盐等试剂</a:t>
                      </a:r>
                      <a:endParaRPr lang="en-US" altLang="en-US" sz="1000" b="0">
                        <a:solidFill>
                          <a:srgbClr val="262626"/>
                        </a:solidFill>
                        <a:latin typeface="微软雅黑" panose="020B0503020204020204" pitchFamily="34"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7E7E7"/>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p>
                      <a:pPr indent="0" algn="ctr">
                        <a:buNone/>
                      </a:pPr>
                      <a:r>
                        <a:rPr lang="en-US" sz="1000" b="0">
                          <a:solidFill>
                            <a:srgbClr val="262626"/>
                          </a:solidFill>
                          <a:latin typeface="微软雅黑" panose="020B0503020204020204" pitchFamily="34" charset="-122"/>
                        </a:rPr>
                        <a:t>¥4, 000</a:t>
                      </a:r>
                      <a:endParaRPr lang="en-US" altLang="en-US" sz="1000" b="0">
                        <a:solidFill>
                          <a:srgbClr val="262626"/>
                        </a:solidFill>
                        <a:latin typeface="微软雅黑" panose="020B0503020204020204" pitchFamily="34" charset="-122"/>
                      </a:endParaRPr>
                    </a:p>
                  </a:txBody>
                  <a:tcPr marL="12700" marR="12700" marT="12700"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7E7E7"/>
                    </a:solid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3"/>
                  </a:ext>
                </a:extLst>
              </a:tr>
              <a:tr h="462915">
                <a:tc>
                  <a:txBody>
                    <a:bodyPr/>
                    <a:lstStyle/>
                    <a:p>
                      <a:pPr indent="0" algn="ctr">
                        <a:buNone/>
                      </a:pPr>
                      <a:r>
                        <a:rPr lang="zh-CN" sz="1000" b="0">
                          <a:solidFill>
                            <a:srgbClr val="262626"/>
                          </a:solidFill>
                          <a:latin typeface="Arial" panose="020B0604020202020204" pitchFamily="34" charset="0"/>
                          <a:ea typeface="微软雅黑" panose="020B0503020204020204" pitchFamily="34" charset="-122"/>
                        </a:rPr>
                        <a:t>图书资料费</a:t>
                      </a:r>
                      <a:endParaRPr lang="en-US" altLang="en-US" sz="1000" b="0">
                        <a:solidFill>
                          <a:srgbClr val="262626"/>
                        </a:solidFill>
                        <a:latin typeface="微软雅黑" panose="020B0503020204020204" pitchFamily="34"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gridSpan="3">
                  <a:txBody>
                    <a:bodyPr/>
                    <a:lstStyle/>
                    <a:p>
                      <a:pPr indent="0" algn="ctr">
                        <a:buNone/>
                      </a:pPr>
                      <a:r>
                        <a:rPr lang="zh-CN" sz="1000" b="0">
                          <a:solidFill>
                            <a:srgbClr val="262626"/>
                          </a:solidFill>
                          <a:latin typeface="Arial" panose="020B0604020202020204" pitchFamily="34" charset="0"/>
                          <a:ea typeface="微软雅黑" panose="020B0503020204020204" pitchFamily="34" charset="-122"/>
                        </a:rPr>
                        <a:t>文献查阅、相关专著购买</a:t>
                      </a:r>
                      <a:endParaRPr lang="en-US" altLang="en-US" sz="1000" b="0">
                        <a:solidFill>
                          <a:srgbClr val="262626"/>
                        </a:solidFill>
                        <a:latin typeface="微软雅黑" panose="020B0503020204020204" pitchFamily="34"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p>
                      <a:pPr indent="0" algn="ctr">
                        <a:buNone/>
                      </a:pPr>
                      <a:r>
                        <a:rPr lang="zh-CN" sz="1000" b="0">
                          <a:solidFill>
                            <a:srgbClr val="262626"/>
                          </a:solidFill>
                          <a:latin typeface="Arial" panose="020B0604020202020204" pitchFamily="34" charset="0"/>
                          <a:ea typeface="微软雅黑" panose="020B0503020204020204" pitchFamily="34" charset="-122"/>
                        </a:rPr>
                        <a:t>￥500</a:t>
                      </a:r>
                      <a:endParaRPr lang="en-US" altLang="en-US" sz="1000" b="0">
                        <a:solidFill>
                          <a:srgbClr val="262626"/>
                        </a:solidFill>
                        <a:latin typeface="微软雅黑" panose="020B0503020204020204" pitchFamily="34" charset="-122"/>
                      </a:endParaRPr>
                    </a:p>
                  </a:txBody>
                  <a:tcPr marL="12700" marR="12700" marT="12700"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4"/>
                  </a:ext>
                </a:extLst>
              </a:tr>
              <a:tr h="461645">
                <a:tc>
                  <a:txBody>
                    <a:bodyPr/>
                    <a:lstStyle/>
                    <a:p>
                      <a:pPr indent="0" algn="ctr">
                        <a:buNone/>
                      </a:pPr>
                      <a:r>
                        <a:rPr lang="zh-CN" sz="1000" b="0">
                          <a:solidFill>
                            <a:srgbClr val="262626"/>
                          </a:solidFill>
                          <a:latin typeface="Arial" panose="020B0604020202020204" pitchFamily="34" charset="0"/>
                          <a:ea typeface="微软雅黑" panose="020B0503020204020204" pitchFamily="34" charset="-122"/>
                        </a:rPr>
                        <a:t>其他</a:t>
                      </a:r>
                      <a:endParaRPr lang="en-US" altLang="en-US" sz="1000" b="0">
                        <a:solidFill>
                          <a:srgbClr val="262626"/>
                        </a:solidFill>
                        <a:latin typeface="微软雅黑" panose="020B0503020204020204" pitchFamily="34"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7E7E7"/>
                    </a:solidFill>
                  </a:tcPr>
                </a:tc>
                <a:tc gridSpan="3">
                  <a:txBody>
                    <a:bodyPr/>
                    <a:lstStyle/>
                    <a:p>
                      <a:pPr indent="0" algn="ctr">
                        <a:buNone/>
                      </a:pPr>
                      <a:r>
                        <a:rPr lang="zh-CN" sz="1000" b="0">
                          <a:solidFill>
                            <a:srgbClr val="262626"/>
                          </a:solidFill>
                          <a:latin typeface="Arial" panose="020B0604020202020204" pitchFamily="34" charset="0"/>
                          <a:ea typeface="微软雅黑" panose="020B0503020204020204" pitchFamily="34" charset="-122"/>
                        </a:rPr>
                        <a:t>交通费、打印费等</a:t>
                      </a:r>
                      <a:endParaRPr lang="en-US" altLang="en-US" sz="1000" b="0">
                        <a:solidFill>
                          <a:srgbClr val="262626"/>
                        </a:solidFill>
                        <a:latin typeface="微软雅黑" panose="020B0503020204020204" pitchFamily="34"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7E7E7"/>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p>
                      <a:pPr indent="0" algn="ctr">
                        <a:buNone/>
                      </a:pPr>
                      <a:r>
                        <a:rPr lang="zh-CN" sz="1000" b="0">
                          <a:solidFill>
                            <a:srgbClr val="262626"/>
                          </a:solidFill>
                          <a:latin typeface="Arial" panose="020B0604020202020204" pitchFamily="34" charset="0"/>
                          <a:ea typeface="微软雅黑" panose="020B0503020204020204" pitchFamily="34" charset="-122"/>
                        </a:rPr>
                        <a:t>￥500</a:t>
                      </a:r>
                      <a:endParaRPr lang="en-US" altLang="en-US" sz="1000" b="0">
                        <a:solidFill>
                          <a:srgbClr val="262626"/>
                        </a:solidFill>
                        <a:latin typeface="微软雅黑" panose="020B0503020204020204" pitchFamily="34" charset="-122"/>
                      </a:endParaRPr>
                    </a:p>
                  </a:txBody>
                  <a:tcPr marL="12700" marR="12700" marT="12700"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7E7E7"/>
                    </a:solid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5"/>
                  </a:ext>
                </a:extLst>
              </a:tr>
              <a:tr h="462915">
                <a:tc>
                  <a:txBody>
                    <a:bodyPr/>
                    <a:lstStyle/>
                    <a:p>
                      <a:pPr indent="0" algn="ctr">
                        <a:buNone/>
                      </a:pPr>
                      <a:r>
                        <a:rPr lang="zh-CN" sz="1000" b="0">
                          <a:solidFill>
                            <a:srgbClr val="262626"/>
                          </a:solidFill>
                          <a:latin typeface="Arial" panose="020B0604020202020204" pitchFamily="34" charset="0"/>
                          <a:ea typeface="微软雅黑" panose="020B0503020204020204" pitchFamily="34" charset="-122"/>
                        </a:rPr>
                        <a:t>合计</a:t>
                      </a:r>
                      <a:endParaRPr lang="en-US" altLang="en-US" sz="1000" b="0">
                        <a:solidFill>
                          <a:srgbClr val="262626"/>
                        </a:solidFill>
                        <a:latin typeface="微软雅黑" panose="020B0503020204020204" pitchFamily="34"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gridSpan="3">
                  <a:txBody>
                    <a:bodyPr/>
                    <a:lstStyle/>
                    <a:p>
                      <a:pPr indent="0" algn="ctr">
                        <a:buNone/>
                      </a:pPr>
                      <a:endParaRPr lang="en-US" altLang="en-US" sz="1000" b="0">
                        <a:solidFill>
                          <a:srgbClr val="262626"/>
                        </a:solidFill>
                        <a:latin typeface="微软雅黑" panose="020B0503020204020204" pitchFamily="34"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p>
                      <a:pPr indent="0" algn="ctr">
                        <a:buNone/>
                      </a:pPr>
                      <a:r>
                        <a:rPr lang="en-US" sz="1000" b="0">
                          <a:solidFill>
                            <a:srgbClr val="262626"/>
                          </a:solidFill>
                          <a:latin typeface="微软雅黑" panose="020B0503020204020204" pitchFamily="34" charset="-122"/>
                        </a:rPr>
                        <a:t>¥25, 000</a:t>
                      </a:r>
                      <a:endParaRPr lang="en-US" altLang="en-US" sz="1000" b="0">
                        <a:solidFill>
                          <a:srgbClr val="262626"/>
                        </a:solidFill>
                        <a:latin typeface="微软雅黑" panose="020B0503020204020204" pitchFamily="34" charset="-122"/>
                      </a:endParaRPr>
                    </a:p>
                  </a:txBody>
                  <a:tcPr marL="12700" marR="12700" marT="12700"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6"/>
                  </a:ext>
                </a:extLst>
              </a:tr>
            </a:tbl>
          </a:graphicData>
        </a:graphic>
      </p:graphicFrame>
      <p:pic>
        <p:nvPicPr>
          <p:cNvPr id="3" name="图片 2"/>
          <p:cNvPicPr>
            <a:picLocks noChangeAspect="1"/>
          </p:cNvPicPr>
          <p:nvPr>
            <p:custDataLst>
              <p:tags r:id="rId2"/>
            </p:custDataLst>
          </p:nvPr>
        </p:nvPicPr>
        <p:blipFill>
          <a:blip r:embed="rId6"/>
          <a:srcRect l="9115"/>
          <a:stretch>
            <a:fillRect/>
          </a:stretch>
        </p:blipFill>
        <p:spPr>
          <a:xfrm>
            <a:off x="733425" y="2128520"/>
            <a:ext cx="7677150" cy="2257425"/>
          </a:xfrm>
          <a:prstGeom prst="rect">
            <a:avLst/>
          </a:prstGeom>
        </p:spPr>
      </p:pic>
      <p:sp>
        <p:nvSpPr>
          <p:cNvPr id="1048820" name="文本框 14"/>
          <p:cNvSpPr txBox="1"/>
          <p:nvPr>
            <p:custDataLst>
              <p:tags r:id="rId3"/>
            </p:custDataLst>
          </p:nvPr>
        </p:nvSpPr>
        <p:spPr>
          <a:xfrm>
            <a:off x="354330" y="222885"/>
            <a:ext cx="6653530" cy="73723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sym typeface="+mn-ea"/>
              </a:rPr>
              <a:t>4.</a:t>
            </a:r>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2</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 DynSQL的实际效果</a:t>
            </a:r>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--发现bug</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汇总</a:t>
            </a:r>
            <a:r>
              <a:rPr lang="en-US" altLang="zh-CN" dirty="0">
                <a:sym typeface="+mn-ea"/>
              </a:rPr>
              <a:t> </a:t>
            </a:r>
            <a:endParaRPr lang="zh-CN" altLang="en-US" b="1" dirty="0">
              <a:solidFill>
                <a:schemeClr val="bg1">
                  <a:lumMod val="50000"/>
                </a:schemeClr>
              </a:solidFill>
              <a:latin typeface="微软雅黑" panose="020B0503020204020204" pitchFamily="34" charset="-122"/>
              <a:cs typeface="+mn-cs"/>
            </a:endParaRPr>
          </a:p>
          <a:p>
            <a:endParaRPr lang="zh-CN" altLang="en-US" dirty="0"/>
          </a:p>
        </p:txBody>
      </p:sp>
      <p:cxnSp>
        <p:nvCxnSpPr>
          <p:cNvPr id="3145772" name="直接连接符 74"/>
          <p:cNvCxnSpPr/>
          <p:nvPr>
            <p:custDataLst>
              <p:tags r:id="rId4"/>
            </p:custDataLst>
          </p:nvPr>
        </p:nvCxnSpPr>
        <p:spPr>
          <a:xfrm flipV="1">
            <a:off x="-3537" y="687523"/>
            <a:ext cx="6189980" cy="1143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文本框 99"/>
          <p:cNvSpPr txBox="1"/>
          <p:nvPr/>
        </p:nvSpPr>
        <p:spPr>
          <a:xfrm>
            <a:off x="5225598" y="3968115"/>
            <a:ext cx="3145790" cy="737235"/>
          </a:xfrm>
          <a:prstGeom prst="rect">
            <a:avLst/>
          </a:prstGeom>
          <a:noFill/>
          <a:ln w="9525">
            <a:noFill/>
          </a:ln>
        </p:spPr>
        <p:txBody>
          <a:bodyPr wrap="square">
            <a:spAutoFit/>
          </a:bodyPr>
          <a:lstStyle/>
          <a:p>
            <a:pPr indent="0">
              <a:lnSpc>
                <a:spcPct val="150000"/>
              </a:lnSpc>
            </a:pPr>
            <a:r>
              <a:rPr lang="zh-CN" sz="1400" b="0" dirty="0">
                <a:solidFill>
                  <a:schemeClr val="tx1"/>
                </a:solidFill>
                <a:latin typeface="+mj-ea"/>
                <a:ea typeface="+mj-ea"/>
                <a:cs typeface="Times New Roman" panose="02020603050405020304" pitchFamily="18" charset="0"/>
              </a:rPr>
              <a:t>● 大小上：集中在0-1000字节、线性</a:t>
            </a:r>
          </a:p>
          <a:p>
            <a:pPr indent="0">
              <a:lnSpc>
                <a:spcPct val="150000"/>
              </a:lnSpc>
            </a:pPr>
            <a:r>
              <a:rPr lang="zh-CN" sz="1400" dirty="0">
                <a:latin typeface="+mj-ea"/>
                <a:ea typeface="+mj-ea"/>
                <a:cs typeface="Times New Roman" panose="02020603050405020304" pitchFamily="18" charset="0"/>
                <a:sym typeface="+mn-ea"/>
              </a:rPr>
              <a:t>● </a:t>
            </a:r>
            <a:r>
              <a:rPr lang="zh-CN" sz="1400" b="0" dirty="0">
                <a:solidFill>
                  <a:schemeClr val="tx1"/>
                </a:solidFill>
                <a:latin typeface="+mj-ea"/>
                <a:ea typeface="+mj-ea"/>
                <a:cs typeface="Times New Roman" panose="02020603050405020304" pitchFamily="18" charset="0"/>
              </a:rPr>
              <a:t>分布上：</a:t>
            </a:r>
            <a:r>
              <a:rPr lang="en-US" altLang="zh-CN" sz="1400" b="0" dirty="0">
                <a:solidFill>
                  <a:schemeClr val="tx1"/>
                </a:solidFill>
                <a:latin typeface="+mj-ea"/>
                <a:ea typeface="+mj-ea"/>
                <a:cs typeface="Times New Roman" panose="02020603050405020304" pitchFamily="18" charset="0"/>
              </a:rPr>
              <a:t>Create</a:t>
            </a:r>
            <a:r>
              <a:rPr lang="zh-CN" altLang="en-US" sz="1400" b="0" dirty="0">
                <a:solidFill>
                  <a:schemeClr val="tx1"/>
                </a:solidFill>
                <a:latin typeface="+mj-ea"/>
                <a:ea typeface="+mj-ea"/>
                <a:cs typeface="Times New Roman" panose="02020603050405020304" pitchFamily="18" charset="0"/>
              </a:rPr>
              <a:t>和</a:t>
            </a:r>
            <a:r>
              <a:rPr lang="en-US" altLang="zh-CN" sz="1400" b="0" dirty="0">
                <a:solidFill>
                  <a:schemeClr val="tx1"/>
                </a:solidFill>
                <a:latin typeface="+mj-ea"/>
                <a:ea typeface="+mj-ea"/>
                <a:cs typeface="Times New Roman" panose="02020603050405020304" pitchFamily="18" charset="0"/>
              </a:rPr>
              <a:t>Select</a:t>
            </a:r>
            <a:r>
              <a:rPr lang="zh-CN" altLang="en-US" sz="1400" b="0" dirty="0">
                <a:solidFill>
                  <a:schemeClr val="tx1"/>
                </a:solidFill>
                <a:latin typeface="+mj-ea"/>
                <a:ea typeface="+mj-ea"/>
                <a:cs typeface="Times New Roman" panose="02020603050405020304" pitchFamily="18" charset="0"/>
              </a:rPr>
              <a:t>为主</a:t>
            </a:r>
          </a:p>
        </p:txBody>
      </p:sp>
      <p:cxnSp>
        <p:nvCxnSpPr>
          <p:cNvPr id="3145739" name="直接连接符 3"/>
          <p:cNvCxnSpPr/>
          <p:nvPr/>
        </p:nvCxnSpPr>
        <p:spPr>
          <a:xfrm>
            <a:off x="4572000" y="844475"/>
            <a:ext cx="0" cy="3878132"/>
          </a:xfrm>
          <a:prstGeom prst="line">
            <a:avLst/>
          </a:prstGeom>
        </p:spPr>
        <p:style>
          <a:lnRef idx="1">
            <a:schemeClr val="accent1"/>
          </a:lnRef>
          <a:fillRef idx="0">
            <a:schemeClr val="accent1"/>
          </a:fillRef>
          <a:effectRef idx="0">
            <a:schemeClr val="accent1"/>
          </a:effectRef>
          <a:fontRef idx="minor">
            <a:schemeClr val="tx1"/>
          </a:fontRef>
        </p:style>
      </p:cxnSp>
      <p:sp>
        <p:nvSpPr>
          <p:cNvPr id="1048820" name="文本框 14"/>
          <p:cNvSpPr txBox="1"/>
          <p:nvPr>
            <p:custDataLst>
              <p:tags r:id="rId1"/>
            </p:custDataLst>
          </p:nvPr>
        </p:nvSpPr>
        <p:spPr>
          <a:xfrm>
            <a:off x="354330" y="202565"/>
            <a:ext cx="6653530" cy="737235"/>
          </a:xfrm>
          <a:prstGeom prst="rect">
            <a:avLst/>
          </a:prstGeom>
          <a:noFill/>
        </p:spPr>
        <p:txBody>
          <a:bodyPr wrap="square" rtlCol="0">
            <a:spAutoFit/>
          </a:bodyPr>
          <a:lstStyle/>
          <a:p>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4.2</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 DynSQL的实际效果</a:t>
            </a:r>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--触发错误语句的特点</a:t>
            </a:r>
            <a:r>
              <a:rPr lang="en-US" altLang="zh-CN" dirty="0">
                <a:sym typeface="+mn-ea"/>
              </a:rPr>
              <a:t> </a:t>
            </a:r>
            <a:endParaRPr lang="zh-CN" altLang="en-US" b="1" dirty="0">
              <a:solidFill>
                <a:schemeClr val="bg1">
                  <a:lumMod val="50000"/>
                </a:schemeClr>
              </a:solidFill>
              <a:latin typeface="微软雅黑" panose="020B0503020204020204" pitchFamily="34" charset="-122"/>
              <a:cs typeface="+mn-cs"/>
            </a:endParaRPr>
          </a:p>
          <a:p>
            <a:endParaRPr lang="zh-CN" altLang="en-US" dirty="0"/>
          </a:p>
        </p:txBody>
      </p:sp>
      <p:cxnSp>
        <p:nvCxnSpPr>
          <p:cNvPr id="3145772" name="直接连接符 74"/>
          <p:cNvCxnSpPr/>
          <p:nvPr>
            <p:custDataLst>
              <p:tags r:id="rId2"/>
            </p:custDataLst>
          </p:nvPr>
        </p:nvCxnSpPr>
        <p:spPr>
          <a:xfrm flipV="1">
            <a:off x="-3537" y="665298"/>
            <a:ext cx="6671310" cy="1333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0"/>
          <p:cNvPicPr>
            <a:picLocks noChangeAspect="1"/>
          </p:cNvPicPr>
          <p:nvPr>
            <p:custDataLst>
              <p:tags r:id="rId3"/>
            </p:custDataLst>
          </p:nvPr>
        </p:nvPicPr>
        <p:blipFill>
          <a:blip r:embed="rId7"/>
          <a:stretch>
            <a:fillRect/>
          </a:stretch>
        </p:blipFill>
        <p:spPr>
          <a:xfrm>
            <a:off x="427990" y="1494155"/>
            <a:ext cx="3806190" cy="1557020"/>
          </a:xfrm>
          <a:prstGeom prst="rect">
            <a:avLst/>
          </a:prstGeom>
        </p:spPr>
      </p:pic>
      <p:pic>
        <p:nvPicPr>
          <p:cNvPr id="3" name="图片 2"/>
          <p:cNvPicPr>
            <a:picLocks noChangeAspect="1"/>
          </p:cNvPicPr>
          <p:nvPr>
            <p:custDataLst>
              <p:tags r:id="rId4"/>
            </p:custDataLst>
          </p:nvPr>
        </p:nvPicPr>
        <p:blipFill>
          <a:blip r:embed="rId8"/>
          <a:stretch>
            <a:fillRect/>
          </a:stretch>
        </p:blipFill>
        <p:spPr>
          <a:xfrm>
            <a:off x="5095240" y="918845"/>
            <a:ext cx="3190875" cy="3049270"/>
          </a:xfrm>
          <a:prstGeom prst="rect">
            <a:avLst/>
          </a:prstGeom>
        </p:spPr>
      </p:pic>
      <p:sp>
        <p:nvSpPr>
          <p:cNvPr id="4" name="文本框 99"/>
          <p:cNvSpPr txBox="1"/>
          <p:nvPr>
            <p:custDataLst>
              <p:tags r:id="rId5"/>
            </p:custDataLst>
          </p:nvPr>
        </p:nvSpPr>
        <p:spPr>
          <a:xfrm>
            <a:off x="772978" y="3204845"/>
            <a:ext cx="3145790" cy="1060450"/>
          </a:xfrm>
          <a:prstGeom prst="rect">
            <a:avLst/>
          </a:prstGeom>
          <a:noFill/>
          <a:ln w="9525">
            <a:noFill/>
          </a:ln>
        </p:spPr>
        <p:txBody>
          <a:bodyPr wrap="square">
            <a:spAutoFit/>
          </a:bodyPr>
          <a:lstStyle/>
          <a:p>
            <a:pPr indent="0">
              <a:lnSpc>
                <a:spcPct val="150000"/>
              </a:lnSpc>
            </a:pPr>
            <a:r>
              <a:rPr lang="zh-CN" sz="1400" b="0" dirty="0">
                <a:solidFill>
                  <a:schemeClr val="tx1"/>
                </a:solidFill>
                <a:latin typeface="+mj-ea"/>
                <a:ea typeface="+mj-ea"/>
                <a:cs typeface="Times New Roman" panose="02020603050405020304" pitchFamily="18" charset="0"/>
              </a:rPr>
              <a:t>● 语句数量上：大多数</a:t>
            </a:r>
            <a:r>
              <a:rPr lang="en-US" altLang="zh-CN" sz="1400" b="0" dirty="0">
                <a:solidFill>
                  <a:schemeClr val="tx1"/>
                </a:solidFill>
                <a:latin typeface="+mj-ea"/>
                <a:ea typeface="+mj-ea"/>
                <a:cs typeface="Times New Roman" panose="02020603050405020304" pitchFamily="18" charset="0"/>
              </a:rPr>
              <a:t>bug</a:t>
            </a:r>
            <a:r>
              <a:rPr lang="zh-CN" altLang="en-US" sz="1400" b="0" dirty="0">
                <a:solidFill>
                  <a:schemeClr val="tx1"/>
                </a:solidFill>
                <a:latin typeface="+mj-ea"/>
                <a:ea typeface="+mj-ea"/>
                <a:cs typeface="Times New Roman" panose="02020603050405020304" pitchFamily="18" charset="0"/>
              </a:rPr>
              <a:t>由多个语句触发、</a:t>
            </a:r>
            <a:r>
              <a:rPr lang="en-US" altLang="zh-CN" sz="1400" b="0" dirty="0">
                <a:solidFill>
                  <a:schemeClr val="tx1"/>
                </a:solidFill>
                <a:latin typeface="+mj-ea"/>
                <a:ea typeface="+mj-ea"/>
                <a:cs typeface="Times New Roman" panose="02020603050405020304" pitchFamily="18" charset="0"/>
              </a:rPr>
              <a:t>sql</a:t>
            </a:r>
            <a:r>
              <a:rPr lang="zh-CN" altLang="en-US" sz="1400" b="0" dirty="0">
                <a:solidFill>
                  <a:schemeClr val="tx1"/>
                </a:solidFill>
                <a:latin typeface="+mj-ea"/>
                <a:ea typeface="+mj-ea"/>
                <a:cs typeface="Times New Roman" panose="02020603050405020304" pitchFamily="18" charset="0"/>
              </a:rPr>
              <a:t>特性广泛</a:t>
            </a:r>
            <a:endParaRPr lang="zh-CN" sz="1400" b="0" dirty="0">
              <a:solidFill>
                <a:schemeClr val="tx1"/>
              </a:solidFill>
              <a:latin typeface="+mj-ea"/>
              <a:ea typeface="+mj-ea"/>
              <a:cs typeface="Times New Roman" panose="02020603050405020304" pitchFamily="18" charset="0"/>
            </a:endParaRPr>
          </a:p>
          <a:p>
            <a:pPr indent="0">
              <a:lnSpc>
                <a:spcPct val="150000"/>
              </a:lnSpc>
            </a:pPr>
            <a:r>
              <a:rPr lang="zh-CN" sz="1400" dirty="0">
                <a:latin typeface="+mj-ea"/>
                <a:ea typeface="+mj-ea"/>
                <a:cs typeface="Times New Roman" panose="02020603050405020304" pitchFamily="18" charset="0"/>
                <a:sym typeface="+mn-ea"/>
              </a:rPr>
              <a:t>● </a:t>
            </a:r>
            <a:r>
              <a:rPr lang="zh-CN" sz="1400" b="0" dirty="0">
                <a:solidFill>
                  <a:schemeClr val="tx1"/>
                </a:solidFill>
                <a:latin typeface="+mj-ea"/>
                <a:ea typeface="+mj-ea"/>
                <a:cs typeface="Times New Roman" panose="02020603050405020304" pitchFamily="18" charset="0"/>
              </a:rPr>
              <a:t>语句有效性：均为有效查询</a:t>
            </a:r>
            <a:endParaRPr lang="zh-CN" altLang="en-US" sz="1400" b="0" dirty="0">
              <a:solidFill>
                <a:schemeClr val="tx1"/>
              </a:solidFill>
              <a:latin typeface="+mj-ea"/>
              <a:ea typeface="+mj-ea"/>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0" name="文本框 14"/>
          <p:cNvSpPr txBox="1"/>
          <p:nvPr>
            <p:custDataLst>
              <p:tags r:id="rId1"/>
            </p:custDataLst>
          </p:nvPr>
        </p:nvSpPr>
        <p:spPr>
          <a:xfrm>
            <a:off x="354330" y="202565"/>
            <a:ext cx="6653530" cy="737235"/>
          </a:xfrm>
          <a:prstGeom prst="rect">
            <a:avLst/>
          </a:prstGeom>
          <a:noFill/>
        </p:spPr>
        <p:txBody>
          <a:bodyPr wrap="square" rtlCol="0">
            <a:spAutoFit/>
          </a:bodyPr>
          <a:lstStyle/>
          <a:p>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4.3</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 </a:t>
            </a:r>
            <a:r>
              <a:rPr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DynSQL测试的重要意义</a:t>
            </a:r>
            <a:r>
              <a:rPr lang="en-US" altLang="zh-CN" dirty="0">
                <a:sym typeface="+mn-ea"/>
              </a:rPr>
              <a:t> </a:t>
            </a:r>
            <a:endParaRPr lang="zh-CN" altLang="en-US" b="1" dirty="0">
              <a:solidFill>
                <a:schemeClr val="bg1">
                  <a:lumMod val="50000"/>
                </a:schemeClr>
              </a:solidFill>
              <a:latin typeface="微软雅黑" panose="020B0503020204020204" pitchFamily="34" charset="-122"/>
              <a:cs typeface="+mn-cs"/>
            </a:endParaRPr>
          </a:p>
          <a:p>
            <a:endParaRPr lang="zh-CN" altLang="en-US" dirty="0"/>
          </a:p>
        </p:txBody>
      </p:sp>
      <p:cxnSp>
        <p:nvCxnSpPr>
          <p:cNvPr id="3145772" name="直接连接符 74"/>
          <p:cNvCxnSpPr/>
          <p:nvPr>
            <p:custDataLst>
              <p:tags r:id="rId2"/>
            </p:custDataLst>
          </p:nvPr>
        </p:nvCxnSpPr>
        <p:spPr>
          <a:xfrm>
            <a:off x="-3537" y="678633"/>
            <a:ext cx="4374515" cy="889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custDataLst>
              <p:tags r:id="rId3"/>
            </p:custDataLst>
          </p:nvPr>
        </p:nvPicPr>
        <p:blipFill>
          <a:blip r:embed="rId6"/>
          <a:stretch>
            <a:fillRect/>
          </a:stretch>
        </p:blipFill>
        <p:spPr>
          <a:xfrm>
            <a:off x="963930" y="2709545"/>
            <a:ext cx="7215505" cy="1762760"/>
          </a:xfrm>
          <a:prstGeom prst="rect">
            <a:avLst/>
          </a:prstGeom>
        </p:spPr>
      </p:pic>
      <p:sp>
        <p:nvSpPr>
          <p:cNvPr id="6" name="圆角矩形 3"/>
          <p:cNvSpPr/>
          <p:nvPr>
            <p:custDataLst>
              <p:tags r:id="rId4"/>
            </p:custDataLst>
          </p:nvPr>
        </p:nvSpPr>
        <p:spPr>
          <a:xfrm>
            <a:off x="1431925" y="964565"/>
            <a:ext cx="6190615" cy="1459865"/>
          </a:xfrm>
          <a:prstGeom prst="roundRect">
            <a:avLst/>
          </a:prstGeom>
          <a:solidFill>
            <a:srgbClr val="A27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r>
              <a:rPr lang="en-US" altLang="zh-CN" sz="1600">
                <a:latin typeface="微软雅黑" panose="020B0503020204020204" pitchFamily="34" charset="-122"/>
                <a:ea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rPr>
              <a:t>、</a:t>
            </a:r>
            <a:r>
              <a:rPr sz="1600">
                <a:latin typeface="微软雅黑" panose="020B0503020204020204" pitchFamily="34" charset="-122"/>
                <a:ea typeface="微软雅黑" panose="020B0503020204020204" pitchFamily="34" charset="-122"/>
                <a:sym typeface="+mn-ea"/>
              </a:rPr>
              <a:t>19个漏洞加入到了CVE当中</a:t>
            </a:r>
          </a:p>
          <a:p>
            <a:pPr algn="l">
              <a:lnSpc>
                <a:spcPct val="120000"/>
              </a:lnSpc>
            </a:pPr>
            <a:r>
              <a:rPr sz="1600">
                <a:latin typeface="微软雅黑" panose="020B0503020204020204" pitchFamily="34" charset="-122"/>
                <a:ea typeface="微软雅黑" panose="020B0503020204020204" pitchFamily="34" charset="-122"/>
                <a:sym typeface="+mn-ea"/>
              </a:rPr>
              <a:t>2、</a:t>
            </a:r>
            <a:r>
              <a:rPr lang="zh-CN" altLang="en-US" sz="1600">
                <a:latin typeface="微软雅黑" panose="020B0503020204020204" pitchFamily="34" charset="-122"/>
                <a:ea typeface="微软雅黑" panose="020B0503020204020204" pitchFamily="34" charset="-122"/>
                <a:sym typeface="+mn-ea"/>
              </a:rPr>
              <a:t>有18个空指针解除引用，可能会被用来dos攻击</a:t>
            </a:r>
            <a:endParaRPr lang="zh-CN" altLang="en-US" sz="1600">
              <a:latin typeface="微软雅黑" panose="020B0503020204020204" pitchFamily="34" charset="-122"/>
              <a:ea typeface="微软雅黑" panose="020B0503020204020204" pitchFamily="34" charset="-122"/>
            </a:endParaRPr>
          </a:p>
          <a:p>
            <a:pPr algn="l">
              <a:lnSpc>
                <a:spcPct val="120000"/>
              </a:lnSpc>
            </a:pPr>
            <a:r>
              <a:rPr sz="1600">
                <a:latin typeface="微软雅黑" panose="020B0503020204020204" pitchFamily="34" charset="-122"/>
                <a:ea typeface="微软雅黑" panose="020B0503020204020204" pitchFamily="34" charset="-122"/>
                <a:sym typeface="+mn-ea"/>
              </a:rPr>
              <a:t>3、有7个内存漏洞，会导致特权和信息泄露</a:t>
            </a:r>
          </a:p>
          <a:p>
            <a:pPr algn="l">
              <a:lnSpc>
                <a:spcPct val="120000"/>
              </a:lnSpc>
            </a:pPr>
            <a:r>
              <a:rPr sz="1600">
                <a:latin typeface="微软雅黑" panose="020B0503020204020204" pitchFamily="34" charset="-122"/>
                <a:ea typeface="微软雅黑" panose="020B0503020204020204" pitchFamily="34" charset="-122"/>
                <a:sym typeface="+mn-ea"/>
              </a:rPr>
              <a:t>4、其他还有9个语义错误和6个断言故障</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合 82"/>
          <p:cNvGrpSpPr/>
          <p:nvPr/>
        </p:nvGrpSpPr>
        <p:grpSpPr>
          <a:xfrm>
            <a:off x="4718695" y="1645035"/>
            <a:ext cx="3985689" cy="2217613"/>
            <a:chOff x="8320" y="2660"/>
            <a:chExt cx="8007" cy="3973"/>
          </a:xfrm>
        </p:grpSpPr>
        <p:sp>
          <p:nvSpPr>
            <p:cNvPr id="1048790" name="TextBox 49"/>
            <p:cNvSpPr txBox="1"/>
            <p:nvPr/>
          </p:nvSpPr>
          <p:spPr>
            <a:xfrm>
              <a:off x="8320" y="3610"/>
              <a:ext cx="1202" cy="3023"/>
            </a:xfrm>
            <a:prstGeom prst="rect">
              <a:avLst/>
            </a:prstGeom>
            <a:noFill/>
          </p:spPr>
          <p:txBody>
            <a:bodyPr vert="eaVert" wrap="square" rtlCol="0">
              <a:spAutoFit/>
            </a:bodyPr>
            <a:lstStyle/>
            <a:p>
              <a:pPr>
                <a:lnSpc>
                  <a:spcPct val="150000"/>
                </a:lnSpc>
              </a:pPr>
              <a:r>
                <a:rPr lang="zh-CN" altLang="en-US" b="1" dirty="0">
                  <a:solidFill>
                    <a:schemeClr val="tx1"/>
                  </a:solidFill>
                  <a:latin typeface="微软雅黑" panose="020B0503020204020204" pitchFamily="34" charset="-122"/>
                  <a:ea typeface="微软雅黑" panose="020B0503020204020204" pitchFamily="34" charset="-122"/>
                </a:rPr>
                <a:t>对比分析</a:t>
              </a:r>
            </a:p>
          </p:txBody>
        </p:sp>
        <p:sp>
          <p:nvSpPr>
            <p:cNvPr id="1048791" name="TextBox 58"/>
            <p:cNvSpPr txBox="1"/>
            <p:nvPr/>
          </p:nvSpPr>
          <p:spPr>
            <a:xfrm>
              <a:off x="10220" y="2660"/>
              <a:ext cx="6107" cy="742"/>
            </a:xfrm>
            <a:prstGeom prst="rect">
              <a:avLst/>
            </a:prstGeom>
            <a:noFill/>
            <a:ln>
              <a:solidFill>
                <a:schemeClr val="accent1"/>
              </a:solidFill>
              <a:prstDash val="sysDot"/>
            </a:ln>
          </p:spPr>
          <p:txBody>
            <a:bodyPr wrap="square" rtlCol="0">
              <a:spAutoFit/>
            </a:bodyPr>
            <a:lstStyle/>
            <a:p>
              <a:pPr>
                <a:lnSpc>
                  <a:spcPct val="150000"/>
                </a:lnSpc>
              </a:pPr>
              <a:r>
                <a:rPr lang="zh-CN" altLang="en-US" sz="1400" b="1"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对比有效率</a:t>
              </a:r>
              <a:endPar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1" name="Group 50"/>
            <p:cNvGrpSpPr/>
            <p:nvPr/>
          </p:nvGrpSpPr>
          <p:grpSpPr>
            <a:xfrm>
              <a:off x="9273" y="3146"/>
              <a:ext cx="917" cy="2993"/>
              <a:chOff x="5207765" y="2960592"/>
              <a:chExt cx="582103" cy="2879679"/>
            </a:xfrm>
          </p:grpSpPr>
          <p:cxnSp>
            <p:nvCxnSpPr>
              <p:cNvPr id="3145759" name="Straight Connector 82"/>
              <p:cNvCxnSpPr/>
              <p:nvPr/>
            </p:nvCxnSpPr>
            <p:spPr>
              <a:xfrm>
                <a:off x="5207765" y="4357631"/>
                <a:ext cx="310391" cy="2142"/>
              </a:xfrm>
              <a:prstGeom prst="line">
                <a:avLst/>
              </a:prstGeom>
              <a:noFill/>
              <a:ln w="9525" cap="flat" cmpd="sng" algn="ctr">
                <a:solidFill>
                  <a:srgbClr val="58595B"/>
                </a:solidFill>
                <a:prstDash val="solid"/>
                <a:miter lim="800000"/>
              </a:ln>
              <a:effectLst/>
            </p:spPr>
          </p:cxnSp>
          <p:cxnSp>
            <p:nvCxnSpPr>
              <p:cNvPr id="3145760" name="Straight Connector 85"/>
              <p:cNvCxnSpPr/>
              <p:nvPr/>
            </p:nvCxnSpPr>
            <p:spPr>
              <a:xfrm flipV="1">
                <a:off x="5363120" y="2964104"/>
                <a:ext cx="2431" cy="2876167"/>
              </a:xfrm>
              <a:prstGeom prst="line">
                <a:avLst/>
              </a:prstGeom>
              <a:noFill/>
              <a:ln w="9525" cap="flat" cmpd="sng" algn="ctr">
                <a:solidFill>
                  <a:schemeClr val="accent1"/>
                </a:solidFill>
                <a:prstDash val="solid"/>
                <a:miter lim="800000"/>
              </a:ln>
              <a:effectLst/>
            </p:spPr>
          </p:cxnSp>
          <p:grpSp>
            <p:nvGrpSpPr>
              <p:cNvPr id="102" name="Group 3"/>
              <p:cNvGrpSpPr/>
              <p:nvPr/>
            </p:nvGrpSpPr>
            <p:grpSpPr>
              <a:xfrm>
                <a:off x="5363083" y="2960592"/>
                <a:ext cx="426785" cy="2879312"/>
                <a:chOff x="8046720" y="4440703"/>
                <a:chExt cx="640344" cy="4320092"/>
              </a:xfrm>
            </p:grpSpPr>
            <p:cxnSp>
              <p:nvCxnSpPr>
                <p:cNvPr id="3145761" name="Straight Arrow Connector 100"/>
                <p:cNvCxnSpPr/>
                <p:nvPr/>
              </p:nvCxnSpPr>
              <p:spPr>
                <a:xfrm flipV="1">
                  <a:off x="8046720" y="8760792"/>
                  <a:ext cx="637912" cy="3"/>
                </a:xfrm>
                <a:prstGeom prst="straightConnector1">
                  <a:avLst/>
                </a:prstGeom>
                <a:noFill/>
                <a:ln w="9525" cap="flat" cmpd="sng" algn="ctr">
                  <a:solidFill>
                    <a:schemeClr val="accent1"/>
                  </a:solidFill>
                  <a:prstDash val="solid"/>
                  <a:miter lim="800000"/>
                  <a:tailEnd type="triangle"/>
                </a:ln>
                <a:effectLst/>
              </p:spPr>
            </p:cxnSp>
            <p:cxnSp>
              <p:nvCxnSpPr>
                <p:cNvPr id="3145762" name="Straight Arrow Connector 91"/>
                <p:cNvCxnSpPr/>
                <p:nvPr/>
              </p:nvCxnSpPr>
              <p:spPr>
                <a:xfrm>
                  <a:off x="8049152" y="4440703"/>
                  <a:ext cx="637912" cy="0"/>
                </a:xfrm>
                <a:prstGeom prst="straightConnector1">
                  <a:avLst/>
                </a:prstGeom>
                <a:noFill/>
                <a:ln w="9525" cap="flat" cmpd="sng" algn="ctr">
                  <a:solidFill>
                    <a:schemeClr val="accent1"/>
                  </a:solidFill>
                  <a:prstDash val="solid"/>
                  <a:miter lim="800000"/>
                  <a:tailEnd type="triangle"/>
                </a:ln>
                <a:effectLst/>
              </p:spPr>
            </p:cxnSp>
          </p:grpSp>
          <p:cxnSp>
            <p:nvCxnSpPr>
              <p:cNvPr id="3145763" name="Straight Connector 82"/>
              <p:cNvCxnSpPr/>
              <p:nvPr/>
            </p:nvCxnSpPr>
            <p:spPr>
              <a:xfrm>
                <a:off x="5210196" y="4356789"/>
                <a:ext cx="310391" cy="2147"/>
              </a:xfrm>
              <a:prstGeom prst="line">
                <a:avLst/>
              </a:prstGeom>
              <a:noFill/>
              <a:ln w="9525" cap="flat" cmpd="sng" algn="ctr">
                <a:solidFill>
                  <a:schemeClr val="accent1"/>
                </a:solidFill>
                <a:prstDash val="solid"/>
                <a:miter lim="800000"/>
              </a:ln>
              <a:effectLst/>
            </p:spPr>
          </p:cxnSp>
        </p:grpSp>
      </p:grpSp>
      <p:grpSp>
        <p:nvGrpSpPr>
          <p:cNvPr id="103" name="组合 80"/>
          <p:cNvGrpSpPr/>
          <p:nvPr/>
        </p:nvGrpSpPr>
        <p:grpSpPr>
          <a:xfrm>
            <a:off x="449707" y="906996"/>
            <a:ext cx="4852670" cy="3693455"/>
            <a:chOff x="205" y="2561"/>
            <a:chExt cx="9243" cy="6145"/>
          </a:xfrm>
        </p:grpSpPr>
        <p:sp>
          <p:nvSpPr>
            <p:cNvPr id="1048793" name="文本框 5"/>
            <p:cNvSpPr txBox="1"/>
            <p:nvPr/>
          </p:nvSpPr>
          <p:spPr>
            <a:xfrm>
              <a:off x="345" y="2769"/>
              <a:ext cx="9103" cy="689"/>
            </a:xfrm>
            <a:prstGeom prst="rect">
              <a:avLst/>
            </a:prstGeom>
            <a:noFill/>
          </p:spPr>
          <p:txBody>
            <a:bodyPr wrap="square" rtlCol="0">
              <a:spAutoFit/>
            </a:bodyPr>
            <a:lstStyle/>
            <a:p>
              <a:pPr>
                <a:lnSpc>
                  <a:spcPct val="150000"/>
                </a:lnSpc>
              </a:pPr>
              <a:r>
                <a:rPr lang="en-US" altLang="zh-CN" sz="1400">
                  <a:latin typeface="微软雅黑" panose="020B0503020204020204" pitchFamily="34" charset="-122"/>
                  <a:ea typeface="微软雅黑" panose="020B0503020204020204" pitchFamily="34" charset="-122"/>
                  <a:sym typeface="+mn-ea"/>
                </a:rPr>
                <a:t> </a:t>
              </a:r>
            </a:p>
          </p:txBody>
        </p:sp>
        <p:grpSp>
          <p:nvGrpSpPr>
            <p:cNvPr id="104" name="Group 5"/>
            <p:cNvGrpSpPr/>
            <p:nvPr/>
          </p:nvGrpSpPr>
          <p:grpSpPr>
            <a:xfrm flipH="1">
              <a:off x="6148" y="3174"/>
              <a:ext cx="994" cy="4917"/>
              <a:chOff x="5167463" y="2227382"/>
              <a:chExt cx="630764" cy="3124177"/>
            </a:xfrm>
          </p:grpSpPr>
          <p:cxnSp>
            <p:nvCxnSpPr>
              <p:cNvPr id="3145764" name="Straight Connector 82"/>
              <p:cNvCxnSpPr/>
              <p:nvPr/>
            </p:nvCxnSpPr>
            <p:spPr>
              <a:xfrm flipV="1">
                <a:off x="5167463" y="3787670"/>
                <a:ext cx="293099" cy="3165"/>
              </a:xfrm>
              <a:prstGeom prst="line">
                <a:avLst/>
              </a:prstGeom>
              <a:noFill/>
              <a:ln w="9525" cap="flat" cmpd="sng" algn="ctr">
                <a:solidFill>
                  <a:schemeClr val="accent1"/>
                </a:solidFill>
                <a:prstDash val="solid"/>
                <a:miter lim="800000"/>
              </a:ln>
              <a:effectLst/>
            </p:spPr>
          </p:cxnSp>
          <p:cxnSp>
            <p:nvCxnSpPr>
              <p:cNvPr id="3145765" name="Straight Connector 85"/>
              <p:cNvCxnSpPr/>
              <p:nvPr/>
            </p:nvCxnSpPr>
            <p:spPr>
              <a:xfrm flipH="1" flipV="1">
                <a:off x="5363083" y="2232993"/>
                <a:ext cx="0" cy="3118566"/>
              </a:xfrm>
              <a:prstGeom prst="line">
                <a:avLst/>
              </a:prstGeom>
              <a:noFill/>
              <a:ln w="9525" cap="flat" cmpd="sng" algn="ctr">
                <a:solidFill>
                  <a:schemeClr val="accent1"/>
                </a:solidFill>
                <a:prstDash val="solid"/>
                <a:miter lim="800000"/>
              </a:ln>
              <a:effectLst/>
            </p:spPr>
          </p:cxnSp>
          <p:cxnSp>
            <p:nvCxnSpPr>
              <p:cNvPr id="3145766" name="Straight Arrow Connector 98"/>
              <p:cNvCxnSpPr/>
              <p:nvPr/>
            </p:nvCxnSpPr>
            <p:spPr>
              <a:xfrm>
                <a:off x="5373062" y="3260002"/>
                <a:ext cx="425165" cy="0"/>
              </a:xfrm>
              <a:prstGeom prst="straightConnector1">
                <a:avLst/>
              </a:prstGeom>
              <a:noFill/>
              <a:ln w="9525" cap="flat" cmpd="sng" algn="ctr">
                <a:solidFill>
                  <a:schemeClr val="accent1"/>
                </a:solidFill>
                <a:prstDash val="solid"/>
                <a:miter lim="800000"/>
                <a:tailEnd type="triangle"/>
              </a:ln>
              <a:effectLst/>
            </p:spPr>
          </p:cxnSp>
          <p:cxnSp>
            <p:nvCxnSpPr>
              <p:cNvPr id="3145767" name="Straight Arrow Connector 99"/>
              <p:cNvCxnSpPr/>
              <p:nvPr/>
            </p:nvCxnSpPr>
            <p:spPr>
              <a:xfrm>
                <a:off x="5363083" y="4292494"/>
                <a:ext cx="425165" cy="0"/>
              </a:xfrm>
              <a:prstGeom prst="straightConnector1">
                <a:avLst/>
              </a:prstGeom>
              <a:noFill/>
              <a:ln w="9525" cap="flat" cmpd="sng" algn="ctr">
                <a:solidFill>
                  <a:schemeClr val="accent1"/>
                </a:solidFill>
                <a:prstDash val="solid"/>
                <a:miter lim="800000"/>
                <a:tailEnd type="triangle"/>
              </a:ln>
              <a:effectLst/>
            </p:spPr>
          </p:cxnSp>
          <p:grpSp>
            <p:nvGrpSpPr>
              <p:cNvPr id="105" name="Group 3"/>
              <p:cNvGrpSpPr/>
              <p:nvPr/>
            </p:nvGrpSpPr>
            <p:grpSpPr>
              <a:xfrm>
                <a:off x="5363083" y="2227382"/>
                <a:ext cx="425165" cy="3097327"/>
                <a:chOff x="8046720" y="3340610"/>
                <a:chExt cx="637913" cy="4647201"/>
              </a:xfrm>
            </p:grpSpPr>
            <p:cxnSp>
              <p:nvCxnSpPr>
                <p:cNvPr id="3145768" name="Straight Arrow Connector 91"/>
                <p:cNvCxnSpPr/>
                <p:nvPr/>
              </p:nvCxnSpPr>
              <p:spPr>
                <a:xfrm>
                  <a:off x="8046720" y="3340610"/>
                  <a:ext cx="637913" cy="0"/>
                </a:xfrm>
                <a:prstGeom prst="straightConnector1">
                  <a:avLst/>
                </a:prstGeom>
                <a:noFill/>
                <a:ln w="9525" cap="flat" cmpd="sng" algn="ctr">
                  <a:solidFill>
                    <a:schemeClr val="accent1"/>
                  </a:solidFill>
                  <a:prstDash val="solid"/>
                  <a:miter lim="800000"/>
                  <a:tailEnd type="triangle"/>
                </a:ln>
                <a:effectLst/>
              </p:spPr>
            </p:cxnSp>
            <p:cxnSp>
              <p:nvCxnSpPr>
                <p:cNvPr id="3145769" name="Straight Arrow Connector 100"/>
                <p:cNvCxnSpPr/>
                <p:nvPr/>
              </p:nvCxnSpPr>
              <p:spPr>
                <a:xfrm flipV="1">
                  <a:off x="8046720" y="7987809"/>
                  <a:ext cx="637913" cy="2"/>
                </a:xfrm>
                <a:prstGeom prst="straightConnector1">
                  <a:avLst/>
                </a:prstGeom>
                <a:noFill/>
                <a:ln w="9525" cap="flat" cmpd="sng" algn="ctr">
                  <a:solidFill>
                    <a:schemeClr val="accent1"/>
                  </a:solidFill>
                  <a:prstDash val="solid"/>
                  <a:miter lim="800000"/>
                  <a:tailEnd type="triangle"/>
                </a:ln>
                <a:effectLst/>
              </p:spPr>
            </p:cxnSp>
          </p:grpSp>
        </p:grpSp>
        <p:sp>
          <p:nvSpPr>
            <p:cNvPr id="1048794" name="TextBox 7"/>
            <p:cNvSpPr txBox="1"/>
            <p:nvPr/>
          </p:nvSpPr>
          <p:spPr>
            <a:xfrm>
              <a:off x="7142" y="4442"/>
              <a:ext cx="1139" cy="2526"/>
            </a:xfrm>
            <a:prstGeom prst="rect">
              <a:avLst/>
            </a:prstGeom>
            <a:noFill/>
          </p:spPr>
          <p:txBody>
            <a:bodyPr vert="eaVert" wrap="square" rtlCol="0">
              <a:spAutoFit/>
            </a:bodyPr>
            <a:lstStyle/>
            <a:p>
              <a:pPr>
                <a:lnSpc>
                  <a:spcPct val="150000"/>
                </a:lnSpc>
              </a:pPr>
              <a:r>
                <a:rPr lang="zh-CN" altLang="en-US" b="1" dirty="0">
                  <a:solidFill>
                    <a:schemeClr val="tx1"/>
                  </a:solidFill>
                  <a:latin typeface="微软雅黑" panose="020B0503020204020204" pitchFamily="34" charset="-122"/>
                  <a:ea typeface="微软雅黑" panose="020B0503020204020204" pitchFamily="34" charset="-122"/>
                </a:rPr>
                <a:t>设置四组对照</a:t>
              </a:r>
            </a:p>
          </p:txBody>
        </p:sp>
        <p:sp>
          <p:nvSpPr>
            <p:cNvPr id="1048795" name="TextBox 58"/>
            <p:cNvSpPr txBox="1"/>
            <p:nvPr/>
          </p:nvSpPr>
          <p:spPr>
            <a:xfrm>
              <a:off x="205" y="2561"/>
              <a:ext cx="5928" cy="1227"/>
            </a:xfrm>
            <a:prstGeom prst="rect">
              <a:avLst/>
            </a:prstGeom>
            <a:noFill/>
            <a:ln>
              <a:solidFill>
                <a:schemeClr val="accent1"/>
              </a:solidFill>
              <a:prstDash val="sysDot"/>
            </a:ln>
          </p:spPr>
          <p:txBody>
            <a:bodyPr wrap="square" numCol="1" rtlCol="0">
              <a:spAutoFit/>
            </a:bodyPr>
            <a:lstStyle/>
            <a:p>
              <a:pPr>
                <a:lnSpc>
                  <a:spcPct val="150000"/>
                </a:lnSpc>
              </a:pPr>
              <a:r>
                <a:rPr lang="zh-CN" sz="1400" b="1" dirty="0">
                  <a:latin typeface="微软雅黑" panose="020B0503020204020204" pitchFamily="34" charset="-122"/>
                  <a:ea typeface="微软雅黑" panose="020B0503020204020204" pitchFamily="34" charset="-122"/>
                  <a:cs typeface="微软雅黑" panose="020B0503020204020204" pitchFamily="34" charset="-122"/>
                </a:rPr>
                <a:t>实验组：</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DynSQL</a:t>
              </a:r>
            </a:p>
            <a:p>
              <a:pPr>
                <a:lnSpc>
                  <a:spcPct val="15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正常启用动态查询互动和错误反馈</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8796" name="TextBox 58"/>
            <p:cNvSpPr txBox="1"/>
            <p:nvPr/>
          </p:nvSpPr>
          <p:spPr>
            <a:xfrm>
              <a:off x="252" y="5824"/>
              <a:ext cx="5928" cy="1227"/>
            </a:xfrm>
            <a:prstGeom prst="rect">
              <a:avLst/>
            </a:prstGeom>
            <a:noFill/>
            <a:ln>
              <a:solidFill>
                <a:schemeClr val="accent1"/>
              </a:solidFill>
              <a:prstDash val="sysDot"/>
            </a:ln>
          </p:spPr>
          <p:txBody>
            <a:bodyPr wrap="square" numCol="1" rtlCol="0">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对照组</a:t>
              </a:r>
              <a:r>
                <a:rPr lang="en-US" altLang="zh-CN" sz="1400" b="1" dirty="0">
                  <a:latin typeface="微软雅黑" panose="020B0503020204020204" pitchFamily="34" charset="-122"/>
                  <a:ea typeface="微软雅黑" panose="020B0503020204020204" pitchFamily="34" charset="-122"/>
                </a:rPr>
                <a:t>2</a:t>
              </a:r>
              <a:r>
                <a:rPr lang="zh-CN" altLang="en-US"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DynSQL</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(!EF)</a:t>
              </a:r>
            </a:p>
            <a:p>
              <a:pPr algn="l">
                <a:lnSpc>
                  <a:spcPct val="15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禁用了错误反馈</a:t>
              </a:r>
              <a:endParaRPr lang="zh-CN" altLang="en-US" sz="1400" b="1" dirty="0">
                <a:latin typeface="微软雅黑" panose="020B0503020204020204" pitchFamily="34" charset="-122"/>
                <a:ea typeface="微软雅黑" panose="020B0503020204020204" pitchFamily="34" charset="-122"/>
              </a:endParaRPr>
            </a:p>
          </p:txBody>
        </p:sp>
        <p:sp>
          <p:nvSpPr>
            <p:cNvPr id="1048797" name="TextBox 8"/>
            <p:cNvSpPr txBox="1"/>
            <p:nvPr/>
          </p:nvSpPr>
          <p:spPr>
            <a:xfrm>
              <a:off x="205" y="4168"/>
              <a:ext cx="5928" cy="1227"/>
            </a:xfrm>
            <a:prstGeom prst="rect">
              <a:avLst/>
            </a:prstGeom>
            <a:noFill/>
            <a:ln>
              <a:solidFill>
                <a:schemeClr val="accent1"/>
              </a:solidFill>
              <a:prstDash val="sysDot"/>
            </a:ln>
          </p:spPr>
          <p:txBody>
            <a:bodyPr wrap="square" rtlCol="0">
              <a:spAutoFit/>
            </a:bodyPr>
            <a:lstStyle/>
            <a:p>
              <a:pPr>
                <a:lnSpc>
                  <a:spcPct val="150000"/>
                </a:lnSpc>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对照组</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：DynSQL</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!DQI</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a:t>
              </a:r>
            </a:p>
            <a:p>
              <a:pPr algn="l">
                <a:lnSpc>
                  <a:spcPct val="15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禁用了动态查询互动</a:t>
              </a: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8798" name="TextBox 9"/>
            <p:cNvSpPr txBox="1"/>
            <p:nvPr/>
          </p:nvSpPr>
          <p:spPr>
            <a:xfrm>
              <a:off x="205" y="7479"/>
              <a:ext cx="5928" cy="1227"/>
            </a:xfrm>
            <a:prstGeom prst="rect">
              <a:avLst/>
            </a:prstGeom>
            <a:noFill/>
            <a:ln>
              <a:solidFill>
                <a:schemeClr val="accent1"/>
              </a:solidFill>
              <a:prstDash val="sysDot"/>
            </a:ln>
          </p:spPr>
          <p:txBody>
            <a:bodyPr wrap="square" rtlCol="0">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对照组</a:t>
              </a:r>
              <a:r>
                <a:rPr lang="en-US" altLang="zh-CN" sz="1400" b="1"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DynSQL</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!DQI</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,!EF)</a:t>
              </a:r>
            </a:p>
            <a:p>
              <a:pPr>
                <a:lnSpc>
                  <a:spcPct val="15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禁用了动态查询互动和错误反馈</a:t>
              </a:r>
              <a:endParaRPr lang="en-US" sz="1400" dirty="0">
                <a:latin typeface="微软雅黑" panose="020B0503020204020204" pitchFamily="34" charset="-122"/>
                <a:ea typeface="微软雅黑" panose="020B0503020204020204" pitchFamily="34" charset="-122"/>
              </a:endParaRPr>
            </a:p>
          </p:txBody>
        </p:sp>
      </p:grpSp>
      <p:sp>
        <p:nvSpPr>
          <p:cNvPr id="2" name="文本框 14"/>
          <p:cNvSpPr txBox="1"/>
          <p:nvPr>
            <p:custDataLst>
              <p:tags r:id="rId1"/>
            </p:custDataLst>
          </p:nvPr>
        </p:nvSpPr>
        <p:spPr>
          <a:xfrm>
            <a:off x="354330" y="202565"/>
            <a:ext cx="6653530" cy="737235"/>
          </a:xfrm>
          <a:prstGeom prst="rect">
            <a:avLst/>
          </a:prstGeom>
          <a:noFill/>
        </p:spPr>
        <p:txBody>
          <a:bodyPr wrap="square" rtlCol="0">
            <a:spAutoFit/>
          </a:bodyPr>
          <a:lstStyle/>
          <a:p>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4.4</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 </a:t>
            </a:r>
            <a:r>
              <a:rPr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DynSQL创新点的贡献</a:t>
            </a:r>
            <a:r>
              <a:rPr 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敏感度分析</a:t>
            </a:r>
            <a:r>
              <a:rPr lang="en-US" altLang="zh-CN" dirty="0">
                <a:sym typeface="+mn-ea"/>
              </a:rPr>
              <a:t> </a:t>
            </a:r>
            <a:endParaRPr lang="zh-CN" altLang="en-US" b="1" dirty="0">
              <a:solidFill>
                <a:schemeClr val="bg1">
                  <a:lumMod val="50000"/>
                </a:schemeClr>
              </a:solidFill>
              <a:latin typeface="微软雅黑" panose="020B0503020204020204" pitchFamily="34" charset="-122"/>
              <a:cs typeface="+mn-cs"/>
            </a:endParaRPr>
          </a:p>
          <a:p>
            <a:endParaRPr lang="zh-CN" altLang="en-US" dirty="0"/>
          </a:p>
        </p:txBody>
      </p:sp>
      <p:cxnSp>
        <p:nvCxnSpPr>
          <p:cNvPr id="3145772" name="直接连接符 74"/>
          <p:cNvCxnSpPr/>
          <p:nvPr>
            <p:custDataLst>
              <p:tags r:id="rId2"/>
            </p:custDataLst>
          </p:nvPr>
        </p:nvCxnSpPr>
        <p:spPr>
          <a:xfrm flipV="1">
            <a:off x="-3537" y="676728"/>
            <a:ext cx="5865495" cy="190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Straight Arrow Connector 91"/>
          <p:cNvCxnSpPr/>
          <p:nvPr>
            <p:custDataLst>
              <p:tags r:id="rId3"/>
            </p:custDataLst>
          </p:nvPr>
        </p:nvCxnSpPr>
        <p:spPr>
          <a:xfrm>
            <a:off x="5331380" y="2724026"/>
            <a:ext cx="333395" cy="0"/>
          </a:xfrm>
          <a:prstGeom prst="straightConnector1">
            <a:avLst/>
          </a:prstGeom>
          <a:noFill/>
          <a:ln w="9525" cap="flat" cmpd="sng" algn="ctr">
            <a:solidFill>
              <a:schemeClr val="accent1"/>
            </a:solidFill>
            <a:prstDash val="solid"/>
            <a:miter lim="800000"/>
            <a:tailEnd type="triangle"/>
          </a:ln>
          <a:effectLst/>
        </p:spPr>
      </p:cxnSp>
      <p:sp>
        <p:nvSpPr>
          <p:cNvPr id="4" name="TextBox 58"/>
          <p:cNvSpPr txBox="1"/>
          <p:nvPr>
            <p:custDataLst>
              <p:tags r:id="rId4"/>
            </p:custDataLst>
          </p:nvPr>
        </p:nvSpPr>
        <p:spPr>
          <a:xfrm>
            <a:off x="5649864" y="3391285"/>
            <a:ext cx="3039916" cy="414020"/>
          </a:xfrm>
          <a:prstGeom prst="rect">
            <a:avLst/>
          </a:prstGeom>
          <a:noFill/>
          <a:ln>
            <a:solidFill>
              <a:schemeClr val="accent1"/>
            </a:solidFill>
            <a:prstDash val="sysDot"/>
          </a:ln>
        </p:spPr>
        <p:txBody>
          <a:bodyPr wrap="square" rtlCol="0">
            <a:spAutoFit/>
          </a:bodyPr>
          <a:lstStyle/>
          <a:p>
            <a:pPr>
              <a:lnSpc>
                <a:spcPct val="150000"/>
              </a:lnSpc>
            </a:pPr>
            <a:r>
              <a:rPr lang="zh-CN" altLang="en-US" sz="1400" b="1"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研究时间开销</a:t>
            </a:r>
          </a:p>
        </p:txBody>
      </p:sp>
      <p:sp>
        <p:nvSpPr>
          <p:cNvPr id="5" name="TextBox 58"/>
          <p:cNvSpPr txBox="1"/>
          <p:nvPr>
            <p:custDataLst>
              <p:tags r:id="rId5"/>
            </p:custDataLst>
          </p:nvPr>
        </p:nvSpPr>
        <p:spPr>
          <a:xfrm>
            <a:off x="5665104" y="2548640"/>
            <a:ext cx="3039916" cy="414020"/>
          </a:xfrm>
          <a:prstGeom prst="rect">
            <a:avLst/>
          </a:prstGeom>
          <a:noFill/>
          <a:ln>
            <a:solidFill>
              <a:schemeClr val="accent1"/>
            </a:solidFill>
            <a:prstDash val="sysDot"/>
          </a:ln>
        </p:spPr>
        <p:txBody>
          <a:bodyPr wrap="square" rtlCol="0">
            <a:spAutoFit/>
          </a:bodyPr>
          <a:lstStyle/>
          <a:p>
            <a:pPr>
              <a:lnSpc>
                <a:spcPct val="150000"/>
              </a:lnSpc>
            </a:pPr>
            <a:r>
              <a:rPr lang="zh-CN" altLang="en-US" sz="1400" b="1"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对比代码覆盖率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601" name="矩形 92"/>
          <p:cNvSpPr/>
          <p:nvPr/>
        </p:nvSpPr>
        <p:spPr>
          <a:xfrm>
            <a:off x="282956" y="749128"/>
            <a:ext cx="8576818" cy="36452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51" name="组合 1"/>
          <p:cNvGrpSpPr/>
          <p:nvPr/>
        </p:nvGrpSpPr>
        <p:grpSpPr>
          <a:xfrm>
            <a:off x="2322195" y="2189490"/>
            <a:ext cx="4534535" cy="939219"/>
            <a:chOff x="3629" y="3528"/>
            <a:chExt cx="7141" cy="1479"/>
          </a:xfrm>
        </p:grpSpPr>
        <p:sp>
          <p:nvSpPr>
            <p:cNvPr id="1048602" name="文本框 5"/>
            <p:cNvSpPr txBox="1">
              <a:spLocks noChangeArrowheads="1"/>
            </p:cNvSpPr>
            <p:nvPr/>
          </p:nvSpPr>
          <p:spPr bwMode="auto">
            <a:xfrm>
              <a:off x="3629" y="3528"/>
              <a:ext cx="7141" cy="921"/>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R="0" lvl="0" indent="0" algn="ctr" defTabSz="685800" fontAlgn="base">
                <a:lnSpc>
                  <a:spcPct val="100000"/>
                </a:lnSpc>
                <a:spcBef>
                  <a:spcPct val="0"/>
                </a:spcBef>
                <a:spcAft>
                  <a:spcPct val="0"/>
                </a:spcAft>
                <a:buClrTx/>
                <a:buSzTx/>
                <a:buFontTx/>
                <a:buNone/>
              </a:pPr>
              <a:r>
                <a:rPr lang="en-US" altLang="zh-CN" sz="3200" b="1" dirty="0" err="1">
                  <a:solidFill>
                    <a:schemeClr val="accent1"/>
                  </a:solidFill>
                  <a:latin typeface="微软雅黑" panose="020B0503020204020204" pitchFamily="34" charset="-122"/>
                  <a:ea typeface="微软雅黑" panose="020B0503020204020204" pitchFamily="34" charset="-122"/>
                </a:rPr>
                <a:t>DynSQL</a:t>
              </a:r>
              <a:r>
                <a:rPr lang="en-US" altLang="zh-CN" sz="3200" b="1" dirty="0">
                  <a:solidFill>
                    <a:schemeClr val="accent1"/>
                  </a:solidFill>
                  <a:latin typeface="微软雅黑" panose="020B0503020204020204" pitchFamily="34" charset="-122"/>
                  <a:ea typeface="微软雅黑" panose="020B0503020204020204" pitchFamily="34" charset="-122"/>
                </a:rPr>
                <a:t> Introduction</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cxnSp>
          <p:nvCxnSpPr>
            <p:cNvPr id="3145729"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03" name="矩形: 圆角 1"/>
            <p:cNvSpPr/>
            <p:nvPr/>
          </p:nvSpPr>
          <p:spPr>
            <a:xfrm>
              <a:off x="6260" y="4578"/>
              <a:ext cx="1818"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PART ONE</a:t>
              </a:r>
              <a:endParaRPr kumimoji="0" lang="zh-CN" altLang="en-US"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53" name="图片 4"/>
          <p:cNvPicPr>
            <a:picLocks noChangeAspect="1"/>
          </p:cNvPicPr>
          <p:nvPr/>
        </p:nvPicPr>
        <p:blipFill>
          <a:blip r:embed="rId2" cstate="print"/>
          <a:stretch>
            <a:fillRect/>
          </a:stretch>
        </p:blipFill>
        <p:spPr>
          <a:xfrm>
            <a:off x="3764280" y="1217295"/>
            <a:ext cx="1654810" cy="6013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10"/>
          <a:stretch>
            <a:fillRect/>
          </a:stretch>
        </p:blipFill>
        <p:spPr>
          <a:xfrm>
            <a:off x="354330" y="857885"/>
            <a:ext cx="8461375" cy="1813560"/>
          </a:xfrm>
          <a:prstGeom prst="rect">
            <a:avLst/>
          </a:prstGeom>
        </p:spPr>
      </p:pic>
      <p:sp>
        <p:nvSpPr>
          <p:cNvPr id="5" name="文本框 14"/>
          <p:cNvSpPr txBox="1"/>
          <p:nvPr>
            <p:custDataLst>
              <p:tags r:id="rId2"/>
            </p:custDataLst>
          </p:nvPr>
        </p:nvSpPr>
        <p:spPr>
          <a:xfrm>
            <a:off x="354330" y="202565"/>
            <a:ext cx="6653530" cy="737235"/>
          </a:xfrm>
          <a:prstGeom prst="rect">
            <a:avLst/>
          </a:prstGeom>
          <a:noFill/>
        </p:spPr>
        <p:txBody>
          <a:bodyPr wrap="square" rtlCol="0">
            <a:spAutoFit/>
          </a:bodyPr>
          <a:lstStyle/>
          <a:p>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4.4</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 </a:t>
            </a:r>
            <a:r>
              <a:rPr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DynSQL创新点的贡献</a:t>
            </a:r>
            <a:r>
              <a:rPr 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对比有效率</a:t>
            </a:r>
            <a:r>
              <a:rPr lang="en-US" altLang="zh-CN" dirty="0">
                <a:sym typeface="+mn-ea"/>
              </a:rPr>
              <a:t> </a:t>
            </a:r>
            <a:endParaRPr lang="zh-CN" altLang="en-US" b="1" dirty="0">
              <a:solidFill>
                <a:schemeClr val="bg1">
                  <a:lumMod val="50000"/>
                </a:schemeClr>
              </a:solidFill>
              <a:latin typeface="微软雅黑" panose="020B0503020204020204" pitchFamily="34" charset="-122"/>
              <a:cs typeface="+mn-cs"/>
            </a:endParaRPr>
          </a:p>
          <a:p>
            <a:endParaRPr lang="zh-CN" altLang="en-US" dirty="0"/>
          </a:p>
        </p:txBody>
      </p:sp>
      <p:cxnSp>
        <p:nvCxnSpPr>
          <p:cNvPr id="6" name="直接连接符 74"/>
          <p:cNvCxnSpPr/>
          <p:nvPr>
            <p:custDataLst>
              <p:tags r:id="rId3"/>
            </p:custDataLst>
          </p:nvPr>
        </p:nvCxnSpPr>
        <p:spPr>
          <a:xfrm flipV="1">
            <a:off x="-3537" y="676728"/>
            <a:ext cx="5865495" cy="190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 name="图示 4"/>
          <p:cNvGraphicFramePr/>
          <p:nvPr>
            <p:custDataLst>
              <p:tags r:id="rId4"/>
            </p:custDataLst>
          </p:nvPr>
        </p:nvGraphicFramePr>
        <p:xfrm>
          <a:off x="354330" y="2897505"/>
          <a:ext cx="8328025" cy="31496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图示 37"/>
          <p:cNvGraphicFramePr/>
          <p:nvPr>
            <p:custDataLst>
              <p:tags r:id="rId5"/>
            </p:custDataLst>
          </p:nvPr>
        </p:nvGraphicFramePr>
        <p:xfrm>
          <a:off x="354330" y="3938905"/>
          <a:ext cx="8328025" cy="31496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9" name="图示 38"/>
          <p:cNvGraphicFramePr/>
          <p:nvPr>
            <p:custDataLst>
              <p:tags r:id="rId6"/>
            </p:custDataLst>
          </p:nvPr>
        </p:nvGraphicFramePr>
        <p:xfrm>
          <a:off x="354330" y="3418205"/>
          <a:ext cx="8328025" cy="31496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aphicFrame>
        <p:nvGraphicFramePr>
          <p:cNvPr id="10" name="图示 6"/>
          <p:cNvGraphicFramePr/>
          <p:nvPr>
            <p:custDataLst>
              <p:tags r:id="rId7"/>
            </p:custDataLst>
          </p:nvPr>
        </p:nvGraphicFramePr>
        <p:xfrm>
          <a:off x="354330" y="4459605"/>
          <a:ext cx="8328025" cy="31496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8"/>
          <a:stretch>
            <a:fillRect/>
          </a:stretch>
        </p:blipFill>
        <p:spPr>
          <a:xfrm>
            <a:off x="354330" y="857885"/>
            <a:ext cx="8461375" cy="1813560"/>
          </a:xfrm>
          <a:prstGeom prst="rect">
            <a:avLst/>
          </a:prstGeom>
        </p:spPr>
      </p:pic>
      <p:sp>
        <p:nvSpPr>
          <p:cNvPr id="5" name="文本框 14"/>
          <p:cNvSpPr txBox="1"/>
          <p:nvPr>
            <p:custDataLst>
              <p:tags r:id="rId2"/>
            </p:custDataLst>
          </p:nvPr>
        </p:nvSpPr>
        <p:spPr>
          <a:xfrm>
            <a:off x="354330" y="202565"/>
            <a:ext cx="8207375" cy="737235"/>
          </a:xfrm>
          <a:prstGeom prst="rect">
            <a:avLst/>
          </a:prstGeom>
          <a:noFill/>
        </p:spPr>
        <p:txBody>
          <a:bodyPr wrap="square" rtlCol="0">
            <a:spAutoFit/>
          </a:bodyPr>
          <a:lstStyle/>
          <a:p>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4.4</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 </a:t>
            </a:r>
            <a:r>
              <a:rPr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DynSQL创新点的贡献</a:t>
            </a:r>
            <a:r>
              <a:rPr 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对比代码覆盖率</a:t>
            </a:r>
            <a:r>
              <a:rPr lang="en-US" altLang="zh-CN" dirty="0">
                <a:sym typeface="+mn-ea"/>
              </a:rPr>
              <a:t> </a:t>
            </a:r>
            <a:endParaRPr lang="zh-CN" altLang="en-US" b="1" dirty="0">
              <a:solidFill>
                <a:schemeClr val="bg1">
                  <a:lumMod val="50000"/>
                </a:schemeClr>
              </a:solidFill>
              <a:latin typeface="微软雅黑" panose="020B0503020204020204" pitchFamily="34" charset="-122"/>
              <a:cs typeface="+mn-cs"/>
            </a:endParaRPr>
          </a:p>
          <a:p>
            <a:endParaRPr lang="zh-CN" altLang="en-US" dirty="0"/>
          </a:p>
        </p:txBody>
      </p:sp>
      <p:cxnSp>
        <p:nvCxnSpPr>
          <p:cNvPr id="3" name="直接连接符 74"/>
          <p:cNvCxnSpPr/>
          <p:nvPr>
            <p:custDataLst>
              <p:tags r:id="rId3"/>
            </p:custDataLst>
          </p:nvPr>
        </p:nvCxnSpPr>
        <p:spPr>
          <a:xfrm>
            <a:off x="-3537" y="678633"/>
            <a:ext cx="643636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custDataLst>
              <p:tags r:id="rId4"/>
            </p:custDataLst>
          </p:nvPr>
        </p:nvPicPr>
        <p:blipFill>
          <a:blip r:embed="rId9"/>
          <a:stretch>
            <a:fillRect/>
          </a:stretch>
        </p:blipFill>
        <p:spPr>
          <a:xfrm>
            <a:off x="595630" y="2847340"/>
            <a:ext cx="4102100" cy="1683385"/>
          </a:xfrm>
          <a:prstGeom prst="rect">
            <a:avLst/>
          </a:prstGeom>
        </p:spPr>
      </p:pic>
      <p:sp>
        <p:nvSpPr>
          <p:cNvPr id="1048853" name="矩形 11"/>
          <p:cNvSpPr/>
          <p:nvPr>
            <p:custDataLst>
              <p:tags r:id="rId5"/>
            </p:custDataLst>
          </p:nvPr>
        </p:nvSpPr>
        <p:spPr>
          <a:xfrm>
            <a:off x="5019675" y="2847340"/>
            <a:ext cx="3542030" cy="1400175"/>
          </a:xfrm>
          <a:prstGeom prst="rect">
            <a:avLst/>
          </a:prstGeom>
        </p:spPr>
        <p:txBody>
          <a:bodyPr wrap="square">
            <a:noAutofit/>
          </a:bodyPr>
          <a:lstStyle/>
          <a:p>
            <a:pPr indent="306070" algn="just">
              <a:lnSpc>
                <a:spcPct val="150000"/>
              </a:lnSpc>
            </a:pPr>
            <a:r>
              <a:rPr lang="en-US" altLang="zh-CN" b="1" kern="100" dirty="0">
                <a:latin typeface="微软雅黑" panose="020B0503020204020204" pitchFamily="34" charset="-122"/>
                <a:ea typeface="微软雅黑" panose="020B0503020204020204" pitchFamily="34" charset="-122"/>
              </a:rPr>
              <a:t> </a:t>
            </a:r>
            <a:r>
              <a:rPr lang="en-US" altLang="zh-CN" sz="1600" kern="100" dirty="0">
                <a:latin typeface="微软雅黑" panose="020B0503020204020204" pitchFamily="34" charset="-122"/>
                <a:ea typeface="微软雅黑" panose="020B0503020204020204" pitchFamily="34" charset="-122"/>
              </a:rPr>
              <a:t> </a:t>
            </a:r>
            <a:r>
              <a:rPr lang="zh-CN" altLang="en-US" sz="1600" kern="100" dirty="0">
                <a:latin typeface="微软雅黑" panose="020B0503020204020204" pitchFamily="34" charset="-122"/>
                <a:ea typeface="微软雅黑" panose="020B0503020204020204" pitchFamily="34" charset="-122"/>
              </a:rPr>
              <a:t>考察对</a:t>
            </a:r>
            <a:r>
              <a:rPr lang="en-US" altLang="zh-CN" sz="1600" kern="100" dirty="0">
                <a:latin typeface="微软雅黑" panose="020B0503020204020204" pitchFamily="34" charset="-122"/>
                <a:ea typeface="微软雅黑" panose="020B0503020204020204" pitchFamily="34" charset="-122"/>
              </a:rPr>
              <a:t>MySQL</a:t>
            </a:r>
            <a:r>
              <a:rPr lang="zh-CN" altLang="en-US" sz="1600" kern="100" dirty="0">
                <a:latin typeface="微软雅黑" panose="020B0503020204020204" pitchFamily="34" charset="-122"/>
                <a:ea typeface="微软雅黑" panose="020B0503020204020204" pitchFamily="34" charset="-122"/>
              </a:rPr>
              <a:t>和</a:t>
            </a:r>
            <a:r>
              <a:rPr lang="en-US" altLang="zh-CN" sz="1600" kern="100" dirty="0">
                <a:latin typeface="微软雅黑" panose="020B0503020204020204" pitchFamily="34" charset="-122"/>
                <a:ea typeface="微软雅黑" panose="020B0503020204020204" pitchFamily="34" charset="-122"/>
              </a:rPr>
              <a:t>Mairia DB</a:t>
            </a:r>
            <a:r>
              <a:rPr lang="zh-CN" altLang="en-US" sz="1600" kern="100" dirty="0">
                <a:latin typeface="微软雅黑" panose="020B0503020204020204" pitchFamily="34" charset="-122"/>
                <a:ea typeface="微软雅黑" panose="020B0503020204020204" pitchFamily="34" charset="-122"/>
              </a:rPr>
              <a:t>进行对照实验在时域下的变化过程，发现动态查询互动和错误反馈始终能提高模糊器覆盖更多的代码分支。</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4"/>
          <p:cNvSpPr txBox="1"/>
          <p:nvPr>
            <p:custDataLst>
              <p:tags r:id="rId1"/>
            </p:custDataLst>
          </p:nvPr>
        </p:nvSpPr>
        <p:spPr>
          <a:xfrm>
            <a:off x="354330" y="202565"/>
            <a:ext cx="8207375" cy="737235"/>
          </a:xfrm>
          <a:prstGeom prst="rect">
            <a:avLst/>
          </a:prstGeom>
          <a:noFill/>
        </p:spPr>
        <p:txBody>
          <a:bodyPr wrap="square" rtlCol="0">
            <a:spAutoFit/>
          </a:bodyPr>
          <a:lstStyle/>
          <a:p>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4.4</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 </a:t>
            </a:r>
            <a:r>
              <a:rPr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DynSQL创新点的贡献</a:t>
            </a:r>
            <a:r>
              <a:rPr 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研究时间开销</a:t>
            </a:r>
            <a:r>
              <a:rPr lang="en-US" altLang="zh-CN" dirty="0">
                <a:sym typeface="+mn-ea"/>
              </a:rPr>
              <a:t> </a:t>
            </a:r>
            <a:endParaRPr lang="zh-CN" altLang="en-US" b="1" dirty="0">
              <a:solidFill>
                <a:schemeClr val="bg1">
                  <a:lumMod val="50000"/>
                </a:schemeClr>
              </a:solidFill>
              <a:latin typeface="微软雅黑" panose="020B0503020204020204" pitchFamily="34" charset="-122"/>
              <a:cs typeface="+mn-cs"/>
            </a:endParaRPr>
          </a:p>
          <a:p>
            <a:endParaRPr lang="zh-CN" altLang="en-US" dirty="0"/>
          </a:p>
        </p:txBody>
      </p:sp>
      <p:cxnSp>
        <p:nvCxnSpPr>
          <p:cNvPr id="6" name="直接连接符 74"/>
          <p:cNvCxnSpPr/>
          <p:nvPr>
            <p:custDataLst>
              <p:tags r:id="rId2"/>
            </p:custDataLst>
          </p:nvPr>
        </p:nvCxnSpPr>
        <p:spPr>
          <a:xfrm flipV="1">
            <a:off x="-3537" y="676728"/>
            <a:ext cx="6123305" cy="190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853" name="矩形 11"/>
          <p:cNvSpPr/>
          <p:nvPr>
            <p:custDataLst>
              <p:tags r:id="rId3"/>
            </p:custDataLst>
          </p:nvPr>
        </p:nvSpPr>
        <p:spPr>
          <a:xfrm>
            <a:off x="427990" y="904875"/>
            <a:ext cx="7661275" cy="922020"/>
          </a:xfrm>
          <a:prstGeom prst="rect">
            <a:avLst/>
          </a:prstGeom>
        </p:spPr>
        <p:txBody>
          <a:bodyPr wrap="square">
            <a:spAutoFit/>
          </a:bodyPr>
          <a:lstStyle/>
          <a:p>
            <a:pPr indent="306070" algn="just">
              <a:lnSpc>
                <a:spcPct val="150000"/>
              </a:lnSpc>
            </a:pPr>
            <a:r>
              <a:rPr lang="en-US" altLang="zh-CN" b="1" kern="100" dirty="0">
                <a:latin typeface="微软雅黑" panose="020B0503020204020204" pitchFamily="34" charset="-122"/>
                <a:ea typeface="微软雅黑" panose="020B0503020204020204" pitchFamily="34" charset="-122"/>
              </a:rPr>
              <a:t>  </a:t>
            </a:r>
            <a:r>
              <a:rPr lang="zh-CN" altLang="en-US" b="1" kern="100" dirty="0">
                <a:latin typeface="微软雅黑" panose="020B0503020204020204" pitchFamily="34" charset="-122"/>
                <a:ea typeface="微软雅黑" panose="020B0503020204020204" pitchFamily="34" charset="-122"/>
              </a:rPr>
              <a:t>注意到：引入动态查询互动机制会造成时间上的额外开销，此开销是可接受的吗？</a:t>
            </a:r>
          </a:p>
        </p:txBody>
      </p:sp>
      <p:pic>
        <p:nvPicPr>
          <p:cNvPr id="2" name="图片 1"/>
          <p:cNvPicPr>
            <a:picLocks noChangeAspect="1"/>
          </p:cNvPicPr>
          <p:nvPr>
            <p:custDataLst>
              <p:tags r:id="rId4"/>
            </p:custDataLst>
          </p:nvPr>
        </p:nvPicPr>
        <p:blipFill>
          <a:blip r:embed="rId7"/>
          <a:stretch>
            <a:fillRect/>
          </a:stretch>
        </p:blipFill>
        <p:spPr>
          <a:xfrm>
            <a:off x="574040" y="2124710"/>
            <a:ext cx="4625975" cy="1953895"/>
          </a:xfrm>
          <a:prstGeom prst="rect">
            <a:avLst/>
          </a:prstGeom>
        </p:spPr>
      </p:pic>
      <p:sp>
        <p:nvSpPr>
          <p:cNvPr id="9" name="圆角矩形 3"/>
          <p:cNvSpPr/>
          <p:nvPr>
            <p:custDataLst>
              <p:tags r:id="rId5"/>
            </p:custDataLst>
          </p:nvPr>
        </p:nvSpPr>
        <p:spPr>
          <a:xfrm>
            <a:off x="5613400" y="1996440"/>
            <a:ext cx="2672715" cy="2211070"/>
          </a:xfrm>
          <a:prstGeom prst="roundRect">
            <a:avLst/>
          </a:prstGeom>
          <a:solidFill>
            <a:srgbClr val="A27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r>
              <a:rPr lang="zh-CN" altLang="en-US" sz="1600">
                <a:latin typeface="微软雅黑" panose="020B0503020204020204" pitchFamily="34" charset="-122"/>
                <a:ea typeface="微软雅黑" panose="020B0503020204020204" pitchFamily="34" charset="-122"/>
              </a:rPr>
              <a:t>考察</a:t>
            </a:r>
            <a:r>
              <a:rPr lang="en-US" altLang="zh-CN" sz="1600">
                <a:latin typeface="微软雅黑" panose="020B0503020204020204" pitchFamily="34" charset="-122"/>
                <a:ea typeface="微软雅黑" panose="020B0503020204020204" pitchFamily="34" charset="-122"/>
              </a:rPr>
              <a:t>DBMS</a:t>
            </a:r>
            <a:r>
              <a:rPr lang="zh-CN" altLang="en-US" sz="1600">
                <a:latin typeface="微软雅黑" panose="020B0503020204020204" pitchFamily="34" charset="-122"/>
                <a:ea typeface="微软雅黑" panose="020B0503020204020204" pitchFamily="34" charset="-122"/>
              </a:rPr>
              <a:t>系统的模式查询、查询生成、查询执行三个步骤，发现查询执行平均占总流程的</a:t>
            </a:r>
            <a:r>
              <a:rPr lang="en-US" altLang="zh-CN" sz="1600">
                <a:latin typeface="微软雅黑" panose="020B0503020204020204" pitchFamily="34" charset="-122"/>
                <a:ea typeface="微软雅黑" panose="020B0503020204020204" pitchFamily="34" charset="-122"/>
              </a:rPr>
              <a:t>95%</a:t>
            </a:r>
            <a:r>
              <a:rPr lang="zh-CN" altLang="en-US" sz="1600">
                <a:latin typeface="微软雅黑" panose="020B0503020204020204" pitchFamily="34" charset="-122"/>
                <a:ea typeface="微软雅黑" panose="020B0503020204020204" pitchFamily="34" charset="-122"/>
              </a:rPr>
              <a:t>。</a:t>
            </a:r>
          </a:p>
          <a:p>
            <a:pPr algn="l">
              <a:lnSpc>
                <a:spcPct val="120000"/>
              </a:lnSpc>
            </a:pPr>
            <a:r>
              <a:rPr lang="zh-CN" altLang="en-US" sz="1600">
                <a:latin typeface="微软雅黑" panose="020B0503020204020204" pitchFamily="34" charset="-122"/>
                <a:ea typeface="微软雅黑" panose="020B0503020204020204" pitchFamily="34" charset="-122"/>
              </a:rPr>
              <a:t>这表明：性能瓶颈在于查询执行，动态查询交互引入开销小。</a:t>
            </a:r>
            <a:endParaRPr sz="160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7" name="Shape 2016"/>
          <p:cNvSpPr/>
          <p:nvPr/>
        </p:nvSpPr>
        <p:spPr>
          <a:xfrm>
            <a:off x="3517246" y="1717828"/>
            <a:ext cx="2117738" cy="21177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solidFill>
          <a:ln w="12700">
            <a:miter lim="400000"/>
          </a:ln>
        </p:spPr>
        <p:txBody>
          <a:bodyPr lIns="19044" tIns="19044" rIns="19044" bIns="19044" anchor="ctr"/>
          <a:lstStyle/>
          <a:p>
            <a:endParaRPr sz="1300">
              <a:solidFill>
                <a:prstClr val="black"/>
              </a:solidFill>
              <a:latin typeface="Arial" panose="020B0604020202020204"/>
              <a:ea typeface="微软雅黑" panose="020B0503020204020204" pitchFamily="34" charset="-122"/>
            </a:endParaRPr>
          </a:p>
        </p:txBody>
      </p:sp>
      <p:grpSp>
        <p:nvGrpSpPr>
          <p:cNvPr id="131" name="Group 44"/>
          <p:cNvGrpSpPr/>
          <p:nvPr/>
        </p:nvGrpSpPr>
        <p:grpSpPr>
          <a:xfrm>
            <a:off x="1323975" y="1363619"/>
            <a:ext cx="2532513" cy="1187930"/>
            <a:chOff x="1765300" y="1987676"/>
            <a:chExt cx="3376684" cy="1583907"/>
          </a:xfrm>
        </p:grpSpPr>
        <p:sp>
          <p:nvSpPr>
            <p:cNvPr id="1048898" name="Shape 2015"/>
            <p:cNvSpPr/>
            <p:nvPr/>
          </p:nvSpPr>
          <p:spPr>
            <a:xfrm>
              <a:off x="1765300" y="2062776"/>
              <a:ext cx="3376684" cy="1490026"/>
            </a:xfrm>
            <a:prstGeom prst="roundRect">
              <a:avLst>
                <a:gd name="adj" fmla="val 6918"/>
              </a:avLst>
            </a:prstGeom>
            <a:noFill/>
            <a:ln w="12700">
              <a:solidFill>
                <a:srgbClr val="A6AAA9"/>
              </a:solidFill>
              <a:miter lim="400000"/>
            </a:ln>
          </p:spPr>
          <p:txBody>
            <a:bodyPr lIns="14284" tIns="14284" rIns="14284" bIns="14284" anchor="ctr"/>
            <a:lstStyle/>
            <a:p>
              <a:pPr>
                <a:lnSpc>
                  <a:spcPct val="150000"/>
                </a:lnSpc>
              </a:pPr>
              <a:endParaRPr sz="1300">
                <a:solidFill>
                  <a:prstClr val="black"/>
                </a:solidFill>
                <a:latin typeface="微软雅黑" panose="020B0503020204020204" pitchFamily="34" charset="-122"/>
                <a:ea typeface="微软雅黑" panose="020B0503020204020204" pitchFamily="34" charset="-122"/>
              </a:endParaRPr>
            </a:p>
          </p:txBody>
        </p:sp>
        <p:sp>
          <p:nvSpPr>
            <p:cNvPr id="1048899" name="Shape 2022"/>
            <p:cNvSpPr/>
            <p:nvPr/>
          </p:nvSpPr>
          <p:spPr>
            <a:xfrm>
              <a:off x="2378638" y="1987676"/>
              <a:ext cx="2591568" cy="1583907"/>
            </a:xfrm>
            <a:prstGeom prst="rect">
              <a:avLst/>
            </a:prstGeom>
            <a:ln w="12700">
              <a:miter lim="400000"/>
            </a:ln>
          </p:spPr>
          <p:txBody>
            <a:bodyPr lIns="0" tIns="0" rIns="0" bIns="0" anchor="ctr"/>
            <a:lstStyle>
              <a:lvl1pPr algn="l">
                <a:lnSpc>
                  <a:spcPct val="120000"/>
                </a:lnSpc>
                <a:defRPr sz="3500">
                  <a:solidFill>
                    <a:srgbClr val="53585F"/>
                  </a:solidFill>
                </a:defRPr>
              </a:lvl1pPr>
            </a:lstStyle>
            <a:p>
              <a:pPr>
                <a:lnSpc>
                  <a:spcPct val="150000"/>
                </a:lnSpc>
              </a:pPr>
              <a:r>
                <a:rPr lang="zh-CN" altLang="en-US" sz="1650" b="1" dirty="0">
                  <a:solidFill>
                    <a:schemeClr val="tx1">
                      <a:lumMod val="85000"/>
                      <a:lumOff val="15000"/>
                    </a:schemeClr>
                  </a:solidFill>
                  <a:latin typeface="微软雅黑" panose="020B0503020204020204" pitchFamily="34" charset="-122"/>
                  <a:ea typeface="微软雅黑" panose="020B0503020204020204" pitchFamily="34" charset="-122"/>
                </a:rPr>
                <a:t>生成查询的普遍质量</a:t>
              </a:r>
            </a:p>
          </p:txBody>
        </p:sp>
      </p:grpSp>
      <p:grpSp>
        <p:nvGrpSpPr>
          <p:cNvPr id="132" name="Group 45"/>
          <p:cNvGrpSpPr/>
          <p:nvPr/>
        </p:nvGrpSpPr>
        <p:grpSpPr>
          <a:xfrm>
            <a:off x="5290191" y="1345267"/>
            <a:ext cx="2527271" cy="1192196"/>
            <a:chOff x="7053588" y="1963207"/>
            <a:chExt cx="3369694" cy="1589595"/>
          </a:xfrm>
        </p:grpSpPr>
        <p:sp>
          <p:nvSpPr>
            <p:cNvPr id="1048900" name="Shape 2012"/>
            <p:cNvSpPr/>
            <p:nvPr/>
          </p:nvSpPr>
          <p:spPr>
            <a:xfrm>
              <a:off x="7053588" y="2062776"/>
              <a:ext cx="3369694" cy="1490026"/>
            </a:xfrm>
            <a:prstGeom prst="roundRect">
              <a:avLst>
                <a:gd name="adj" fmla="val 6918"/>
              </a:avLst>
            </a:prstGeom>
            <a:noFill/>
            <a:ln w="12700">
              <a:solidFill>
                <a:srgbClr val="A6AAA9"/>
              </a:solidFill>
              <a:miter lim="400000"/>
            </a:ln>
          </p:spPr>
          <p:txBody>
            <a:bodyPr lIns="14284" tIns="14284" rIns="14284" bIns="14284" anchor="ctr"/>
            <a:lstStyle/>
            <a:p>
              <a:pPr>
                <a:lnSpc>
                  <a:spcPct val="150000"/>
                </a:lnSpc>
              </a:pPr>
              <a:endParaRPr sz="1300">
                <a:solidFill>
                  <a:prstClr val="black"/>
                </a:solidFill>
                <a:latin typeface="微软雅黑" panose="020B0503020204020204" pitchFamily="34" charset="-122"/>
                <a:ea typeface="微软雅黑" panose="020B0503020204020204" pitchFamily="34" charset="-122"/>
              </a:endParaRPr>
            </a:p>
          </p:txBody>
        </p:sp>
        <p:sp>
          <p:nvSpPr>
            <p:cNvPr id="1048901" name="Shape 2022"/>
            <p:cNvSpPr/>
            <p:nvPr/>
          </p:nvSpPr>
          <p:spPr>
            <a:xfrm>
              <a:off x="7442378" y="1963207"/>
              <a:ext cx="2591568" cy="1583907"/>
            </a:xfrm>
            <a:prstGeom prst="rect">
              <a:avLst/>
            </a:prstGeom>
            <a:ln w="12700">
              <a:miter lim="400000"/>
            </a:ln>
          </p:spPr>
          <p:txBody>
            <a:bodyPr lIns="0" tIns="0" rIns="0" bIns="0" anchor="ctr"/>
            <a:lstStyle>
              <a:lvl1pPr algn="l">
                <a:lnSpc>
                  <a:spcPct val="120000"/>
                </a:lnSpc>
                <a:defRPr sz="3500">
                  <a:solidFill>
                    <a:srgbClr val="53585F"/>
                  </a:solidFill>
                </a:defRPr>
              </a:lvl1pPr>
            </a:lstStyle>
            <a:p>
              <a:pPr algn="ctr">
                <a:lnSpc>
                  <a:spcPct val="150000"/>
                </a:lnSpc>
              </a:pPr>
              <a:r>
                <a:rPr lang="zh-CN" altLang="en-US" sz="1650" b="1" dirty="0">
                  <a:solidFill>
                    <a:schemeClr val="tx1">
                      <a:lumMod val="85000"/>
                      <a:lumOff val="15000"/>
                    </a:schemeClr>
                  </a:solidFill>
                  <a:latin typeface="微软雅黑" panose="020B0503020204020204" pitchFamily="34" charset="-122"/>
                  <a:ea typeface="微软雅黑" panose="020B0503020204020204" pitchFamily="34" charset="-122"/>
                </a:rPr>
                <a:t>代码覆盖率</a:t>
              </a:r>
            </a:p>
          </p:txBody>
        </p:sp>
      </p:grpSp>
      <p:grpSp>
        <p:nvGrpSpPr>
          <p:cNvPr id="133" name="Group 43"/>
          <p:cNvGrpSpPr/>
          <p:nvPr/>
        </p:nvGrpSpPr>
        <p:grpSpPr>
          <a:xfrm>
            <a:off x="1323975" y="2952124"/>
            <a:ext cx="2532513" cy="1187930"/>
            <a:chOff x="1765300" y="4105683"/>
            <a:chExt cx="3376684" cy="1583907"/>
          </a:xfrm>
        </p:grpSpPr>
        <p:sp>
          <p:nvSpPr>
            <p:cNvPr id="1048902" name="Shape 2014"/>
            <p:cNvSpPr/>
            <p:nvPr/>
          </p:nvSpPr>
          <p:spPr>
            <a:xfrm>
              <a:off x="1765300" y="4152625"/>
              <a:ext cx="3376684" cy="1490025"/>
            </a:xfrm>
            <a:prstGeom prst="roundRect">
              <a:avLst>
                <a:gd name="adj" fmla="val 6918"/>
              </a:avLst>
            </a:prstGeom>
            <a:noFill/>
            <a:ln w="12700">
              <a:solidFill>
                <a:srgbClr val="A6AAA9"/>
              </a:solidFill>
              <a:miter lim="400000"/>
            </a:ln>
          </p:spPr>
          <p:txBody>
            <a:bodyPr lIns="14284" tIns="14284" rIns="14284" bIns="14284" anchor="ctr"/>
            <a:lstStyle/>
            <a:p>
              <a:pPr>
                <a:lnSpc>
                  <a:spcPct val="150000"/>
                </a:lnSpc>
              </a:pPr>
              <a:endParaRPr sz="1300">
                <a:solidFill>
                  <a:prstClr val="black"/>
                </a:solidFill>
                <a:latin typeface="微软雅黑" panose="020B0503020204020204" pitchFamily="34" charset="-122"/>
                <a:ea typeface="微软雅黑" panose="020B0503020204020204" pitchFamily="34" charset="-122"/>
              </a:endParaRPr>
            </a:p>
          </p:txBody>
        </p:sp>
        <p:sp>
          <p:nvSpPr>
            <p:cNvPr id="1048903" name="Shape 2022"/>
            <p:cNvSpPr/>
            <p:nvPr/>
          </p:nvSpPr>
          <p:spPr>
            <a:xfrm>
              <a:off x="2463785" y="4105683"/>
              <a:ext cx="2591568" cy="1583907"/>
            </a:xfrm>
            <a:prstGeom prst="rect">
              <a:avLst/>
            </a:prstGeom>
            <a:ln w="12700">
              <a:miter lim="400000"/>
            </a:ln>
          </p:spPr>
          <p:txBody>
            <a:bodyPr lIns="0" tIns="0" rIns="0" bIns="0" anchor="ctr"/>
            <a:lstStyle>
              <a:lvl1pPr algn="l">
                <a:lnSpc>
                  <a:spcPct val="120000"/>
                </a:lnSpc>
                <a:defRPr sz="3500">
                  <a:solidFill>
                    <a:srgbClr val="53585F"/>
                  </a:solidFill>
                </a:defRPr>
              </a:lvl1pPr>
            </a:lstStyle>
            <a:p>
              <a:pPr>
                <a:lnSpc>
                  <a:spcPct val="150000"/>
                </a:lnSpc>
              </a:pPr>
              <a:r>
                <a:rPr sz="165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bug检测</a:t>
              </a:r>
              <a:r>
                <a:rPr lang="zh-CN" sz="165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能力</a:t>
              </a:r>
            </a:p>
          </p:txBody>
        </p:sp>
      </p:grpSp>
      <p:grpSp>
        <p:nvGrpSpPr>
          <p:cNvPr id="134" name="Group 46"/>
          <p:cNvGrpSpPr/>
          <p:nvPr/>
        </p:nvGrpSpPr>
        <p:grpSpPr>
          <a:xfrm>
            <a:off x="5290191" y="2939955"/>
            <a:ext cx="2527271" cy="1187930"/>
            <a:chOff x="7053588" y="4089457"/>
            <a:chExt cx="3369694" cy="1583907"/>
          </a:xfrm>
        </p:grpSpPr>
        <p:sp>
          <p:nvSpPr>
            <p:cNvPr id="1048904" name="Shape 2013"/>
            <p:cNvSpPr/>
            <p:nvPr/>
          </p:nvSpPr>
          <p:spPr>
            <a:xfrm>
              <a:off x="7053588" y="4153518"/>
              <a:ext cx="3369694" cy="1488448"/>
            </a:xfrm>
            <a:prstGeom prst="roundRect">
              <a:avLst>
                <a:gd name="adj" fmla="val 6925"/>
              </a:avLst>
            </a:prstGeom>
            <a:noFill/>
            <a:ln w="12700">
              <a:solidFill>
                <a:srgbClr val="A6AAA9"/>
              </a:solidFill>
              <a:miter lim="400000"/>
            </a:ln>
          </p:spPr>
          <p:txBody>
            <a:bodyPr lIns="14284" tIns="14284" rIns="14284" bIns="14284" anchor="ctr"/>
            <a:lstStyle/>
            <a:p>
              <a:pPr>
                <a:lnSpc>
                  <a:spcPct val="150000"/>
                </a:lnSpc>
              </a:pPr>
              <a:endParaRPr sz="1300">
                <a:solidFill>
                  <a:prstClr val="black"/>
                </a:solidFill>
                <a:latin typeface="微软雅黑" panose="020B0503020204020204" pitchFamily="34" charset="-122"/>
                <a:ea typeface="微软雅黑" panose="020B0503020204020204" pitchFamily="34" charset="-122"/>
              </a:endParaRPr>
            </a:p>
          </p:txBody>
        </p:sp>
        <p:sp>
          <p:nvSpPr>
            <p:cNvPr id="1048905" name="Shape 2022"/>
            <p:cNvSpPr/>
            <p:nvPr/>
          </p:nvSpPr>
          <p:spPr>
            <a:xfrm>
              <a:off x="7786409" y="4089457"/>
              <a:ext cx="2591568" cy="1583907"/>
            </a:xfrm>
            <a:prstGeom prst="rect">
              <a:avLst/>
            </a:prstGeom>
            <a:ln w="12700">
              <a:miter lim="400000"/>
            </a:ln>
          </p:spPr>
          <p:txBody>
            <a:bodyPr lIns="0" tIns="0" rIns="0" bIns="0" anchor="ctr"/>
            <a:lstStyle>
              <a:lvl1pPr algn="l">
                <a:lnSpc>
                  <a:spcPct val="120000"/>
                </a:lnSpc>
                <a:defRPr sz="3500">
                  <a:solidFill>
                    <a:srgbClr val="53585F"/>
                  </a:solidFill>
                </a:defRPr>
              </a:lvl1pPr>
            </a:lstStyle>
            <a:p>
              <a:pPr>
                <a:lnSpc>
                  <a:spcPct val="150000"/>
                </a:lnSpc>
              </a:pPr>
              <a:r>
                <a:rPr sz="165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触发错误的查询</a:t>
              </a:r>
            </a:p>
            <a:p>
              <a:pPr>
                <a:lnSpc>
                  <a:spcPct val="150000"/>
                </a:lnSpc>
              </a:pPr>
              <a:r>
                <a:rPr sz="165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的复杂</a:t>
              </a:r>
              <a:r>
                <a:rPr lang="zh-CN" sz="165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性</a:t>
              </a:r>
            </a:p>
          </p:txBody>
        </p:sp>
      </p:grpSp>
      <p:sp>
        <p:nvSpPr>
          <p:cNvPr id="1048906" name="Shape 2016"/>
          <p:cNvSpPr/>
          <p:nvPr/>
        </p:nvSpPr>
        <p:spPr>
          <a:xfrm>
            <a:off x="3517246" y="1717828"/>
            <a:ext cx="2117738" cy="21177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44" tIns="19044" rIns="19044" bIns="19044" anchor="ctr"/>
          <a:lstStyle/>
          <a:p>
            <a:endParaRPr sz="1300">
              <a:solidFill>
                <a:prstClr val="black"/>
              </a:solidFill>
              <a:latin typeface="Arial" panose="020B0604020202020204"/>
              <a:ea typeface="微软雅黑" panose="020B0503020204020204" pitchFamily="34" charset="-122"/>
            </a:endParaRPr>
          </a:p>
        </p:txBody>
      </p:sp>
      <p:sp>
        <p:nvSpPr>
          <p:cNvPr id="1048907" name="Shape 2021"/>
          <p:cNvSpPr/>
          <p:nvPr/>
        </p:nvSpPr>
        <p:spPr>
          <a:xfrm>
            <a:off x="1817396" y="1853673"/>
            <a:ext cx="1740997" cy="382340"/>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endParaRPr lang="en-US" altLang="zh-CN" sz="9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48908" name="Text Placeholder 5"/>
          <p:cNvSpPr txBox="1"/>
          <p:nvPr/>
        </p:nvSpPr>
        <p:spPr>
          <a:xfrm>
            <a:off x="3925680" y="2458887"/>
            <a:ext cx="1295296" cy="634694"/>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100" b="1" dirty="0">
                <a:solidFill>
                  <a:prstClr val="white"/>
                </a:solidFill>
                <a:latin typeface="微软雅黑" panose="020B0503020204020204" pitchFamily="34" charset="-122"/>
                <a:ea typeface="微软雅黑" panose="020B0503020204020204" pitchFamily="34" charset="-122"/>
              </a:rPr>
              <a:t>性能对比</a:t>
            </a:r>
          </a:p>
          <a:p>
            <a:pPr algn="ctr">
              <a:lnSpc>
                <a:spcPct val="100000"/>
              </a:lnSpc>
            </a:pPr>
            <a:r>
              <a:rPr lang="zh-CN" altLang="en-GB" sz="2100" b="1" dirty="0">
                <a:solidFill>
                  <a:prstClr val="white"/>
                </a:solidFill>
                <a:latin typeface="微软雅黑" panose="020B0503020204020204" pitchFamily="34" charset="-122"/>
                <a:ea typeface="微软雅黑" panose="020B0503020204020204" pitchFamily="34" charset="-122"/>
              </a:rPr>
              <a:t>四个方面</a:t>
            </a:r>
          </a:p>
        </p:txBody>
      </p:sp>
      <p:sp>
        <p:nvSpPr>
          <p:cNvPr id="1048909" name="Shape 2036"/>
          <p:cNvSpPr/>
          <p:nvPr/>
        </p:nvSpPr>
        <p:spPr>
          <a:xfrm>
            <a:off x="7684510" y="3373111"/>
            <a:ext cx="301514" cy="321620"/>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endParaRPr sz="1300">
              <a:solidFill>
                <a:prstClr val="black"/>
              </a:solidFill>
              <a:latin typeface="Arial" panose="020B0604020202020204"/>
              <a:ea typeface="微软雅黑" panose="020B0503020204020204" pitchFamily="34" charset="-122"/>
            </a:endParaRPr>
          </a:p>
        </p:txBody>
      </p:sp>
      <p:sp>
        <p:nvSpPr>
          <p:cNvPr id="1048910" name="Shape 2029"/>
          <p:cNvSpPr/>
          <p:nvPr/>
        </p:nvSpPr>
        <p:spPr>
          <a:xfrm>
            <a:off x="7530954" y="1600073"/>
            <a:ext cx="716428" cy="7164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393" tIns="25393" rIns="25393" bIns="25393" numCol="1" anchor="ctr">
            <a:noAutofit/>
          </a:bodyPr>
          <a:lstStyle/>
          <a:p>
            <a:pPr marL="0" marR="0" lvl="0" indent="0" algn="ctr" defTabSz="914400" eaLnBrk="1" fontAlgn="auto" latinLnBrk="0" hangingPunct="1">
              <a:lnSpc>
                <a:spcPct val="100000"/>
              </a:lnSpc>
              <a:spcBef>
                <a:spcPct val="0"/>
              </a:spcBef>
              <a:spcAft>
                <a:spcPct val="0"/>
              </a:spcAft>
              <a:buClrTx/>
              <a:buSzTx/>
              <a:buFontTx/>
              <a:buNone/>
            </a:pPr>
            <a:r>
              <a:rPr lang="en-US" altLang="zh-CN" sz="2100" kern="0" dirty="0">
                <a:solidFill>
                  <a:schemeClr val="bg1"/>
                </a:solidFill>
                <a:latin typeface="Arial" panose="020B0604020202020204"/>
                <a:ea typeface="微软雅黑" panose="020B0503020204020204" pitchFamily="34" charset="-122"/>
              </a:rPr>
              <a:t>2</a:t>
            </a:r>
            <a:endParaRPr kumimoji="0" sz="2100" b="0" i="0" u="none" strike="noStrike" kern="0" cap="none" spc="0" normalizeH="0" baseline="0" noProof="0" dirty="0">
              <a:ln>
                <a:noFill/>
              </a:ln>
              <a:solidFill>
                <a:schemeClr val="bg1"/>
              </a:solidFill>
              <a:effectLst/>
              <a:uLnTx/>
              <a:uFillTx/>
              <a:latin typeface="Arial" panose="020B0604020202020204"/>
              <a:ea typeface="微软雅黑" panose="020B0503020204020204" pitchFamily="34" charset="-122"/>
            </a:endParaRPr>
          </a:p>
        </p:txBody>
      </p:sp>
      <p:sp>
        <p:nvSpPr>
          <p:cNvPr id="1048911" name="Shape 2029"/>
          <p:cNvSpPr/>
          <p:nvPr/>
        </p:nvSpPr>
        <p:spPr>
          <a:xfrm>
            <a:off x="7530954" y="3172848"/>
            <a:ext cx="716428" cy="7164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14371"/>
          </a:solidFill>
          <a:ln w="12700" cap="flat">
            <a:noFill/>
            <a:miter lim="400000"/>
          </a:ln>
          <a:effectLst/>
        </p:spPr>
        <p:txBody>
          <a:bodyPr wrap="square" lIns="25393" tIns="25393" rIns="25393" bIns="25393" numCol="1" anchor="ctr">
            <a:noAutofit/>
          </a:bodyPr>
          <a:lstStyle/>
          <a:p>
            <a:pPr marL="0" marR="0" lvl="0" indent="0" algn="ctr" defTabSz="914400" eaLnBrk="1" fontAlgn="auto" latinLnBrk="0" hangingPunct="1">
              <a:lnSpc>
                <a:spcPct val="100000"/>
              </a:lnSpc>
              <a:spcBef>
                <a:spcPct val="0"/>
              </a:spcBef>
              <a:spcAft>
                <a:spcPct val="0"/>
              </a:spcAft>
              <a:buClrTx/>
              <a:buSzTx/>
              <a:buFontTx/>
              <a:buNone/>
            </a:pPr>
            <a:r>
              <a:rPr kumimoji="0" lang="en-US" altLang="zh-CN" sz="2100" b="0" i="0" u="none" strike="noStrike" kern="0" cap="none" spc="0" normalizeH="0" baseline="0" noProof="0" dirty="0">
                <a:ln>
                  <a:noFill/>
                </a:ln>
                <a:solidFill>
                  <a:schemeClr val="bg1"/>
                </a:solidFill>
                <a:effectLst/>
                <a:uLnTx/>
                <a:uFillTx/>
                <a:latin typeface="Arial" panose="020B0604020202020204"/>
                <a:ea typeface="微软雅黑" panose="020B0503020204020204" pitchFamily="34" charset="-122"/>
              </a:rPr>
              <a:t>3</a:t>
            </a:r>
            <a:endParaRPr kumimoji="0" sz="2100" b="0" i="0" u="none" strike="noStrike" kern="0" cap="none" spc="0" normalizeH="0" baseline="0" noProof="0" dirty="0">
              <a:ln>
                <a:noFill/>
              </a:ln>
              <a:solidFill>
                <a:schemeClr val="bg1"/>
              </a:solidFill>
              <a:effectLst/>
              <a:uLnTx/>
              <a:uFillTx/>
              <a:latin typeface="Arial" panose="020B0604020202020204"/>
              <a:ea typeface="微软雅黑" panose="020B0503020204020204" pitchFamily="34" charset="-122"/>
            </a:endParaRPr>
          </a:p>
        </p:txBody>
      </p:sp>
      <p:sp>
        <p:nvSpPr>
          <p:cNvPr id="1048912" name="Shape 2029"/>
          <p:cNvSpPr/>
          <p:nvPr/>
        </p:nvSpPr>
        <p:spPr>
          <a:xfrm>
            <a:off x="960191" y="1611495"/>
            <a:ext cx="716428" cy="7164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393" tIns="25393" rIns="25393" bIns="25393" numCol="1" anchor="ctr">
            <a:noAutofit/>
          </a:bodyPr>
          <a:lstStyle/>
          <a:p>
            <a:pPr marL="0" marR="0" lvl="0" indent="0" algn="ctr" defTabSz="914400" eaLnBrk="1" fontAlgn="auto" latinLnBrk="0" hangingPunct="1">
              <a:lnSpc>
                <a:spcPct val="100000"/>
              </a:lnSpc>
              <a:spcBef>
                <a:spcPct val="0"/>
              </a:spcBef>
              <a:spcAft>
                <a:spcPct val="0"/>
              </a:spcAft>
              <a:buClrTx/>
              <a:buSzTx/>
              <a:buFontTx/>
              <a:buNone/>
            </a:pPr>
            <a:r>
              <a:rPr lang="en-US" altLang="zh-CN" sz="2100" kern="0" dirty="0">
                <a:solidFill>
                  <a:schemeClr val="bg1"/>
                </a:solidFill>
                <a:latin typeface="Arial" panose="020B0604020202020204"/>
                <a:ea typeface="微软雅黑" panose="020B0503020204020204" pitchFamily="34" charset="-122"/>
              </a:rPr>
              <a:t>1</a:t>
            </a:r>
            <a:endParaRPr kumimoji="0" sz="2100" b="0" i="0" u="none" strike="noStrike" kern="0" cap="none" spc="0" normalizeH="0" baseline="0" noProof="0" dirty="0">
              <a:ln>
                <a:noFill/>
              </a:ln>
              <a:solidFill>
                <a:schemeClr val="bg1"/>
              </a:solidFill>
              <a:effectLst/>
              <a:uLnTx/>
              <a:uFillTx/>
              <a:latin typeface="Arial" panose="020B0604020202020204"/>
              <a:ea typeface="微软雅黑" panose="020B0503020204020204" pitchFamily="34" charset="-122"/>
            </a:endParaRPr>
          </a:p>
        </p:txBody>
      </p:sp>
      <p:sp>
        <p:nvSpPr>
          <p:cNvPr id="1048913" name="Shape 2029"/>
          <p:cNvSpPr/>
          <p:nvPr/>
        </p:nvSpPr>
        <p:spPr>
          <a:xfrm>
            <a:off x="965507" y="3178880"/>
            <a:ext cx="716428" cy="7164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393" tIns="25393" rIns="25393" bIns="25393" numCol="1" anchor="ctr">
            <a:noAutofit/>
          </a:bodyPr>
          <a:lstStyle/>
          <a:p>
            <a:pPr marL="0" marR="0" lvl="0" indent="0" algn="ctr" defTabSz="914400" eaLnBrk="1" fontAlgn="auto" latinLnBrk="0" hangingPunct="1">
              <a:lnSpc>
                <a:spcPct val="100000"/>
              </a:lnSpc>
              <a:spcBef>
                <a:spcPct val="0"/>
              </a:spcBef>
              <a:spcAft>
                <a:spcPct val="0"/>
              </a:spcAft>
              <a:buClrTx/>
              <a:buSzTx/>
              <a:buFontTx/>
              <a:buNone/>
            </a:pPr>
            <a:r>
              <a:rPr kumimoji="0" lang="en-US" altLang="zh-CN" sz="2100" b="0" i="0" u="none" strike="noStrike" kern="0" cap="none" spc="0" normalizeH="0" baseline="0" noProof="0" dirty="0">
                <a:ln>
                  <a:noFill/>
                </a:ln>
                <a:solidFill>
                  <a:schemeClr val="bg1"/>
                </a:solidFill>
                <a:effectLst/>
                <a:uLnTx/>
                <a:uFillTx/>
                <a:latin typeface="Arial" panose="020B0604020202020204"/>
                <a:ea typeface="微软雅黑" panose="020B0503020204020204" pitchFamily="34" charset="-122"/>
              </a:rPr>
              <a:t>3</a:t>
            </a:r>
            <a:endParaRPr kumimoji="0" sz="2100" b="0" i="0" u="none" strike="noStrike" kern="0" cap="none" spc="0" normalizeH="0" baseline="0" noProof="0" dirty="0">
              <a:ln>
                <a:noFill/>
              </a:ln>
              <a:solidFill>
                <a:schemeClr val="bg1"/>
              </a:solidFill>
              <a:effectLst/>
              <a:uLnTx/>
              <a:uFillTx/>
              <a:latin typeface="Arial" panose="020B0604020202020204"/>
              <a:ea typeface="微软雅黑" panose="020B0503020204020204" pitchFamily="34" charset="-122"/>
            </a:endParaRPr>
          </a:p>
        </p:txBody>
      </p:sp>
      <p:sp>
        <p:nvSpPr>
          <p:cNvPr id="1048914" name="Shape 2029"/>
          <p:cNvSpPr/>
          <p:nvPr/>
        </p:nvSpPr>
        <p:spPr>
          <a:xfrm>
            <a:off x="7531589" y="3176023"/>
            <a:ext cx="716428" cy="7164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393" tIns="25393" rIns="25393" bIns="25393" numCol="1" anchor="ctr">
            <a:noAutofit/>
          </a:bodyPr>
          <a:lstStyle/>
          <a:p>
            <a:pPr marL="0" marR="0" lvl="0" indent="0" algn="ctr" defTabSz="914400" eaLnBrk="1" fontAlgn="auto" latinLnBrk="0" hangingPunct="1">
              <a:lnSpc>
                <a:spcPct val="100000"/>
              </a:lnSpc>
              <a:spcBef>
                <a:spcPct val="0"/>
              </a:spcBef>
              <a:spcAft>
                <a:spcPct val="0"/>
              </a:spcAft>
              <a:buClrTx/>
              <a:buSzTx/>
              <a:buFontTx/>
              <a:buNone/>
            </a:pPr>
            <a:r>
              <a:rPr kumimoji="0" lang="en-US" altLang="zh-CN" sz="2100" b="0" i="0" u="none" strike="noStrike" kern="0" cap="none" spc="0" normalizeH="0" baseline="0" noProof="0" dirty="0">
                <a:ln>
                  <a:noFill/>
                </a:ln>
                <a:solidFill>
                  <a:schemeClr val="bg1"/>
                </a:solidFill>
                <a:effectLst/>
                <a:uLnTx/>
                <a:uFillTx/>
                <a:latin typeface="Arial" panose="020B0604020202020204"/>
                <a:ea typeface="微软雅黑" panose="020B0503020204020204" pitchFamily="34" charset="-122"/>
              </a:rPr>
              <a:t>4</a:t>
            </a:r>
            <a:endParaRPr kumimoji="0" sz="2100" b="0" i="0" u="none" strike="noStrike" kern="0" cap="none" spc="0" normalizeH="0" baseline="0" noProof="0" dirty="0">
              <a:ln>
                <a:noFill/>
              </a:ln>
              <a:solidFill>
                <a:schemeClr val="bg1"/>
              </a:solidFill>
              <a:effectLst/>
              <a:uLnTx/>
              <a:uFillTx/>
              <a:latin typeface="Arial" panose="020B0604020202020204"/>
              <a:ea typeface="微软雅黑" panose="020B0503020204020204" pitchFamily="34" charset="-122"/>
            </a:endParaRPr>
          </a:p>
        </p:txBody>
      </p:sp>
      <p:sp>
        <p:nvSpPr>
          <p:cNvPr id="3" name="文本框 14"/>
          <p:cNvSpPr txBox="1"/>
          <p:nvPr>
            <p:custDataLst>
              <p:tags r:id="rId1"/>
            </p:custDataLst>
          </p:nvPr>
        </p:nvSpPr>
        <p:spPr>
          <a:xfrm>
            <a:off x="354330" y="202565"/>
            <a:ext cx="8207375" cy="737235"/>
          </a:xfrm>
          <a:prstGeom prst="rect">
            <a:avLst/>
          </a:prstGeom>
          <a:noFill/>
        </p:spPr>
        <p:txBody>
          <a:bodyPr wrap="square" rtlCol="0">
            <a:spAutoFit/>
          </a:bodyPr>
          <a:lstStyle/>
          <a:p>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4.5</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 </a:t>
            </a:r>
            <a:r>
              <a:rPr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DynSQL性能对比</a:t>
            </a:r>
            <a:r>
              <a:rPr 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：与SQLsmith、 SQUIRREL比较</a:t>
            </a:r>
            <a:r>
              <a:rPr lang="en-US" altLang="zh-CN" dirty="0">
                <a:sym typeface="+mn-ea"/>
              </a:rPr>
              <a:t> </a:t>
            </a:r>
            <a:endParaRPr lang="zh-CN" altLang="en-US" b="1" dirty="0">
              <a:solidFill>
                <a:schemeClr val="bg1">
                  <a:lumMod val="50000"/>
                </a:schemeClr>
              </a:solidFill>
              <a:latin typeface="微软雅黑" panose="020B0503020204020204" pitchFamily="34" charset="-122"/>
              <a:cs typeface="+mn-cs"/>
            </a:endParaRPr>
          </a:p>
          <a:p>
            <a:endParaRPr lang="zh-CN" altLang="en-US" dirty="0"/>
          </a:p>
        </p:txBody>
      </p:sp>
      <p:cxnSp>
        <p:nvCxnSpPr>
          <p:cNvPr id="2" name="直接连接符 74"/>
          <p:cNvCxnSpPr/>
          <p:nvPr>
            <p:custDataLst>
              <p:tags r:id="rId2"/>
            </p:custDataLst>
          </p:nvPr>
        </p:nvCxnSpPr>
        <p:spPr>
          <a:xfrm flipV="1">
            <a:off x="-3537" y="669108"/>
            <a:ext cx="8063230" cy="95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advTm="7623"/>
    </mc:Choice>
    <mc:Fallback xmlns="">
      <p:transition advTm="762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4"/>
          <p:cNvSpPr txBox="1"/>
          <p:nvPr>
            <p:custDataLst>
              <p:tags r:id="rId1"/>
            </p:custDataLst>
          </p:nvPr>
        </p:nvSpPr>
        <p:spPr>
          <a:xfrm>
            <a:off x="354330" y="202565"/>
            <a:ext cx="8207375" cy="737235"/>
          </a:xfrm>
          <a:prstGeom prst="rect">
            <a:avLst/>
          </a:prstGeom>
          <a:noFill/>
        </p:spPr>
        <p:txBody>
          <a:bodyPr wrap="square" rtlCol="0">
            <a:spAutoFit/>
          </a:bodyPr>
          <a:lstStyle/>
          <a:p>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4.5</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 </a:t>
            </a:r>
            <a:r>
              <a:rPr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DynSQL性能对比</a:t>
            </a:r>
            <a:r>
              <a:rPr 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：生成查询的普遍质量</a:t>
            </a:r>
            <a:r>
              <a:rPr lang="en-US" altLang="zh-CN" dirty="0">
                <a:sym typeface="+mn-ea"/>
              </a:rPr>
              <a:t> </a:t>
            </a:r>
            <a:endParaRPr lang="zh-CN" altLang="en-US" b="1" dirty="0">
              <a:solidFill>
                <a:schemeClr val="bg1">
                  <a:lumMod val="50000"/>
                </a:schemeClr>
              </a:solidFill>
              <a:latin typeface="微软雅黑" panose="020B0503020204020204" pitchFamily="34" charset="-122"/>
              <a:cs typeface="+mn-cs"/>
            </a:endParaRPr>
          </a:p>
          <a:p>
            <a:endParaRPr lang="zh-CN" altLang="en-US" dirty="0"/>
          </a:p>
        </p:txBody>
      </p:sp>
      <p:cxnSp>
        <p:nvCxnSpPr>
          <p:cNvPr id="6" name="直接连接符 74"/>
          <p:cNvCxnSpPr/>
          <p:nvPr>
            <p:custDataLst>
              <p:tags r:id="rId2"/>
            </p:custDataLst>
          </p:nvPr>
        </p:nvCxnSpPr>
        <p:spPr>
          <a:xfrm flipV="1">
            <a:off x="-3537" y="674823"/>
            <a:ext cx="6450330" cy="381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custDataLst>
              <p:tags r:id="rId3"/>
            </p:custDataLst>
          </p:nvPr>
        </p:nvPicPr>
        <p:blipFill>
          <a:blip r:embed="rId6"/>
          <a:stretch>
            <a:fillRect/>
          </a:stretch>
        </p:blipFill>
        <p:spPr>
          <a:xfrm>
            <a:off x="768985" y="939800"/>
            <a:ext cx="7605395" cy="1842135"/>
          </a:xfrm>
          <a:prstGeom prst="rect">
            <a:avLst/>
          </a:prstGeom>
        </p:spPr>
      </p:pic>
      <p:sp>
        <p:nvSpPr>
          <p:cNvPr id="1048663" name="TextBox 58"/>
          <p:cNvSpPr txBox="1"/>
          <p:nvPr>
            <p:custDataLst>
              <p:tags r:id="rId4"/>
            </p:custDataLst>
          </p:nvPr>
        </p:nvSpPr>
        <p:spPr>
          <a:xfrm>
            <a:off x="768985" y="3042920"/>
            <a:ext cx="7605395" cy="1568450"/>
          </a:xfrm>
          <a:prstGeom prst="rect">
            <a:avLst/>
          </a:prstGeom>
          <a:noFill/>
          <a:ln w="12700" cmpd="sng">
            <a:solidFill>
              <a:schemeClr val="accent1">
                <a:shade val="50000"/>
              </a:schemeClr>
            </a:solidFill>
            <a:prstDash val="sysDot"/>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SQLsmith</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：每个查询只有一个语句，但有效语句和查询百分比均为9</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indent="0">
              <a:lnSpc>
                <a:spcPct val="15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SQLUIRREL</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：每个查询有多个语句，但有效语句和查训百分比仅为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71%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23%</a:t>
            </a:r>
            <a:endParaRPr lang="zh-CN" sz="16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DynSQL</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：综合以上二者的优点，打破了复杂性和有效性的矛盾，实现了两者兼具</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每个查询含有多个语句，且有效语句和查询百分比高达9</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78%</a:t>
            </a:r>
            <a:endParaRPr kumimoji="0" lang="en-US" altLang="zh-CN" sz="1600" b="0"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文本框 99"/>
          <p:cNvSpPr txBox="1"/>
          <p:nvPr/>
        </p:nvSpPr>
        <p:spPr>
          <a:xfrm>
            <a:off x="4267200" y="2667635"/>
            <a:ext cx="4698365" cy="737235"/>
          </a:xfrm>
          <a:prstGeom prst="rect">
            <a:avLst/>
          </a:prstGeom>
          <a:noFill/>
          <a:ln w="9525">
            <a:noFill/>
          </a:ln>
        </p:spPr>
        <p:txBody>
          <a:bodyPr wrap="square">
            <a:spAutoFit/>
          </a:bodyPr>
          <a:lstStyle/>
          <a:p>
            <a:pPr indent="0">
              <a:lnSpc>
                <a:spcPct val="150000"/>
              </a:lnSpc>
            </a:pPr>
            <a:r>
              <a:rPr lang="zh-CN" sz="1400" b="0" dirty="0">
                <a:solidFill>
                  <a:schemeClr val="tx1"/>
                </a:solidFill>
                <a:latin typeface="+mj-ea"/>
                <a:ea typeface="+mj-ea"/>
                <a:cs typeface="Times New Roman" panose="02020603050405020304" pitchFamily="18" charset="0"/>
              </a:rPr>
              <a:t>● 触发错误查询的复杂性：DynSQL完全囊括SQLsmith和SQLUIRREL能生成的错误触发查询</a:t>
            </a:r>
          </a:p>
        </p:txBody>
      </p:sp>
      <p:cxnSp>
        <p:nvCxnSpPr>
          <p:cNvPr id="3145739" name="直接连接符 3"/>
          <p:cNvCxnSpPr/>
          <p:nvPr/>
        </p:nvCxnSpPr>
        <p:spPr>
          <a:xfrm>
            <a:off x="4049395" y="801295"/>
            <a:ext cx="0" cy="3878132"/>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99"/>
          <p:cNvSpPr txBox="1"/>
          <p:nvPr>
            <p:custDataLst>
              <p:tags r:id="rId1"/>
            </p:custDataLst>
          </p:nvPr>
        </p:nvSpPr>
        <p:spPr>
          <a:xfrm>
            <a:off x="713105" y="3421380"/>
            <a:ext cx="3336290" cy="1060450"/>
          </a:xfrm>
          <a:prstGeom prst="rect">
            <a:avLst/>
          </a:prstGeom>
          <a:noFill/>
          <a:ln w="9525">
            <a:noFill/>
          </a:ln>
        </p:spPr>
        <p:txBody>
          <a:bodyPr wrap="square">
            <a:spAutoFit/>
          </a:bodyPr>
          <a:lstStyle/>
          <a:p>
            <a:pPr indent="0">
              <a:lnSpc>
                <a:spcPct val="150000"/>
              </a:lnSpc>
            </a:pPr>
            <a:r>
              <a:rPr lang="zh-CN" sz="1400" b="0" dirty="0">
                <a:solidFill>
                  <a:schemeClr val="tx1"/>
                </a:solidFill>
                <a:latin typeface="+mj-ea"/>
                <a:ea typeface="+mj-ea"/>
                <a:cs typeface="Times New Roman" panose="02020603050405020304" pitchFamily="18" charset="0"/>
              </a:rPr>
              <a:t>● 代码覆盖率：</a:t>
            </a:r>
          </a:p>
          <a:p>
            <a:pPr indent="0">
              <a:lnSpc>
                <a:spcPct val="150000"/>
              </a:lnSpc>
            </a:pPr>
            <a:r>
              <a:rPr sz="1400" b="0" dirty="0">
                <a:solidFill>
                  <a:schemeClr val="tx1"/>
                </a:solidFill>
                <a:latin typeface="+mj-ea"/>
                <a:ea typeface="+mj-ea"/>
                <a:cs typeface="Times New Roman" panose="02020603050405020304" pitchFamily="18" charset="0"/>
              </a:rPr>
              <a:t>DynSQL平均比SQLsmith和SQLUIRR</a:t>
            </a:r>
            <a:r>
              <a:rPr lang="en-US" sz="1400" b="0" dirty="0">
                <a:solidFill>
                  <a:schemeClr val="tx1"/>
                </a:solidFill>
                <a:latin typeface="+mj-ea"/>
                <a:ea typeface="+mj-ea"/>
                <a:cs typeface="Times New Roman" panose="02020603050405020304" pitchFamily="18" charset="0"/>
              </a:rPr>
              <a:t> </a:t>
            </a:r>
            <a:r>
              <a:rPr sz="1400" b="0" dirty="0">
                <a:solidFill>
                  <a:schemeClr val="tx1"/>
                </a:solidFill>
                <a:latin typeface="+mj-ea"/>
                <a:ea typeface="+mj-ea"/>
                <a:cs typeface="Times New Roman" panose="02020603050405020304" pitchFamily="18" charset="0"/>
              </a:rPr>
              <a:t>EL分别多覆盖41%和166%的代码分支</a:t>
            </a:r>
          </a:p>
        </p:txBody>
      </p:sp>
      <p:sp>
        <p:nvSpPr>
          <p:cNvPr id="5" name="文本框 14"/>
          <p:cNvSpPr txBox="1"/>
          <p:nvPr>
            <p:custDataLst>
              <p:tags r:id="rId2"/>
            </p:custDataLst>
          </p:nvPr>
        </p:nvSpPr>
        <p:spPr>
          <a:xfrm>
            <a:off x="354330" y="202565"/>
            <a:ext cx="8207375" cy="737235"/>
          </a:xfrm>
          <a:prstGeom prst="rect">
            <a:avLst/>
          </a:prstGeom>
          <a:noFill/>
        </p:spPr>
        <p:txBody>
          <a:bodyPr wrap="square" rtlCol="0">
            <a:spAutoFit/>
          </a:bodyPr>
          <a:lstStyle/>
          <a:p>
            <a:r>
              <a:rPr lang="en-US" alt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4.5</a:t>
            </a:r>
            <a:r>
              <a:rPr lang="zh-CN" altLang="en-US"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 </a:t>
            </a:r>
            <a:r>
              <a:rPr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DynSQL性能对比</a:t>
            </a:r>
            <a:r>
              <a:rPr lang="zh-CN" sz="2400" b="1" noProof="0" dirty="0">
                <a:ln>
                  <a:noFill/>
                </a:ln>
                <a:solidFill>
                  <a:schemeClr val="accent1"/>
                </a:solidFill>
                <a:effectLst/>
                <a:uLnTx/>
                <a:uFillTx/>
                <a:latin typeface="微软雅黑" panose="020B0503020204020204" pitchFamily="34" charset="-122"/>
                <a:ea typeface="微软雅黑" panose="020B0503020204020204" pitchFamily="34" charset="-122"/>
                <a:sym typeface="+mn-ea"/>
              </a:rPr>
              <a:t>：其余三个方面性能表现</a:t>
            </a:r>
            <a:r>
              <a:rPr lang="en-US" altLang="zh-CN" dirty="0">
                <a:sym typeface="+mn-ea"/>
              </a:rPr>
              <a:t> </a:t>
            </a:r>
            <a:endParaRPr lang="zh-CN" altLang="en-US" b="1" dirty="0">
              <a:solidFill>
                <a:schemeClr val="bg1">
                  <a:lumMod val="50000"/>
                </a:schemeClr>
              </a:solidFill>
              <a:latin typeface="微软雅黑" panose="020B0503020204020204" pitchFamily="34" charset="-122"/>
              <a:cs typeface="+mn-cs"/>
            </a:endParaRPr>
          </a:p>
          <a:p>
            <a:endParaRPr lang="zh-CN" altLang="en-US" dirty="0"/>
          </a:p>
        </p:txBody>
      </p:sp>
      <p:cxnSp>
        <p:nvCxnSpPr>
          <p:cNvPr id="6" name="直接连接符 74"/>
          <p:cNvCxnSpPr/>
          <p:nvPr>
            <p:custDataLst>
              <p:tags r:id="rId3"/>
            </p:custDataLst>
          </p:nvPr>
        </p:nvCxnSpPr>
        <p:spPr>
          <a:xfrm flipV="1">
            <a:off x="-3537" y="674823"/>
            <a:ext cx="6450330" cy="381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4"/>
            </p:custDataLst>
          </p:nvPr>
        </p:nvPicPr>
        <p:blipFill>
          <a:blip r:embed="rId9"/>
          <a:stretch>
            <a:fillRect/>
          </a:stretch>
        </p:blipFill>
        <p:spPr>
          <a:xfrm>
            <a:off x="554355" y="812165"/>
            <a:ext cx="3347085" cy="2366645"/>
          </a:xfrm>
          <a:prstGeom prst="rect">
            <a:avLst/>
          </a:prstGeom>
        </p:spPr>
      </p:pic>
      <p:pic>
        <p:nvPicPr>
          <p:cNvPr id="7" name="图片 6"/>
          <p:cNvPicPr>
            <a:picLocks noChangeAspect="1"/>
          </p:cNvPicPr>
          <p:nvPr>
            <p:custDataLst>
              <p:tags r:id="rId5"/>
            </p:custDataLst>
          </p:nvPr>
        </p:nvPicPr>
        <p:blipFill>
          <a:blip r:embed="rId10"/>
          <a:stretch>
            <a:fillRect/>
          </a:stretch>
        </p:blipFill>
        <p:spPr>
          <a:xfrm>
            <a:off x="4365625" y="801370"/>
            <a:ext cx="3757930" cy="1780540"/>
          </a:xfrm>
          <a:prstGeom prst="rect">
            <a:avLst/>
          </a:prstGeom>
        </p:spPr>
      </p:pic>
      <p:pic>
        <p:nvPicPr>
          <p:cNvPr id="8" name="图片 7"/>
          <p:cNvPicPr>
            <a:picLocks noChangeAspect="1"/>
          </p:cNvPicPr>
          <p:nvPr>
            <p:custDataLst>
              <p:tags r:id="rId6"/>
            </p:custDataLst>
          </p:nvPr>
        </p:nvPicPr>
        <p:blipFill>
          <a:blip r:embed="rId11"/>
          <a:stretch>
            <a:fillRect/>
          </a:stretch>
        </p:blipFill>
        <p:spPr>
          <a:xfrm>
            <a:off x="7036435" y="3522345"/>
            <a:ext cx="1857375" cy="963295"/>
          </a:xfrm>
          <a:prstGeom prst="rect">
            <a:avLst/>
          </a:prstGeom>
        </p:spPr>
      </p:pic>
      <p:sp>
        <p:nvSpPr>
          <p:cNvPr id="9" name="文本框 99"/>
          <p:cNvSpPr txBox="1"/>
          <p:nvPr>
            <p:custDataLst>
              <p:tags r:id="rId7"/>
            </p:custDataLst>
          </p:nvPr>
        </p:nvSpPr>
        <p:spPr>
          <a:xfrm>
            <a:off x="4267200" y="3425190"/>
            <a:ext cx="2769235" cy="1060450"/>
          </a:xfrm>
          <a:prstGeom prst="rect">
            <a:avLst/>
          </a:prstGeom>
          <a:noFill/>
          <a:ln w="9525">
            <a:noFill/>
          </a:ln>
        </p:spPr>
        <p:txBody>
          <a:bodyPr wrap="square">
            <a:spAutoFit/>
          </a:bodyPr>
          <a:lstStyle/>
          <a:p>
            <a:pPr indent="0">
              <a:lnSpc>
                <a:spcPct val="150000"/>
              </a:lnSpc>
            </a:pPr>
            <a:r>
              <a:rPr lang="zh-CN" sz="1400" b="0" dirty="0">
                <a:solidFill>
                  <a:schemeClr val="tx1"/>
                </a:solidFill>
                <a:latin typeface="+mj-ea"/>
                <a:ea typeface="+mj-ea"/>
                <a:cs typeface="Times New Roman" panose="02020603050405020304" pitchFamily="18" charset="0"/>
              </a:rPr>
              <a:t>●</a:t>
            </a:r>
            <a:r>
              <a:rPr lang="en-US" altLang="zh-CN" sz="1400" b="0" dirty="0">
                <a:solidFill>
                  <a:schemeClr val="tx1"/>
                </a:solidFill>
                <a:latin typeface="+mj-ea"/>
                <a:ea typeface="+mj-ea"/>
                <a:cs typeface="Times New Roman" panose="02020603050405020304" pitchFamily="18" charset="0"/>
              </a:rPr>
              <a:t> </a:t>
            </a:r>
            <a:r>
              <a:rPr lang="zh-CN" sz="1400" b="0" dirty="0">
                <a:solidFill>
                  <a:schemeClr val="tx1"/>
                </a:solidFill>
                <a:latin typeface="+mj-ea"/>
                <a:ea typeface="+mj-ea"/>
                <a:cs typeface="Times New Roman" panose="02020603050405020304" pitchFamily="18" charset="0"/>
              </a:rPr>
              <a:t>bug检测：</a:t>
            </a:r>
            <a:r>
              <a:rPr sz="1400" b="0" dirty="0">
                <a:solidFill>
                  <a:schemeClr val="tx1"/>
                </a:solidFill>
                <a:latin typeface="+mj-ea"/>
                <a:ea typeface="+mj-ea"/>
                <a:cs typeface="Times New Roman" panose="02020603050405020304" pitchFamily="18" charset="0"/>
              </a:rPr>
              <a:t>DynSQL发现了所有SQLsmith和SQLUIRREL发现的bug</a:t>
            </a:r>
            <a:r>
              <a:rPr lang="zh-CN" sz="1400" b="0" dirty="0">
                <a:solidFill>
                  <a:schemeClr val="tx1"/>
                </a:solidFill>
                <a:latin typeface="+mj-ea"/>
                <a:ea typeface="+mj-ea"/>
                <a:cs typeface="Times New Roman" panose="02020603050405020304" pitchFamily="18" charset="0"/>
              </a:rPr>
              <a:t>，</a:t>
            </a:r>
            <a:r>
              <a:rPr sz="1400" b="0" dirty="0">
                <a:solidFill>
                  <a:schemeClr val="tx1"/>
                </a:solidFill>
                <a:latin typeface="+mj-ea"/>
                <a:ea typeface="+mj-ea"/>
                <a:cs typeface="Times New Roman" panose="02020603050405020304" pitchFamily="18" charset="0"/>
              </a:rPr>
              <a:t>还</a:t>
            </a:r>
            <a:r>
              <a:rPr lang="zh-CN" sz="1400" b="0" dirty="0">
                <a:solidFill>
                  <a:schemeClr val="tx1"/>
                </a:solidFill>
                <a:latin typeface="+mj-ea"/>
                <a:ea typeface="+mj-ea"/>
                <a:cs typeface="Times New Roman" panose="02020603050405020304" pitchFamily="18" charset="0"/>
              </a:rPr>
              <a:t>额外</a:t>
            </a:r>
            <a:r>
              <a:rPr sz="1400" b="0" dirty="0">
                <a:solidFill>
                  <a:schemeClr val="tx1"/>
                </a:solidFill>
                <a:latin typeface="+mj-ea"/>
                <a:ea typeface="+mj-ea"/>
                <a:cs typeface="Times New Roman" panose="02020603050405020304" pitchFamily="18" charset="0"/>
              </a:rPr>
              <a:t>发现了20个</a:t>
            </a:r>
            <a:r>
              <a:rPr lang="en-US" sz="1400" b="0" dirty="0">
                <a:solidFill>
                  <a:schemeClr val="tx1"/>
                </a:solidFill>
                <a:latin typeface="+mj-ea"/>
                <a:ea typeface="+mj-ea"/>
                <a:cs typeface="Times New Roman" panose="02020603050405020304" pitchFamily="18" charset="0"/>
              </a:rPr>
              <a:t>bug</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601" name="矩形 92"/>
          <p:cNvSpPr/>
          <p:nvPr/>
        </p:nvSpPr>
        <p:spPr>
          <a:xfrm>
            <a:off x="282956" y="749128"/>
            <a:ext cx="8576818" cy="36452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51" name="组合 1"/>
          <p:cNvGrpSpPr/>
          <p:nvPr/>
        </p:nvGrpSpPr>
        <p:grpSpPr>
          <a:xfrm>
            <a:off x="1583690" y="2189490"/>
            <a:ext cx="6012180" cy="939219"/>
            <a:chOff x="2466" y="3528"/>
            <a:chExt cx="9468" cy="1479"/>
          </a:xfrm>
        </p:grpSpPr>
        <p:sp>
          <p:nvSpPr>
            <p:cNvPr id="1048602" name="文本框 5"/>
            <p:cNvSpPr txBox="1">
              <a:spLocks noChangeArrowheads="1"/>
            </p:cNvSpPr>
            <p:nvPr/>
          </p:nvSpPr>
          <p:spPr bwMode="auto">
            <a:xfrm>
              <a:off x="2466" y="3528"/>
              <a:ext cx="9468" cy="921"/>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R="0" lvl="0" indent="0" algn="ctr" defTabSz="685800" fontAlgn="base">
                <a:lnSpc>
                  <a:spcPct val="100000"/>
                </a:lnSpc>
                <a:spcBef>
                  <a:spcPct val="0"/>
                </a:spcBef>
                <a:spcAft>
                  <a:spcPct val="0"/>
                </a:spcAft>
                <a:buClrTx/>
                <a:buSzTx/>
                <a:buFontTx/>
                <a:buNone/>
              </a:pPr>
              <a:r>
                <a:rPr lang="en-US" altLang="zh-CN" sz="3200" b="1" dirty="0">
                  <a:solidFill>
                    <a:schemeClr val="accent1"/>
                  </a:solidFill>
                  <a:latin typeface="微软雅黑" panose="020B0503020204020204" pitchFamily="34" charset="-122"/>
                  <a:ea typeface="微软雅黑" panose="020B0503020204020204" pitchFamily="34" charset="-122"/>
                </a:rPr>
                <a:t>Limitations and</a:t>
              </a:r>
              <a:r>
                <a:rPr lang="zh-CN" altLang="en-US" sz="3200" b="1" dirty="0">
                  <a:solidFill>
                    <a:schemeClr val="accent1"/>
                  </a:solidFill>
                  <a:latin typeface="微软雅黑" panose="020B0503020204020204" pitchFamily="34" charset="-122"/>
                  <a:ea typeface="微软雅黑" panose="020B0503020204020204" pitchFamily="34" charset="-122"/>
                </a:rPr>
                <a:t> </a:t>
              </a:r>
              <a:r>
                <a:rPr lang="en-US" altLang="zh-CN" sz="3200" b="1" dirty="0">
                  <a:solidFill>
                    <a:schemeClr val="accent1"/>
                  </a:solidFill>
                  <a:latin typeface="微软雅黑" panose="020B0503020204020204" pitchFamily="34" charset="-122"/>
                  <a:ea typeface="微软雅黑" panose="020B0503020204020204" pitchFamily="34" charset="-122"/>
                </a:rPr>
                <a:t>Future work</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cxnSp>
          <p:nvCxnSpPr>
            <p:cNvPr id="3145729"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03" name="矩形: 圆角 1"/>
            <p:cNvSpPr/>
            <p:nvPr/>
          </p:nvSpPr>
          <p:spPr>
            <a:xfrm>
              <a:off x="6260" y="4578"/>
              <a:ext cx="1818"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PART FIVE</a:t>
              </a:r>
              <a:endParaRPr kumimoji="0" lang="zh-CN" altLang="en-US"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53" name="图片 4"/>
          <p:cNvPicPr>
            <a:picLocks noChangeAspect="1"/>
          </p:cNvPicPr>
          <p:nvPr/>
        </p:nvPicPr>
        <p:blipFill>
          <a:blip r:embed="rId2" cstate="print"/>
          <a:stretch>
            <a:fillRect/>
          </a:stretch>
        </p:blipFill>
        <p:spPr>
          <a:xfrm>
            <a:off x="3764280" y="1217295"/>
            <a:ext cx="1654810" cy="601345"/>
          </a:xfrm>
          <a:prstGeom prst="rect">
            <a:avLst/>
          </a:prstGeom>
        </p:spPr>
      </p:pic>
    </p:spTree>
    <p:extLst>
      <p:ext uri="{BB962C8B-B14F-4D97-AF65-F5344CB8AC3E}">
        <p14:creationId xmlns:p14="http://schemas.microsoft.com/office/powerpoint/2010/main" val="733918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10"/>
          <p:cNvSpPr txBox="1"/>
          <p:nvPr/>
        </p:nvSpPr>
        <p:spPr>
          <a:xfrm>
            <a:off x="3014662" y="693445"/>
            <a:ext cx="3114675" cy="322580"/>
          </a:xfrm>
          <a:prstGeom prst="rect">
            <a:avLst/>
          </a:prstGeom>
          <a:noFill/>
        </p:spPr>
        <p:txBody>
          <a:bodyPr wrap="square" lIns="0" tIns="0" rIns="0" bIns="0" rtlCol="0">
            <a:spAutoFit/>
          </a:bodyPr>
          <a:lstStyle/>
          <a:p>
            <a:pPr algn="ctr"/>
            <a:r>
              <a:rPr lang="zh-CN" altLang="en-US" sz="2100" b="1" dirty="0">
                <a:solidFill>
                  <a:schemeClr val="tx1">
                    <a:lumMod val="75000"/>
                    <a:lumOff val="25000"/>
                  </a:schemeClr>
                </a:solidFill>
                <a:latin typeface="Bahnschrift" panose="020B0502040204020203" pitchFamily="34" charset="0"/>
                <a:ea typeface="思源黑体 CN Regular" panose="020B0500000000000000" pitchFamily="34" charset="-122"/>
                <a:cs typeface="+mj-ea"/>
                <a:sym typeface="Bahnschrift" panose="020B0502040204020203" pitchFamily="34" charset="0"/>
              </a:rPr>
              <a:t>局限性与未来的工作</a:t>
            </a:r>
          </a:p>
        </p:txBody>
      </p:sp>
      <p:pic>
        <p:nvPicPr>
          <p:cNvPr id="34" name="图形 3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1659" y="1512494"/>
            <a:ext cx="2920683" cy="2590040"/>
          </a:xfrm>
          <a:prstGeom prst="rect">
            <a:avLst/>
          </a:prstGeom>
        </p:spPr>
      </p:pic>
      <p:cxnSp>
        <p:nvCxnSpPr>
          <p:cNvPr id="36" name="直接连接符 35"/>
          <p:cNvCxnSpPr/>
          <p:nvPr/>
        </p:nvCxnSpPr>
        <p:spPr>
          <a:xfrm>
            <a:off x="5543550" y="1618059"/>
            <a:ext cx="3005464" cy="0"/>
          </a:xfrm>
          <a:prstGeom prst="line">
            <a:avLst/>
          </a:prstGeom>
          <a:ln w="25400">
            <a:solidFill>
              <a:srgbClr val="85006A"/>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129338" y="2718523"/>
            <a:ext cx="2419676" cy="0"/>
          </a:xfrm>
          <a:prstGeom prst="line">
            <a:avLst/>
          </a:prstGeom>
          <a:ln w="25400">
            <a:solidFill>
              <a:srgbClr val="8500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543550" y="4102533"/>
            <a:ext cx="3005464" cy="0"/>
          </a:xfrm>
          <a:prstGeom prst="line">
            <a:avLst/>
          </a:prstGeom>
          <a:ln w="25400">
            <a:solidFill>
              <a:srgbClr val="8500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129338" y="2975698"/>
            <a:ext cx="2419676" cy="0"/>
          </a:xfrm>
          <a:prstGeom prst="line">
            <a:avLst/>
          </a:prstGeom>
          <a:ln w="25400">
            <a:solidFill>
              <a:srgbClr val="85006A"/>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flipH="1">
            <a:off x="594986" y="1618059"/>
            <a:ext cx="3005464" cy="2484474"/>
            <a:chOff x="19325" y="2309812"/>
            <a:chExt cx="4007285" cy="3312632"/>
          </a:xfrm>
        </p:grpSpPr>
        <p:cxnSp>
          <p:nvCxnSpPr>
            <p:cNvPr id="46" name="直接连接符 45"/>
            <p:cNvCxnSpPr/>
            <p:nvPr/>
          </p:nvCxnSpPr>
          <p:spPr>
            <a:xfrm flipH="1">
              <a:off x="19325" y="2309812"/>
              <a:ext cx="4007285" cy="0"/>
            </a:xfrm>
            <a:prstGeom prst="line">
              <a:avLst/>
            </a:prstGeom>
            <a:ln w="25400">
              <a:solidFill>
                <a:srgbClr val="85006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800375" y="3777097"/>
              <a:ext cx="3226235" cy="0"/>
            </a:xfrm>
            <a:prstGeom prst="line">
              <a:avLst/>
            </a:prstGeom>
            <a:ln w="25400">
              <a:solidFill>
                <a:srgbClr val="85006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19325" y="5622444"/>
              <a:ext cx="4007285" cy="0"/>
            </a:xfrm>
            <a:prstGeom prst="line">
              <a:avLst/>
            </a:prstGeom>
            <a:ln w="25400">
              <a:solidFill>
                <a:srgbClr val="85006A"/>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800375" y="4119997"/>
              <a:ext cx="3226235" cy="0"/>
            </a:xfrm>
            <a:prstGeom prst="line">
              <a:avLst/>
            </a:prstGeom>
            <a:ln w="25400">
              <a:solidFill>
                <a:srgbClr val="85006A"/>
              </a:solidFill>
            </a:ln>
          </p:spPr>
          <p:style>
            <a:lnRef idx="1">
              <a:schemeClr val="accent1"/>
            </a:lnRef>
            <a:fillRef idx="0">
              <a:schemeClr val="accent1"/>
            </a:fillRef>
            <a:effectRef idx="0">
              <a:schemeClr val="accent1"/>
            </a:effectRef>
            <a:fontRef idx="minor">
              <a:schemeClr val="tx1"/>
            </a:fontRef>
          </p:style>
        </p:cxnSp>
      </p:grpSp>
      <p:sp>
        <p:nvSpPr>
          <p:cNvPr id="51" name="TextBox 3"/>
          <p:cNvSpPr txBox="1"/>
          <p:nvPr/>
        </p:nvSpPr>
        <p:spPr bwMode="auto">
          <a:xfrm>
            <a:off x="566420" y="1617980"/>
            <a:ext cx="3006090" cy="1491615"/>
          </a:xfrm>
          <a:prstGeom prst="rect">
            <a:avLst/>
          </a:prstGeom>
          <a:noFill/>
        </p:spPr>
        <p:txBody>
          <a:bodyPr wrap="square" lIns="67500" rIns="67500">
            <a:spAutoFit/>
          </a:bodyPr>
          <a:lstStyle/>
          <a:p>
            <a:pPr fontAlgn="auto">
              <a:lnSpc>
                <a:spcPct val="100000"/>
              </a:lnSpc>
              <a:defRPr/>
            </a:pPr>
            <a:r>
              <a:rPr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DynSQL在语句中随机生成表达式，可能违反其数据类型的约束。消除这些语义错误</a:t>
            </a:r>
            <a:r>
              <a:rPr lang="zh-CN"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比较</a:t>
            </a:r>
            <a:r>
              <a:rPr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困难的</a:t>
            </a:r>
            <a:r>
              <a:rPr lang="zh-CN" altLang="en-US"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a:t>
            </a:r>
            <a:r>
              <a:rPr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计划在生</a:t>
            </a:r>
          </a:p>
          <a:p>
            <a:pPr fontAlgn="auto">
              <a:lnSpc>
                <a:spcPct val="100000"/>
              </a:lnSpc>
              <a:defRPr/>
            </a:pPr>
            <a:r>
              <a:rPr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成表达式时利用</a:t>
            </a:r>
            <a:r>
              <a:rPr sz="1400" kern="0" dirty="0">
                <a:solidFill>
                  <a:srgbClr val="FF0000"/>
                </a:solidFill>
                <a:latin typeface="Bahnschrift" panose="020B0502040204020203" pitchFamily="34" charset="0"/>
                <a:ea typeface="思源黑体 CN Regular" panose="020B0500000000000000" pitchFamily="34" charset="-122"/>
                <a:sym typeface="Bahnschrift" panose="020B0502040204020203" pitchFamily="34" charset="0"/>
              </a:rPr>
              <a:t>约束求解器</a:t>
            </a:r>
            <a:r>
              <a:rPr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（如</a:t>
            </a:r>
          </a:p>
          <a:p>
            <a:pPr fontAlgn="auto">
              <a:lnSpc>
                <a:spcPct val="100000"/>
              </a:lnSpc>
              <a:defRPr/>
            </a:pPr>
            <a:r>
              <a:rPr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SAT求解器）。</a:t>
            </a:r>
          </a:p>
          <a:p>
            <a:pPr>
              <a:lnSpc>
                <a:spcPct val="150000"/>
              </a:lnSpc>
              <a:defRPr/>
            </a:pPr>
            <a:endParaRPr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endParaRPr>
          </a:p>
        </p:txBody>
      </p:sp>
      <p:sp>
        <p:nvSpPr>
          <p:cNvPr id="52" name="文本框 51"/>
          <p:cNvSpPr txBox="1"/>
          <p:nvPr/>
        </p:nvSpPr>
        <p:spPr>
          <a:xfrm flipH="1">
            <a:off x="3600450" y="2027555"/>
            <a:ext cx="887730" cy="55308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500" b="0" i="0" u="none" strike="noStrike" kern="1200" cap="none" spc="0" normalizeH="0" baseline="0" noProof="0" dirty="0">
                <a:ln>
                  <a:noFill/>
                </a:ln>
                <a:solidFill>
                  <a:srgbClr val="86006A"/>
                </a:solidFill>
                <a:effectLst/>
                <a:uLnTx/>
                <a:uFillTx/>
                <a:latin typeface="Bahnschrift" panose="020B0502040204020203" pitchFamily="34" charset="0"/>
                <a:ea typeface="思源黑体 CN Regular" panose="020B0500000000000000" pitchFamily="34" charset="-122"/>
                <a:sym typeface="Bahnschrift" panose="020B0502040204020203" pitchFamily="34" charset="0"/>
              </a:rPr>
              <a:t>Invalid queries</a:t>
            </a:r>
          </a:p>
        </p:txBody>
      </p:sp>
      <p:sp>
        <p:nvSpPr>
          <p:cNvPr id="54" name="文本框 53"/>
          <p:cNvSpPr txBox="1"/>
          <p:nvPr/>
        </p:nvSpPr>
        <p:spPr>
          <a:xfrm flipH="1">
            <a:off x="4760595" y="2027555"/>
            <a:ext cx="1369060" cy="55308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500" b="0" i="0" u="none" strike="noStrike" kern="1200" cap="none" spc="0" normalizeH="0" baseline="0" noProof="0" dirty="0">
                <a:ln>
                  <a:noFill/>
                </a:ln>
                <a:solidFill>
                  <a:srgbClr val="86006A"/>
                </a:solidFill>
                <a:effectLst/>
                <a:uLnTx/>
                <a:uFillTx/>
                <a:latin typeface="Bahnschrift" panose="020B0502040204020203" pitchFamily="34" charset="0"/>
                <a:ea typeface="思源黑体 CN Regular" panose="020B0500000000000000" pitchFamily="34" charset="-122"/>
                <a:sym typeface="Bahnschrift" panose="020B0502040204020203" pitchFamily="34" charset="0"/>
              </a:rPr>
              <a:t>Other </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500" b="0" i="0" u="none" strike="noStrike" kern="1200" cap="none" spc="0" normalizeH="0" baseline="0" noProof="0" dirty="0">
                <a:ln>
                  <a:noFill/>
                </a:ln>
                <a:solidFill>
                  <a:srgbClr val="86006A"/>
                </a:solidFill>
                <a:effectLst/>
                <a:uLnTx/>
                <a:uFillTx/>
                <a:latin typeface="Bahnschrift" panose="020B0502040204020203" pitchFamily="34" charset="0"/>
                <a:ea typeface="思源黑体 CN Regular" panose="020B0500000000000000" pitchFamily="34" charset="-122"/>
                <a:sym typeface="Bahnschrift" panose="020B0502040204020203" pitchFamily="34" charset="0"/>
              </a:rPr>
              <a:t> bugs</a:t>
            </a:r>
          </a:p>
        </p:txBody>
      </p:sp>
      <p:sp>
        <p:nvSpPr>
          <p:cNvPr id="57" name="文本框 56"/>
          <p:cNvSpPr txBox="1"/>
          <p:nvPr/>
        </p:nvSpPr>
        <p:spPr>
          <a:xfrm flipH="1">
            <a:off x="3600450" y="3021330"/>
            <a:ext cx="1395095" cy="78359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500" b="0" i="0" u="none" strike="noStrike" kern="1200" cap="none" spc="0" normalizeH="0" baseline="0" noProof="0" dirty="0">
                <a:ln>
                  <a:noFill/>
                </a:ln>
                <a:solidFill>
                  <a:srgbClr val="86006A"/>
                </a:solidFill>
                <a:effectLst/>
                <a:uLnTx/>
                <a:uFillTx/>
                <a:latin typeface="Bahnschrift" panose="020B0502040204020203" pitchFamily="34" charset="0"/>
                <a:ea typeface="思源黑体 CN Regular" panose="020B0500000000000000" pitchFamily="34" charset="-122"/>
                <a:sym typeface="Bahnschrift" panose="020B0502040204020203" pitchFamily="34" charset="0"/>
              </a:rPr>
              <a:t>AST</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500" b="0" i="0" u="none" strike="noStrike" kern="1200" cap="none" spc="0" normalizeH="0" baseline="0" noProof="0" dirty="0">
                <a:ln>
                  <a:noFill/>
                </a:ln>
                <a:solidFill>
                  <a:srgbClr val="86006A"/>
                </a:solidFill>
                <a:effectLst/>
                <a:uLnTx/>
                <a:uFillTx/>
                <a:latin typeface="Bahnschrift" panose="020B0502040204020203" pitchFamily="34" charset="0"/>
                <a:ea typeface="思源黑体 CN Regular" panose="020B0500000000000000" pitchFamily="34" charset="-122"/>
                <a:sym typeface="Bahnschrift" panose="020B0502040204020203" pitchFamily="34" charset="0"/>
              </a:rPr>
              <a:t>rules </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500" b="0" i="0" u="none" strike="noStrike" kern="1200" cap="none" spc="0" normalizeH="0" baseline="0" noProof="0" dirty="0">
                <a:ln>
                  <a:noFill/>
                </a:ln>
                <a:solidFill>
                  <a:srgbClr val="86006A"/>
                </a:solidFill>
                <a:effectLst/>
                <a:uLnTx/>
                <a:uFillTx/>
                <a:latin typeface="Bahnschrift" panose="020B0502040204020203" pitchFamily="34" charset="0"/>
                <a:ea typeface="思源黑体 CN Regular" panose="020B0500000000000000" pitchFamily="34" charset="-122"/>
                <a:sym typeface="Bahnschrift" panose="020B0502040204020203" pitchFamily="34" charset="0"/>
              </a:rPr>
              <a:t> </a:t>
            </a:r>
            <a:r>
              <a:rPr kumimoji="0" lang="en-US" altLang="zh-CN" sz="1500" b="0" i="0" u="none" strike="noStrike" kern="1200" cap="none" spc="0" normalizeH="0" baseline="0" noProof="0" dirty="0">
                <a:ln>
                  <a:noFill/>
                </a:ln>
                <a:solidFill>
                  <a:srgbClr val="86006A"/>
                </a:solidFill>
                <a:effectLst/>
                <a:uLnTx/>
                <a:uFillTx/>
                <a:latin typeface="Bahnschrift" panose="020B0502040204020203" pitchFamily="34" charset="0"/>
                <a:ea typeface="思源黑体 CN Regular" panose="020B0500000000000000" pitchFamily="34" charset="-122"/>
                <a:sym typeface="Bahnschrift" panose="020B0502040204020203" pitchFamily="34" charset="0"/>
              </a:rPr>
              <a:t>             </a:t>
            </a:r>
            <a:endParaRPr kumimoji="0" lang="zh-CN" altLang="en-US" sz="1500" b="0" i="0" u="none" strike="noStrike" kern="1200" cap="none" spc="0" normalizeH="0" baseline="0" noProof="0" dirty="0">
              <a:ln>
                <a:noFill/>
              </a:ln>
              <a:solidFill>
                <a:srgbClr val="86006A"/>
              </a:solidFill>
              <a:effectLst/>
              <a:uLnTx/>
              <a:uFillTx/>
              <a:latin typeface="Bahnschrift" panose="020B0502040204020203" pitchFamily="34" charset="0"/>
              <a:ea typeface="思源黑体 CN Regular" panose="020B0500000000000000" pitchFamily="34" charset="-122"/>
              <a:sym typeface="Bahnschrift" panose="020B0502040204020203" pitchFamily="34" charset="0"/>
            </a:endParaRPr>
          </a:p>
        </p:txBody>
      </p:sp>
      <p:sp>
        <p:nvSpPr>
          <p:cNvPr id="59" name="文本框 58"/>
          <p:cNvSpPr txBox="1"/>
          <p:nvPr/>
        </p:nvSpPr>
        <p:spPr>
          <a:xfrm flipH="1">
            <a:off x="4760343" y="3026308"/>
            <a:ext cx="644525" cy="321945"/>
          </a:xfrm>
          <a:prstGeom prst="rect">
            <a:avLst/>
          </a:prstGeom>
          <a:noFill/>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500" b="0" i="0" u="none" strike="noStrike" kern="1200" cap="none" spc="0" normalizeH="0" baseline="0" noProof="0" dirty="0">
                <a:ln>
                  <a:noFill/>
                </a:ln>
                <a:solidFill>
                  <a:srgbClr val="86006A"/>
                </a:solidFill>
                <a:effectLst/>
                <a:uLnTx/>
                <a:uFillTx/>
                <a:latin typeface="Bahnschrift" panose="020B0502040204020203" pitchFamily="34" charset="0"/>
                <a:ea typeface="思源黑体 CN Regular" panose="020B0500000000000000" pitchFamily="34" charset="-122"/>
                <a:sym typeface="Bahnschrift" panose="020B0502040204020203" pitchFamily="34" charset="0"/>
              </a:rPr>
              <a:t>other</a:t>
            </a:r>
          </a:p>
        </p:txBody>
      </p:sp>
      <p:sp>
        <p:nvSpPr>
          <p:cNvPr id="60" name="TextBox 3"/>
          <p:cNvSpPr txBox="1"/>
          <p:nvPr/>
        </p:nvSpPr>
        <p:spPr bwMode="auto">
          <a:xfrm>
            <a:off x="5920537" y="1737698"/>
            <a:ext cx="3006090" cy="954107"/>
          </a:xfrm>
          <a:prstGeom prst="rect">
            <a:avLst/>
          </a:prstGeom>
          <a:noFill/>
        </p:spPr>
        <p:txBody>
          <a:bodyPr wrap="square" lIns="67500" rIns="67500">
            <a:spAutoFit/>
          </a:bodyPr>
          <a:lstStyle/>
          <a:p>
            <a:pPr algn="l">
              <a:lnSpc>
                <a:spcPct val="100000"/>
              </a:lnSpc>
              <a:buClrTx/>
              <a:buSzTx/>
              <a:buNone/>
              <a:defRPr/>
            </a:pPr>
            <a:r>
              <a:rPr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许多语义错</a:t>
            </a:r>
            <a:r>
              <a:rPr lang="zh-CN"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误</a:t>
            </a:r>
            <a:r>
              <a:rPr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不会引起明显的问题</a:t>
            </a:r>
            <a:r>
              <a:rPr lang="zh-CN"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，但十分不好检测，</a:t>
            </a:r>
            <a:r>
              <a:rPr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例如逻辑错误</a:t>
            </a:r>
            <a:r>
              <a:rPr lang="zh-CN"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和性</a:t>
            </a:r>
            <a:r>
              <a:rPr lang="en-US" altLang="zh-CN"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 </a:t>
            </a:r>
          </a:p>
          <a:p>
            <a:pPr algn="l">
              <a:lnSpc>
                <a:spcPct val="100000"/>
              </a:lnSpc>
              <a:buClrTx/>
              <a:buSzTx/>
              <a:buNone/>
              <a:defRPr/>
            </a:pPr>
            <a:r>
              <a:rPr lang="zh-CN"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能错误等等</a:t>
            </a:r>
            <a:r>
              <a:rPr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a:t>
            </a:r>
            <a:r>
              <a:rPr sz="1400" kern="0" dirty="0" err="1">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未来考虑</a:t>
            </a:r>
            <a:r>
              <a:rPr lang="zh-CN" altLang="en-US"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参考</a:t>
            </a:r>
            <a:r>
              <a:rPr lang="zh-CN" altLang="en-US" sz="1400" kern="0" dirty="0">
                <a:solidFill>
                  <a:srgbClr val="FF0000"/>
                </a:solidFill>
                <a:latin typeface="Bahnschrift" panose="020B0502040204020203" pitchFamily="34" charset="0"/>
                <a:ea typeface="思源黑体 CN Regular" panose="020B0500000000000000" pitchFamily="34" charset="-122"/>
                <a:sym typeface="Bahnschrift" panose="020B0502040204020203" pitchFamily="34" charset="0"/>
              </a:rPr>
              <a:t>现有的   一些方法</a:t>
            </a:r>
            <a:r>
              <a:rPr lang="zh-CN" altLang="en-US"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来检测</a:t>
            </a:r>
            <a:r>
              <a:rPr lang="en-US" altLang="zh-CN" sz="1400" kern="0" dirty="0" err="1">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DynSQL</a:t>
            </a:r>
            <a:r>
              <a:rPr lang="zh-CN" altLang="en-US"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rPr>
              <a:t>的语义错误。</a:t>
            </a:r>
            <a:endParaRPr sz="1400" kern="0" dirty="0">
              <a:solidFill>
                <a:schemeClr val="tx1">
                  <a:lumMod val="65000"/>
                  <a:lumOff val="35000"/>
                </a:schemeClr>
              </a:solidFill>
              <a:latin typeface="Bahnschrift" panose="020B0502040204020203" pitchFamily="34" charset="0"/>
              <a:ea typeface="思源黑体 CN Regular" panose="020B0500000000000000" pitchFamily="34" charset="-122"/>
              <a:sym typeface="Bahnschrift" panose="020B0502040204020203" pitchFamily="34" charset="0"/>
            </a:endParaRPr>
          </a:p>
        </p:txBody>
      </p:sp>
      <p:cxnSp>
        <p:nvCxnSpPr>
          <p:cNvPr id="66" name="直接连接符 65"/>
          <p:cNvCxnSpPr/>
          <p:nvPr/>
        </p:nvCxnSpPr>
        <p:spPr>
          <a:xfrm>
            <a:off x="594986" y="4741709"/>
            <a:ext cx="7615825" cy="0"/>
          </a:xfrm>
          <a:prstGeom prst="line">
            <a:avLst/>
          </a:prstGeom>
          <a:ln w="69850">
            <a:solidFill>
              <a:srgbClr val="86006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51815" y="2975610"/>
            <a:ext cx="2479675" cy="1384995"/>
          </a:xfrm>
          <a:prstGeom prst="rect">
            <a:avLst/>
          </a:prstGeom>
          <a:noFill/>
        </p:spPr>
        <p:txBody>
          <a:bodyPr wrap="square" rtlCol="0">
            <a:spAutoFit/>
          </a:bodyPr>
          <a:lstStyle/>
          <a:p>
            <a:pPr algn="l">
              <a:buClrTx/>
              <a:buSzTx/>
              <a:buNone/>
              <a:defRPr/>
            </a:pPr>
            <a:r>
              <a:rPr sz="1400" kern="0" dirty="0">
                <a:solidFill>
                  <a:schemeClr val="tx1">
                    <a:lumMod val="65000"/>
                    <a:lumOff val="35000"/>
                  </a:schemeClr>
                </a:solidFill>
                <a:latin typeface="Bahnschrift" panose="020B0502040204020203" pitchFamily="34" charset="0"/>
                <a:ea typeface="思源黑体 CN Regular" panose="020B0500000000000000" pitchFamily="34" charset="-122"/>
              </a:rPr>
              <a:t>DynSQL根据SQL-92标准构建通用的AST规则，然而用户可能需要编写额外的AST规则</a:t>
            </a:r>
            <a:r>
              <a:rPr lang="zh-CN" altLang="en-US" sz="1400" kern="0" dirty="0">
                <a:solidFill>
                  <a:schemeClr val="tx1">
                    <a:lumMod val="65000"/>
                    <a:lumOff val="35000"/>
                  </a:schemeClr>
                </a:solidFill>
                <a:latin typeface="Bahnschrift" panose="020B0502040204020203" pitchFamily="34" charset="0"/>
                <a:ea typeface="思源黑体 CN Regular" panose="020B0500000000000000" pitchFamily="34" charset="-122"/>
              </a:rPr>
              <a:t>。</a:t>
            </a:r>
            <a:r>
              <a:rPr sz="1400" kern="0" dirty="0" err="1">
                <a:solidFill>
                  <a:schemeClr val="tx1">
                    <a:lumMod val="65000"/>
                    <a:lumOff val="35000"/>
                  </a:schemeClr>
                </a:solidFill>
                <a:latin typeface="Bahnschrift" panose="020B0502040204020203" pitchFamily="34" charset="0"/>
                <a:ea typeface="思源黑体 CN Regular" panose="020B0500000000000000" pitchFamily="34" charset="-122"/>
              </a:rPr>
              <a:t>计划采用</a:t>
            </a:r>
            <a:r>
              <a:rPr sz="1400" kern="0" dirty="0" err="1">
                <a:solidFill>
                  <a:srgbClr val="FF0000"/>
                </a:solidFill>
                <a:latin typeface="Bahnschrift" panose="020B0502040204020203" pitchFamily="34" charset="0"/>
                <a:ea typeface="思源黑体 CN Regular" panose="020B0500000000000000" pitchFamily="34" charset="-122"/>
              </a:rPr>
              <a:t>机器学习技术</a:t>
            </a:r>
            <a:r>
              <a:rPr sz="1400" kern="0" dirty="0" err="1">
                <a:solidFill>
                  <a:schemeClr val="tx1">
                    <a:lumMod val="65000"/>
                    <a:lumOff val="35000"/>
                  </a:schemeClr>
                </a:solidFill>
                <a:latin typeface="Bahnschrift" panose="020B0502040204020203" pitchFamily="34" charset="0"/>
                <a:ea typeface="思源黑体 CN Regular" panose="020B0500000000000000" pitchFamily="34" charset="-122"/>
              </a:rPr>
              <a:t>从有效的查询中自动提取AST规则</a:t>
            </a:r>
            <a:r>
              <a:rPr sz="1400" kern="0" dirty="0">
                <a:solidFill>
                  <a:schemeClr val="tx1">
                    <a:lumMod val="65000"/>
                    <a:lumOff val="35000"/>
                  </a:schemeClr>
                </a:solidFill>
                <a:latin typeface="Bahnschrift" panose="020B0502040204020203" pitchFamily="34" charset="0"/>
                <a:ea typeface="思源黑体 CN Regular" panose="020B0500000000000000" pitchFamily="34" charset="-122"/>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5"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946" name="矩形 92"/>
          <p:cNvSpPr/>
          <p:nvPr/>
        </p:nvSpPr>
        <p:spPr>
          <a:xfrm>
            <a:off x="283591" y="749128"/>
            <a:ext cx="8576818"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947" name="矩形 23"/>
          <p:cNvSpPr/>
          <p:nvPr/>
        </p:nvSpPr>
        <p:spPr>
          <a:xfrm>
            <a:off x="1830271" y="1123995"/>
            <a:ext cx="5474457" cy="1717040"/>
          </a:xfrm>
          <a:prstGeom prst="rect">
            <a:avLst/>
          </a:prstGeom>
        </p:spPr>
        <p:txBody>
          <a:bodyPr wrap="square">
            <a:spAutoFit/>
          </a:bodyPr>
          <a:lstStyle/>
          <a:p>
            <a:pPr algn="ctr">
              <a:lnSpc>
                <a:spcPct val="150000"/>
              </a:lnSpc>
            </a:pPr>
            <a:r>
              <a:rPr lang="en-US" altLang="zh-CN" sz="72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THANKS!</a:t>
            </a:r>
          </a:p>
        </p:txBody>
      </p:sp>
      <p:sp>
        <p:nvSpPr>
          <p:cNvPr id="1048948" name="矩形 25"/>
          <p:cNvSpPr/>
          <p:nvPr/>
        </p:nvSpPr>
        <p:spPr>
          <a:xfrm>
            <a:off x="1571249" y="2499059"/>
            <a:ext cx="6367263" cy="1027204"/>
          </a:xfrm>
          <a:prstGeom prst="rect">
            <a:avLst/>
          </a:prstGeom>
        </p:spPr>
        <p:txBody>
          <a:bodyPr wrap="square">
            <a:spAutoFit/>
          </a:bodyPr>
          <a:lstStyle/>
          <a:p>
            <a:pPr algn="ctr">
              <a:lnSpc>
                <a:spcPct val="150000"/>
              </a:lnSpc>
            </a:pPr>
            <a:r>
              <a:rPr lang="zh-CN" altLang="en-US" sz="4800" b="1" dirty="0">
                <a:solidFill>
                  <a:schemeClr val="accent1"/>
                </a:solidFill>
                <a:latin typeface="黑体" panose="02010609060101010101" charset="-122"/>
                <a:ea typeface="黑体" panose="02010609060101010101" charset="-122"/>
              </a:rPr>
              <a:t>恳请老师批评指正！</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组合 5"/>
          <p:cNvGrpSpPr/>
          <p:nvPr/>
        </p:nvGrpSpPr>
        <p:grpSpPr>
          <a:xfrm>
            <a:off x="811530" y="394176"/>
            <a:ext cx="7474110" cy="4195418"/>
            <a:chOff x="228" y="1465"/>
            <a:chExt cx="11771" cy="6607"/>
          </a:xfrm>
        </p:grpSpPr>
        <p:grpSp>
          <p:nvGrpSpPr>
            <p:cNvPr id="123" name="组合 10"/>
            <p:cNvGrpSpPr/>
            <p:nvPr/>
          </p:nvGrpSpPr>
          <p:grpSpPr>
            <a:xfrm>
              <a:off x="228" y="1465"/>
              <a:ext cx="11771" cy="6607"/>
              <a:chOff x="2389" y="2145"/>
              <a:chExt cx="15694" cy="8810"/>
            </a:xfrm>
          </p:grpSpPr>
          <p:sp>
            <p:nvSpPr>
              <p:cNvPr id="1048853" name="矩形 11"/>
              <p:cNvSpPr/>
              <p:nvPr/>
            </p:nvSpPr>
            <p:spPr>
              <a:xfrm>
                <a:off x="2430" y="2145"/>
                <a:ext cx="15652" cy="5052"/>
              </a:xfrm>
              <a:prstGeom prst="rect">
                <a:avLst/>
              </a:prstGeom>
            </p:spPr>
            <p:txBody>
              <a:bodyPr wrap="square">
                <a:spAutoFit/>
              </a:bodyPr>
              <a:lstStyle/>
              <a:p>
                <a:pPr indent="306070" algn="just">
                  <a:lnSpc>
                    <a:spcPct val="150000"/>
                  </a:lnSpc>
                </a:pPr>
                <a:r>
                  <a:rPr lang="en-US" altLang="zh-CN" sz="1500" kern="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数据库管理系统（DBMS）是现代软件的关键部分。为了确保DBMS的安全性，广泛使用的是通过</a:t>
                </a:r>
                <a:r>
                  <a:rPr lang="en-US" altLang="zh-CN" kern="100" dirty="0">
                    <a:solidFill>
                      <a:srgbClr val="FF0000"/>
                    </a:solidFill>
                    <a:latin typeface="微软雅黑" panose="020B0503020204020204" pitchFamily="34" charset="-122"/>
                    <a:ea typeface="微软雅黑" panose="020B0503020204020204" pitchFamily="34" charset="-122"/>
                  </a:rPr>
                  <a:t>Fuzzing</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来进行测试。</a:t>
                </a:r>
                <a:r>
                  <a:rPr lang="zh-CN" altLang="en-US" sz="1800" kern="100" dirty="0">
                    <a:solidFill>
                      <a:schemeClr val="tx1">
                        <a:lumMod val="75000"/>
                        <a:lumOff val="25000"/>
                      </a:schemeClr>
                    </a:solidFill>
                    <a:latin typeface="微软雅黑" panose="020B0503020204020204" pitchFamily="34" charset="-122"/>
                    <a:ea typeface="微软雅黑" panose="020B0503020204020204" pitchFamily="34" charset="-122"/>
                    <a:sym typeface="+mn-ea"/>
                  </a:rPr>
                  <a:t>然而现有的DBMS fuzzer总是在</a:t>
                </a:r>
                <a:r>
                  <a:rPr lang="zh-CN" altLang="en-US" sz="1800" kern="100" dirty="0">
                    <a:solidFill>
                      <a:srgbClr val="FF0000"/>
                    </a:solidFill>
                    <a:latin typeface="微软雅黑" panose="020B0503020204020204" pitchFamily="34" charset="-122"/>
                    <a:ea typeface="微软雅黑" panose="020B0503020204020204" pitchFamily="34" charset="-122"/>
                    <a:sym typeface="+mn-ea"/>
                  </a:rPr>
                  <a:t>查询复杂性和查询有效性</a:t>
                </a:r>
                <a:r>
                  <a:rPr lang="zh-CN" altLang="en-US" sz="1800" kern="100" dirty="0">
                    <a:solidFill>
                      <a:schemeClr val="tx1">
                        <a:lumMod val="75000"/>
                        <a:lumOff val="25000"/>
                      </a:schemeClr>
                    </a:solidFill>
                    <a:latin typeface="微软雅黑" panose="020B0503020204020204" pitchFamily="34" charset="-122"/>
                    <a:ea typeface="微软雅黑" panose="020B0503020204020204" pitchFamily="34" charset="-122"/>
                    <a:sym typeface="+mn-ea"/>
                  </a:rPr>
                  <a:t>之间做一个</a:t>
                </a:r>
                <a:r>
                  <a:rPr lang="zh-CN" altLang="en-US" sz="1800" kern="100" dirty="0">
                    <a:solidFill>
                      <a:srgbClr val="FF0000"/>
                    </a:solidFill>
                    <a:latin typeface="微软雅黑" panose="020B0503020204020204" pitchFamily="34" charset="-122"/>
                    <a:ea typeface="微软雅黑" panose="020B0503020204020204" pitchFamily="34" charset="-122"/>
                    <a:sym typeface="+mn-ea"/>
                  </a:rPr>
                  <a:t>权衡</a:t>
                </a:r>
                <a:r>
                  <a:rPr lang="zh-CN" altLang="en-US" sz="1800" kern="100" dirty="0">
                    <a:solidFill>
                      <a:schemeClr val="tx1">
                        <a:lumMod val="75000"/>
                        <a:lumOff val="25000"/>
                      </a:schemeClr>
                    </a:solidFill>
                    <a:latin typeface="微软雅黑" panose="020B0503020204020204" pitchFamily="34" charset="-122"/>
                    <a:ea typeface="微软雅黑" panose="020B0503020204020204" pitchFamily="34" charset="-122"/>
                    <a:sym typeface="+mn-ea"/>
                  </a:rPr>
                  <a:t>，较为片面。</a:t>
                </a:r>
                <a:endParaRPr lang="zh-CN" altLang="en-US" sz="1500" dirty="0"/>
              </a:p>
              <a:p>
                <a:pPr indent="306070" algn="just">
                  <a:lnSpc>
                    <a:spcPct val="150000"/>
                  </a:lnSpc>
                </a:pPr>
                <a:endParaRPr lang="zh-CN" altLang="en-US" sz="1500" kern="1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306070" algn="just">
                  <a:lnSpc>
                    <a:spcPct val="150000"/>
                  </a:lnSpc>
                </a:pPr>
                <a:endParaRPr lang="zh-CN" altLang="en-US" sz="1500" kern="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8858" name="矩形 20"/>
              <p:cNvSpPr/>
              <p:nvPr/>
            </p:nvSpPr>
            <p:spPr>
              <a:xfrm>
                <a:off x="2389" y="5629"/>
                <a:ext cx="15694" cy="5326"/>
              </a:xfrm>
              <a:prstGeom prst="rect">
                <a:avLst/>
              </a:prstGeom>
            </p:spPr>
            <p:txBody>
              <a:bodyPr wrap="square">
                <a:spAutoFit/>
              </a:bodyPr>
              <a:lstStyle/>
              <a:p>
                <a:pPr indent="0" algn="just">
                  <a:lnSpc>
                    <a:spcPct val="150000"/>
                  </a:lnSpc>
                  <a:buFont typeface="Wingdings" panose="05000000000000000000" pitchFamily="2" charset="2"/>
                  <a:buNone/>
                </a:pPr>
                <a:r>
                  <a:rPr lang="en-US" altLang="zh-CN" sz="135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我们提出了一种新颖的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状态</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模糊测试方法</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——Stateful DBMS Fuzzing</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。我们通过</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动态查询交互</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，生成复杂且有效的SQL查询，并利用</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错误反馈</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进一步提高生成的查询的有效性。根据这个方法搭建的模糊测试框架称为DynSQL。</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just">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目前，DynSQL已在6个广泛使用的DBMS上进行了评估，并发现了40个独特的漏洞，表现</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显著优于</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其他DBMS</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sym typeface="+mn-ea"/>
                  </a:rPr>
                  <a:t>fuzzer</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grpSp>
        <p:sp>
          <p:nvSpPr>
            <p:cNvPr id="1048861" name="任意多边形 99"/>
            <p:cNvSpPr/>
            <p:nvPr/>
          </p:nvSpPr>
          <p:spPr>
            <a:xfrm>
              <a:off x="259" y="1465"/>
              <a:ext cx="2496" cy="697"/>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247947" tIns="3810" rIns="240326" bIns="3810" numCol="1" spcCol="1270" anchor="ctr" anchorCtr="0">
              <a:noAutofit/>
            </a:bodyPr>
            <a:lstStyle/>
            <a:p>
              <a:pPr algn="ctr" defTabSz="355600">
                <a:lnSpc>
                  <a:spcPct val="150000"/>
                </a:lnSpc>
                <a:spcBef>
                  <a:spcPct val="0"/>
                </a:spcBef>
                <a:spcAft>
                  <a:spcPct val="35000"/>
                </a:spcAft>
              </a:pPr>
              <a:r>
                <a:rPr lang="en-US" altLang="zh-CN" sz="15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1048862" name="任意多边形 99"/>
            <p:cNvSpPr/>
            <p:nvPr/>
          </p:nvSpPr>
          <p:spPr>
            <a:xfrm>
              <a:off x="228" y="4077"/>
              <a:ext cx="2527" cy="697"/>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247947" tIns="3810" rIns="240326" bIns="3810" numCol="1" spcCol="1270" anchor="ctr" anchorCtr="0">
              <a:noAutofit/>
            </a:bodyPr>
            <a:lstStyle/>
            <a:p>
              <a:pPr algn="ctr" defTabSz="355600">
                <a:lnSpc>
                  <a:spcPct val="150000"/>
                </a:lnSpc>
                <a:spcBef>
                  <a:spcPct val="0"/>
                </a:spcBef>
                <a:spcAft>
                  <a:spcPct val="35000"/>
                </a:spcAft>
              </a:pPr>
              <a:endParaRPr lang="en-US" altLang="zh-CN" sz="15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 name="任意多边形 99">
            <a:extLst>
              <a:ext uri="{FF2B5EF4-FFF2-40B4-BE49-F238E27FC236}">
                <a16:creationId xmlns:a16="http://schemas.microsoft.com/office/drawing/2014/main" id="{09FE43B3-E480-A598-101A-38D50D976D2B}"/>
              </a:ext>
            </a:extLst>
          </p:cNvPr>
          <p:cNvSpPr/>
          <p:nvPr/>
        </p:nvSpPr>
        <p:spPr>
          <a:xfrm>
            <a:off x="831056" y="3794814"/>
            <a:ext cx="1604543" cy="442592"/>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247947" tIns="3810" rIns="240326" bIns="3810" numCol="1" spcCol="1270" anchor="ctr" anchorCtr="0">
            <a:noAutofit/>
          </a:bodyPr>
          <a:lstStyle/>
          <a:p>
            <a:pPr algn="ctr" defTabSz="355600">
              <a:lnSpc>
                <a:spcPct val="150000"/>
              </a:lnSpc>
              <a:spcBef>
                <a:spcPct val="0"/>
              </a:spcBef>
              <a:spcAft>
                <a:spcPct val="35000"/>
              </a:spcAft>
            </a:pPr>
            <a:endParaRPr lang="en-US" altLang="zh-CN" sz="15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601" name="矩形 92"/>
          <p:cNvSpPr/>
          <p:nvPr/>
        </p:nvSpPr>
        <p:spPr>
          <a:xfrm>
            <a:off x="282956" y="749128"/>
            <a:ext cx="8576818" cy="36452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51" name="组合 1"/>
          <p:cNvGrpSpPr/>
          <p:nvPr/>
        </p:nvGrpSpPr>
        <p:grpSpPr>
          <a:xfrm>
            <a:off x="2128520" y="2183774"/>
            <a:ext cx="4885690" cy="944934"/>
            <a:chOff x="3321" y="3519"/>
            <a:chExt cx="7694" cy="1488"/>
          </a:xfrm>
        </p:grpSpPr>
        <p:sp>
          <p:nvSpPr>
            <p:cNvPr id="1048602" name="文本框 5"/>
            <p:cNvSpPr txBox="1">
              <a:spLocks noChangeArrowheads="1"/>
            </p:cNvSpPr>
            <p:nvPr/>
          </p:nvSpPr>
          <p:spPr bwMode="auto">
            <a:xfrm>
              <a:off x="3321" y="3519"/>
              <a:ext cx="7694" cy="921"/>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pPr>
              <a:r>
                <a:rPr lang="en-US" altLang="zh-CN" sz="3200" b="1" dirty="0">
                  <a:solidFill>
                    <a:schemeClr val="accent1"/>
                  </a:solidFill>
                  <a:latin typeface="微软雅黑" panose="020B0503020204020204" pitchFamily="34" charset="-122"/>
                  <a:ea typeface="微软雅黑" panose="020B0503020204020204" pitchFamily="34" charset="-122"/>
                </a:rPr>
                <a:t>Stateful DBMS Fuzzing</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cxnSp>
          <p:nvCxnSpPr>
            <p:cNvPr id="3145729"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03" name="矩形: 圆角 1"/>
            <p:cNvSpPr/>
            <p:nvPr/>
          </p:nvSpPr>
          <p:spPr>
            <a:xfrm>
              <a:off x="6260" y="4578"/>
              <a:ext cx="1987"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PART TWO</a:t>
              </a:r>
              <a:endParaRPr kumimoji="0" lang="zh-CN" altLang="en-US"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53" name="图片 4"/>
          <p:cNvPicPr>
            <a:picLocks noChangeAspect="1"/>
          </p:cNvPicPr>
          <p:nvPr/>
        </p:nvPicPr>
        <p:blipFill>
          <a:blip r:embed="rId2" cstate="print"/>
          <a:stretch>
            <a:fillRect/>
          </a:stretch>
        </p:blipFill>
        <p:spPr>
          <a:xfrm>
            <a:off x="3764280" y="1221105"/>
            <a:ext cx="1654810" cy="601345"/>
          </a:xfrm>
          <a:prstGeom prst="rect">
            <a:avLst/>
          </a:prstGeom>
        </p:spPr>
      </p:pic>
    </p:spTree>
    <p:extLst>
      <p:ext uri="{BB962C8B-B14F-4D97-AF65-F5344CB8AC3E}">
        <p14:creationId xmlns:p14="http://schemas.microsoft.com/office/powerpoint/2010/main" val="374870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84" name="文本框 5"/>
          <p:cNvSpPr txBox="1">
            <a:spLocks noChangeArrowheads="1"/>
          </p:cNvSpPr>
          <p:nvPr/>
        </p:nvSpPr>
        <p:spPr bwMode="auto">
          <a:xfrm>
            <a:off x="224054" y="235950"/>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dirty="0">
                <a:ln>
                  <a:noFill/>
                </a:ln>
                <a:solidFill>
                  <a:schemeClr val="accent1"/>
                </a:solidFill>
                <a:effectLst/>
                <a:uLnTx/>
                <a:uFillTx/>
                <a:latin typeface="+mj-ea"/>
                <a:ea typeface="+mj-ea"/>
                <a:cs typeface="Arial" panose="020B0604020202020204" pitchFamily="34" charset="0"/>
                <a:sym typeface="+mn-ea"/>
              </a:rPr>
              <a:t>相关背景</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3" name="矩形 64">
            <a:extLst>
              <a:ext uri="{FF2B5EF4-FFF2-40B4-BE49-F238E27FC236}">
                <a16:creationId xmlns:a16="http://schemas.microsoft.com/office/drawing/2014/main" id="{7B491F53-47EE-4662-C848-45EA58B98CCB}"/>
              </a:ext>
            </a:extLst>
          </p:cNvPr>
          <p:cNvSpPr/>
          <p:nvPr/>
        </p:nvSpPr>
        <p:spPr>
          <a:xfrm>
            <a:off x="226182" y="1127271"/>
            <a:ext cx="5587365" cy="478155"/>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lstStyle/>
          <a:p>
            <a:pPr>
              <a:lnSpc>
                <a:spcPct val="150000"/>
              </a:lnSpc>
            </a:pPr>
            <a:r>
              <a:rPr lang="en-US" altLang="zh-CN" dirty="0">
                <a:latin typeface="微软雅黑" panose="020B0503020204020204" pitchFamily="34" charset="-122"/>
                <a:ea typeface="微软雅黑" panose="020B0503020204020204" pitchFamily="34" charset="-122"/>
              </a:rPr>
              <a:t> 1.DBMS</a:t>
            </a:r>
            <a:r>
              <a:rPr lang="zh-CN" altLang="en-US" dirty="0">
                <a:latin typeface="微软雅黑" panose="020B0503020204020204" pitchFamily="34" charset="-122"/>
                <a:ea typeface="微软雅黑" panose="020B0503020204020204" pitchFamily="34" charset="-122"/>
              </a:rPr>
              <a:t>的状态是指什么？</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a:extLst>
              <a:ext uri="{FF2B5EF4-FFF2-40B4-BE49-F238E27FC236}">
                <a16:creationId xmlns:a16="http://schemas.microsoft.com/office/drawing/2014/main" id="{4BDC262F-481E-75A0-4CA7-5192A37C0F71}"/>
              </a:ext>
            </a:extLst>
          </p:cNvPr>
          <p:cNvSpPr txBox="1"/>
          <p:nvPr/>
        </p:nvSpPr>
        <p:spPr>
          <a:xfrm>
            <a:off x="224054" y="1856583"/>
            <a:ext cx="5656241" cy="646331"/>
          </a:xfrm>
          <a:prstGeom prst="rect">
            <a:avLst/>
          </a:prstGeom>
          <a:noFill/>
        </p:spPr>
        <p:txBody>
          <a:bodyPr wrap="square" rtlCol="0">
            <a:spAutoFit/>
          </a:bodyPr>
          <a:lstStyle/>
          <a:p>
            <a:r>
              <a:rPr lang="zh-CN" altLang="en-US" dirty="0"/>
              <a:t>指数据库运行过程中最新的</a:t>
            </a:r>
            <a:r>
              <a:rPr lang="zh-CN" altLang="en-US" dirty="0">
                <a:solidFill>
                  <a:srgbClr val="FF0000"/>
                </a:solidFill>
              </a:rPr>
              <a:t>数据库模式</a:t>
            </a:r>
            <a:r>
              <a:rPr lang="zh-CN" altLang="en-US" dirty="0"/>
              <a:t>和语句处理的</a:t>
            </a:r>
            <a:r>
              <a:rPr lang="zh-CN" altLang="en-US" dirty="0">
                <a:solidFill>
                  <a:srgbClr val="FF0000"/>
                </a:solidFill>
              </a:rPr>
              <a:t>状态</a:t>
            </a:r>
            <a:r>
              <a:rPr lang="zh-CN" altLang="en-US" dirty="0"/>
              <a:t>等，需在每条语句执行结束后才能产生</a:t>
            </a:r>
          </a:p>
        </p:txBody>
      </p:sp>
      <p:sp>
        <p:nvSpPr>
          <p:cNvPr id="5" name="矩形 64">
            <a:extLst>
              <a:ext uri="{FF2B5EF4-FFF2-40B4-BE49-F238E27FC236}">
                <a16:creationId xmlns:a16="http://schemas.microsoft.com/office/drawing/2014/main" id="{12A7EC88-4A20-39E9-9082-FD598ADF5D3F}"/>
              </a:ext>
            </a:extLst>
          </p:cNvPr>
          <p:cNvSpPr/>
          <p:nvPr/>
        </p:nvSpPr>
        <p:spPr>
          <a:xfrm>
            <a:off x="224054" y="2829655"/>
            <a:ext cx="5587365" cy="478155"/>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lstStyle/>
          <a:p>
            <a:pPr>
              <a:lnSpc>
                <a:spcPct val="1500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现有的</a:t>
            </a:r>
            <a:r>
              <a:rPr lang="en-US" altLang="zh-CN" dirty="0">
                <a:latin typeface="微软雅黑" panose="020B0503020204020204" pitchFamily="34" charset="-122"/>
                <a:ea typeface="微软雅黑" panose="020B0503020204020204" pitchFamily="34" charset="-122"/>
              </a:rPr>
              <a:t>DBMS </a:t>
            </a:r>
            <a:r>
              <a:rPr lang="en-US" altLang="zh-CN" dirty="0" err="1">
                <a:latin typeface="微软雅黑" panose="020B0503020204020204" pitchFamily="34" charset="-122"/>
                <a:ea typeface="微软雅黑" panose="020B0503020204020204" pitchFamily="34" charset="-122"/>
              </a:rPr>
              <a:t>Fuzzer</a:t>
            </a:r>
            <a:r>
              <a:rPr lang="zh-CN" altLang="en-US" dirty="0">
                <a:latin typeface="微软雅黑" panose="020B0503020204020204" pitchFamily="34" charset="-122"/>
                <a:ea typeface="微软雅黑" panose="020B0503020204020204" pitchFamily="34" charset="-122"/>
              </a:rPr>
              <a:t>存在的问题？</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a:extLst>
              <a:ext uri="{FF2B5EF4-FFF2-40B4-BE49-F238E27FC236}">
                <a16:creationId xmlns:a16="http://schemas.microsoft.com/office/drawing/2014/main" id="{008C8FAA-7316-96D7-9A26-F619D3C75525}"/>
              </a:ext>
            </a:extLst>
          </p:cNvPr>
          <p:cNvSpPr txBox="1"/>
          <p:nvPr/>
        </p:nvSpPr>
        <p:spPr>
          <a:xfrm>
            <a:off x="224054" y="3521610"/>
            <a:ext cx="5280074" cy="646331"/>
          </a:xfrm>
          <a:prstGeom prst="rect">
            <a:avLst/>
          </a:prstGeom>
          <a:noFill/>
        </p:spPr>
        <p:txBody>
          <a:bodyPr wrap="square" rtlCol="0">
            <a:spAutoFit/>
          </a:bodyPr>
          <a:lstStyle/>
          <a:p>
            <a:r>
              <a:rPr lang="zh-CN" altLang="en-US" dirty="0"/>
              <a:t>各种语句在查询执行前已经</a:t>
            </a:r>
            <a:r>
              <a:rPr lang="zh-CN" altLang="en-US" dirty="0">
                <a:solidFill>
                  <a:srgbClr val="FF0000"/>
                </a:solidFill>
              </a:rPr>
              <a:t>静态产生</a:t>
            </a:r>
            <a:r>
              <a:rPr lang="zh-CN" altLang="en-US" dirty="0"/>
              <a:t>，无法根据运行时最新的</a:t>
            </a:r>
            <a:r>
              <a:rPr lang="en-US" altLang="zh-CN" dirty="0"/>
              <a:t>DBMS</a:t>
            </a:r>
            <a:r>
              <a:rPr lang="zh-CN" altLang="en-US" dirty="0"/>
              <a:t>状态来指导语句的生成。</a:t>
            </a:r>
          </a:p>
        </p:txBody>
      </p:sp>
      <p:sp>
        <p:nvSpPr>
          <p:cNvPr id="7" name="右大括号 6">
            <a:extLst>
              <a:ext uri="{FF2B5EF4-FFF2-40B4-BE49-F238E27FC236}">
                <a16:creationId xmlns:a16="http://schemas.microsoft.com/office/drawing/2014/main" id="{FB717FB7-BB27-7F03-8D47-70C3C0E56A26}"/>
              </a:ext>
            </a:extLst>
          </p:cNvPr>
          <p:cNvSpPr/>
          <p:nvPr/>
        </p:nvSpPr>
        <p:spPr>
          <a:xfrm>
            <a:off x="6121106" y="1215416"/>
            <a:ext cx="501195" cy="2906418"/>
          </a:xfrm>
          <a:prstGeom prst="rightBrace">
            <a:avLst>
              <a:gd name="adj1" fmla="val 75192"/>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B8913AA4-A333-4181-FDCD-B03F886FF179}"/>
              </a:ext>
            </a:extLst>
          </p:cNvPr>
          <p:cNvSpPr/>
          <p:nvPr/>
        </p:nvSpPr>
        <p:spPr>
          <a:xfrm>
            <a:off x="6808763" y="1439871"/>
            <a:ext cx="1974166" cy="23543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Statefu</a:t>
            </a:r>
            <a:endParaRPr lang="en-US" altLang="zh-CN" dirty="0"/>
          </a:p>
          <a:p>
            <a:pPr algn="ctr"/>
            <a:r>
              <a:rPr lang="en-US" altLang="zh-CN" dirty="0"/>
              <a:t>DBMS</a:t>
            </a:r>
          </a:p>
          <a:p>
            <a:pPr algn="ctr"/>
            <a:r>
              <a:rPr lang="en-US" altLang="zh-CN" dirty="0"/>
              <a:t>Fuzzing</a:t>
            </a:r>
            <a:endParaRPr lang="zh-CN" altLang="en-US" dirty="0"/>
          </a:p>
        </p:txBody>
      </p:sp>
      <p:cxnSp>
        <p:nvCxnSpPr>
          <p:cNvPr id="11" name="直接连接符 74">
            <a:extLst>
              <a:ext uri="{FF2B5EF4-FFF2-40B4-BE49-F238E27FC236}">
                <a16:creationId xmlns:a16="http://schemas.microsoft.com/office/drawing/2014/main" id="{E5E96C27-FF66-0589-8599-246AAAF4B057}"/>
              </a:ext>
            </a:extLst>
          </p:cNvPr>
          <p:cNvCxnSpPr>
            <a:cxnSpLocks/>
          </p:cNvCxnSpPr>
          <p:nvPr/>
        </p:nvCxnSpPr>
        <p:spPr>
          <a:xfrm>
            <a:off x="1017" y="683513"/>
            <a:ext cx="426149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文本框 5"/>
          <p:cNvSpPr txBox="1"/>
          <p:nvPr/>
        </p:nvSpPr>
        <p:spPr>
          <a:xfrm>
            <a:off x="87648" y="246147"/>
            <a:ext cx="4526555"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sym typeface="+mn-ea"/>
              </a:rPr>
              <a:t>2.1 Stateful DBMS Fuzzing</a:t>
            </a:r>
            <a:endParaRPr lang="zh-CN" altLang="en-US" dirty="0"/>
          </a:p>
        </p:txBody>
      </p:sp>
      <p:graphicFrame>
        <p:nvGraphicFramePr>
          <p:cNvPr id="4194304" name="图示 4"/>
          <p:cNvGraphicFramePr/>
          <p:nvPr>
            <p:extLst>
              <p:ext uri="{D42A27DB-BD31-4B8C-83A1-F6EECF244321}">
                <p14:modId xmlns:p14="http://schemas.microsoft.com/office/powerpoint/2010/main" val="2838363920"/>
              </p:ext>
            </p:extLst>
          </p:nvPr>
        </p:nvGraphicFramePr>
        <p:xfrm>
          <a:off x="3534605" y="808595"/>
          <a:ext cx="5244610" cy="567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145758" name="直接连接符 74"/>
          <p:cNvCxnSpPr>
            <a:cxnSpLocks/>
          </p:cNvCxnSpPr>
          <p:nvPr/>
        </p:nvCxnSpPr>
        <p:spPr>
          <a:xfrm>
            <a:off x="1017" y="683513"/>
            <a:ext cx="426149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55BFC70A-153A-856F-7ABD-BF018BD60D22}"/>
              </a:ext>
            </a:extLst>
          </p:cNvPr>
          <p:cNvPicPr>
            <a:picLocks noChangeAspect="1"/>
          </p:cNvPicPr>
          <p:nvPr/>
        </p:nvPicPr>
        <p:blipFill>
          <a:blip r:embed="rId7"/>
          <a:stretch>
            <a:fillRect/>
          </a:stretch>
        </p:blipFill>
        <p:spPr>
          <a:xfrm>
            <a:off x="201017" y="1092392"/>
            <a:ext cx="3472756" cy="3405801"/>
          </a:xfrm>
          <a:prstGeom prst="rect">
            <a:avLst/>
          </a:prstGeom>
        </p:spPr>
      </p:pic>
      <p:sp>
        <p:nvSpPr>
          <p:cNvPr id="5" name="文本框 4">
            <a:extLst>
              <a:ext uri="{FF2B5EF4-FFF2-40B4-BE49-F238E27FC236}">
                <a16:creationId xmlns:a16="http://schemas.microsoft.com/office/drawing/2014/main" id="{A8B773DC-3DD6-850C-DB86-81CA1A902EAE}"/>
              </a:ext>
            </a:extLst>
          </p:cNvPr>
          <p:cNvSpPr txBox="1"/>
          <p:nvPr/>
        </p:nvSpPr>
        <p:spPr>
          <a:xfrm>
            <a:off x="4011587" y="1501271"/>
            <a:ext cx="4290646" cy="923330"/>
          </a:xfrm>
          <a:prstGeom prst="rect">
            <a:avLst/>
          </a:prstGeom>
          <a:noFill/>
        </p:spPr>
        <p:txBody>
          <a:bodyPr wrap="square" rtlCol="0">
            <a:spAutoFit/>
          </a:bodyPr>
          <a:lstStyle/>
          <a:p>
            <a:r>
              <a:rPr lang="zh-CN" altLang="en-US" dirty="0"/>
              <a:t>将查询生成和查询执行</a:t>
            </a:r>
            <a:r>
              <a:rPr lang="zh-CN" altLang="en-US" dirty="0">
                <a:solidFill>
                  <a:srgbClr val="FF0000"/>
                </a:solidFill>
              </a:rPr>
              <a:t>合并</a:t>
            </a:r>
            <a:r>
              <a:rPr lang="zh-CN" altLang="en-US" dirty="0"/>
              <a:t>到一个交互过程中，不断捕捉</a:t>
            </a:r>
            <a:r>
              <a:rPr lang="en-US" altLang="zh-CN" dirty="0"/>
              <a:t>DBMS</a:t>
            </a:r>
            <a:r>
              <a:rPr lang="zh-CN" altLang="en-US" dirty="0"/>
              <a:t>的新状态来生成</a:t>
            </a:r>
            <a:r>
              <a:rPr lang="zh-CN" altLang="en-US" dirty="0">
                <a:solidFill>
                  <a:srgbClr val="FF0000"/>
                </a:solidFill>
              </a:rPr>
              <a:t>复杂并有效</a:t>
            </a:r>
            <a:r>
              <a:rPr lang="zh-CN" altLang="en-US" dirty="0"/>
              <a:t>的查询</a:t>
            </a:r>
          </a:p>
        </p:txBody>
      </p:sp>
      <p:graphicFrame>
        <p:nvGraphicFramePr>
          <p:cNvPr id="6" name="图示 4">
            <a:extLst>
              <a:ext uri="{FF2B5EF4-FFF2-40B4-BE49-F238E27FC236}">
                <a16:creationId xmlns:a16="http://schemas.microsoft.com/office/drawing/2014/main" id="{590D616E-1FF0-C57A-81E3-B96A725FA374}"/>
              </a:ext>
            </a:extLst>
          </p:cNvPr>
          <p:cNvGraphicFramePr/>
          <p:nvPr>
            <p:extLst>
              <p:ext uri="{D42A27DB-BD31-4B8C-83A1-F6EECF244321}">
                <p14:modId xmlns:p14="http://schemas.microsoft.com/office/powerpoint/2010/main" val="903870350"/>
              </p:ext>
            </p:extLst>
          </p:nvPr>
        </p:nvGraphicFramePr>
        <p:xfrm>
          <a:off x="3534605" y="2626166"/>
          <a:ext cx="5244610" cy="5675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文本框 6">
            <a:extLst>
              <a:ext uri="{FF2B5EF4-FFF2-40B4-BE49-F238E27FC236}">
                <a16:creationId xmlns:a16="http://schemas.microsoft.com/office/drawing/2014/main" id="{92C48AC4-C2CA-CE30-0533-564EFB18EBC4}"/>
              </a:ext>
            </a:extLst>
          </p:cNvPr>
          <p:cNvSpPr txBox="1"/>
          <p:nvPr/>
        </p:nvSpPr>
        <p:spPr>
          <a:xfrm>
            <a:off x="4011587" y="3395326"/>
            <a:ext cx="4290646" cy="923330"/>
          </a:xfrm>
          <a:prstGeom prst="rect">
            <a:avLst/>
          </a:prstGeom>
          <a:noFill/>
        </p:spPr>
        <p:txBody>
          <a:bodyPr wrap="square" rtlCol="0">
            <a:spAutoFit/>
          </a:bodyPr>
          <a:lstStyle/>
          <a:p>
            <a:r>
              <a:rPr lang="zh-CN" altLang="en-US" dirty="0"/>
              <a:t>为进一步增强生成的查询的有效性，我们通过错误反馈机制来筛选出</a:t>
            </a:r>
            <a:r>
              <a:rPr lang="zh-CN" altLang="en-US" dirty="0">
                <a:solidFill>
                  <a:srgbClr val="FF0000"/>
                </a:solidFill>
              </a:rPr>
              <a:t>有效的种子</a:t>
            </a:r>
            <a:r>
              <a:rPr lang="zh-CN" altLang="en-US" dirty="0"/>
              <a:t>，用于生成有效的查询</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文本框 2"/>
          <p:cNvSpPr txBox="1"/>
          <p:nvPr/>
        </p:nvSpPr>
        <p:spPr>
          <a:xfrm>
            <a:off x="135460" y="206533"/>
            <a:ext cx="7588885"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rPr>
              <a:t>Dynamic Query Interaction</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cxnSp>
        <p:nvCxnSpPr>
          <p:cNvPr id="3145770" name="直接连接符 74"/>
          <p:cNvCxnSpPr/>
          <p:nvPr/>
        </p:nvCxnSpPr>
        <p:spPr>
          <a:xfrm flipV="1">
            <a:off x="1017" y="697048"/>
            <a:ext cx="7649210" cy="190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E90A952F-96DB-C3EF-04A5-547C53BAB598}"/>
              </a:ext>
            </a:extLst>
          </p:cNvPr>
          <p:cNvPicPr>
            <a:picLocks noChangeAspect="1"/>
          </p:cNvPicPr>
          <p:nvPr/>
        </p:nvPicPr>
        <p:blipFill>
          <a:blip r:embed="rId2"/>
          <a:stretch>
            <a:fillRect/>
          </a:stretch>
        </p:blipFill>
        <p:spPr>
          <a:xfrm>
            <a:off x="128424" y="765102"/>
            <a:ext cx="2853742" cy="873723"/>
          </a:xfrm>
          <a:prstGeom prst="rect">
            <a:avLst/>
          </a:prstGeom>
        </p:spPr>
      </p:pic>
      <p:sp>
        <p:nvSpPr>
          <p:cNvPr id="5" name="矩形: 圆角 4">
            <a:extLst>
              <a:ext uri="{FF2B5EF4-FFF2-40B4-BE49-F238E27FC236}">
                <a16:creationId xmlns:a16="http://schemas.microsoft.com/office/drawing/2014/main" id="{56EDC0A0-F2AD-8007-5201-9150C1824A3D}"/>
              </a:ext>
            </a:extLst>
          </p:cNvPr>
          <p:cNvSpPr/>
          <p:nvPr/>
        </p:nvSpPr>
        <p:spPr>
          <a:xfrm>
            <a:off x="3624778" y="1974159"/>
            <a:ext cx="1392701" cy="357261"/>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获取状态</a:t>
            </a:r>
          </a:p>
        </p:txBody>
      </p:sp>
      <p:sp>
        <p:nvSpPr>
          <p:cNvPr id="6" name="矩形: 圆角 5">
            <a:extLst>
              <a:ext uri="{FF2B5EF4-FFF2-40B4-BE49-F238E27FC236}">
                <a16:creationId xmlns:a16="http://schemas.microsoft.com/office/drawing/2014/main" id="{FAC5D7C8-3F2F-6CCC-CA28-A53A0D785AE6}"/>
              </a:ext>
            </a:extLst>
          </p:cNvPr>
          <p:cNvSpPr/>
          <p:nvPr/>
        </p:nvSpPr>
        <p:spPr>
          <a:xfrm>
            <a:off x="5479369" y="1974159"/>
            <a:ext cx="1392701" cy="357261"/>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生成语句</a:t>
            </a:r>
          </a:p>
        </p:txBody>
      </p:sp>
      <p:sp>
        <p:nvSpPr>
          <p:cNvPr id="7" name="矩形: 圆角 6">
            <a:extLst>
              <a:ext uri="{FF2B5EF4-FFF2-40B4-BE49-F238E27FC236}">
                <a16:creationId xmlns:a16="http://schemas.microsoft.com/office/drawing/2014/main" id="{16749972-1ED3-325C-0D32-DF1C38CFFC2F}"/>
              </a:ext>
            </a:extLst>
          </p:cNvPr>
          <p:cNvSpPr/>
          <p:nvPr/>
        </p:nvSpPr>
        <p:spPr>
          <a:xfrm>
            <a:off x="7329017" y="1974158"/>
            <a:ext cx="1392701" cy="357261"/>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执行语句</a:t>
            </a:r>
          </a:p>
        </p:txBody>
      </p:sp>
      <p:cxnSp>
        <p:nvCxnSpPr>
          <p:cNvPr id="11" name="直接箭头连接符 10">
            <a:extLst>
              <a:ext uri="{FF2B5EF4-FFF2-40B4-BE49-F238E27FC236}">
                <a16:creationId xmlns:a16="http://schemas.microsoft.com/office/drawing/2014/main" id="{8FA84203-3729-EE7C-4C35-655814D34758}"/>
              </a:ext>
            </a:extLst>
          </p:cNvPr>
          <p:cNvCxnSpPr>
            <a:cxnSpLocks/>
            <a:stCxn id="5" idx="3"/>
            <a:endCxn id="6" idx="1"/>
          </p:cNvCxnSpPr>
          <p:nvPr/>
        </p:nvCxnSpPr>
        <p:spPr>
          <a:xfrm>
            <a:off x="5017479" y="2152790"/>
            <a:ext cx="461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B16F676-179B-C243-5420-307169AE31C2}"/>
              </a:ext>
            </a:extLst>
          </p:cNvPr>
          <p:cNvCxnSpPr/>
          <p:nvPr/>
        </p:nvCxnSpPr>
        <p:spPr>
          <a:xfrm>
            <a:off x="6867127" y="2152790"/>
            <a:ext cx="461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44194DB2-52F8-35BC-B75F-13DD6E73E41D}"/>
              </a:ext>
            </a:extLst>
          </p:cNvPr>
          <p:cNvCxnSpPr>
            <a:cxnSpLocks/>
            <a:stCxn id="7" idx="0"/>
            <a:endCxn id="5" idx="0"/>
          </p:cNvCxnSpPr>
          <p:nvPr/>
        </p:nvCxnSpPr>
        <p:spPr>
          <a:xfrm rot="16200000" flipH="1" flipV="1">
            <a:off x="6173248" y="122038"/>
            <a:ext cx="1" cy="3704239"/>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箭头: 下 20">
            <a:extLst>
              <a:ext uri="{FF2B5EF4-FFF2-40B4-BE49-F238E27FC236}">
                <a16:creationId xmlns:a16="http://schemas.microsoft.com/office/drawing/2014/main" id="{5197EE47-39DB-9CA4-4732-8CF37C2C9670}"/>
              </a:ext>
            </a:extLst>
          </p:cNvPr>
          <p:cNvSpPr/>
          <p:nvPr/>
        </p:nvSpPr>
        <p:spPr>
          <a:xfrm>
            <a:off x="4243755" y="2373804"/>
            <a:ext cx="135989" cy="589783"/>
          </a:xfrm>
          <a:prstGeom prst="downArrow">
            <a:avLst>
              <a:gd name="adj1" fmla="val 50000"/>
              <a:gd name="adj2" fmla="val 183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B4D7E3C6-232D-03C5-6566-82FDA3D40343}"/>
              </a:ext>
            </a:extLst>
          </p:cNvPr>
          <p:cNvSpPr/>
          <p:nvPr/>
        </p:nvSpPr>
        <p:spPr>
          <a:xfrm>
            <a:off x="3727939" y="2988274"/>
            <a:ext cx="1134796" cy="8119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Scheduler</a:t>
            </a:r>
            <a:endParaRPr lang="zh-CN" altLang="en-US" sz="1200" dirty="0"/>
          </a:p>
        </p:txBody>
      </p:sp>
      <p:sp>
        <p:nvSpPr>
          <p:cNvPr id="23" name="椭圆 22">
            <a:extLst>
              <a:ext uri="{FF2B5EF4-FFF2-40B4-BE49-F238E27FC236}">
                <a16:creationId xmlns:a16="http://schemas.microsoft.com/office/drawing/2014/main" id="{A7F494E6-57EB-BDCB-3A6A-12EB234F1344}"/>
              </a:ext>
            </a:extLst>
          </p:cNvPr>
          <p:cNvSpPr/>
          <p:nvPr/>
        </p:nvSpPr>
        <p:spPr>
          <a:xfrm>
            <a:off x="5605849" y="2988273"/>
            <a:ext cx="1134796" cy="8119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Translator</a:t>
            </a:r>
            <a:endParaRPr lang="zh-CN" altLang="en-US" sz="1200" dirty="0"/>
          </a:p>
        </p:txBody>
      </p:sp>
      <p:sp>
        <p:nvSpPr>
          <p:cNvPr id="24" name="箭头: 下 23">
            <a:extLst>
              <a:ext uri="{FF2B5EF4-FFF2-40B4-BE49-F238E27FC236}">
                <a16:creationId xmlns:a16="http://schemas.microsoft.com/office/drawing/2014/main" id="{4F4667C8-209C-1467-DF34-4C4FB95BDEB5}"/>
              </a:ext>
            </a:extLst>
          </p:cNvPr>
          <p:cNvSpPr/>
          <p:nvPr/>
        </p:nvSpPr>
        <p:spPr>
          <a:xfrm>
            <a:off x="6105253" y="2373804"/>
            <a:ext cx="135989" cy="589783"/>
          </a:xfrm>
          <a:prstGeom prst="downArrow">
            <a:avLst>
              <a:gd name="adj1" fmla="val 50000"/>
              <a:gd name="adj2" fmla="val 183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26DD345-EAFE-0B4C-B193-1770C47969F2}"/>
              </a:ext>
            </a:extLst>
          </p:cNvPr>
          <p:cNvSpPr/>
          <p:nvPr/>
        </p:nvSpPr>
        <p:spPr>
          <a:xfrm>
            <a:off x="7503945" y="2988273"/>
            <a:ext cx="1134796" cy="8119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DBMS</a:t>
            </a:r>
            <a:endParaRPr lang="zh-CN" altLang="en-US" sz="1200" dirty="0"/>
          </a:p>
        </p:txBody>
      </p:sp>
      <p:sp>
        <p:nvSpPr>
          <p:cNvPr id="26" name="箭头: 下 25">
            <a:extLst>
              <a:ext uri="{FF2B5EF4-FFF2-40B4-BE49-F238E27FC236}">
                <a16:creationId xmlns:a16="http://schemas.microsoft.com/office/drawing/2014/main" id="{C44B76C3-590A-7297-C5E2-187A1D277DBC}"/>
              </a:ext>
            </a:extLst>
          </p:cNvPr>
          <p:cNvSpPr/>
          <p:nvPr/>
        </p:nvSpPr>
        <p:spPr>
          <a:xfrm>
            <a:off x="8003349" y="2373804"/>
            <a:ext cx="135989" cy="589783"/>
          </a:xfrm>
          <a:prstGeom prst="downArrow">
            <a:avLst>
              <a:gd name="adj1" fmla="val 50000"/>
              <a:gd name="adj2" fmla="val 183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64">
            <a:extLst>
              <a:ext uri="{FF2B5EF4-FFF2-40B4-BE49-F238E27FC236}">
                <a16:creationId xmlns:a16="http://schemas.microsoft.com/office/drawing/2014/main" id="{34618EE7-72FA-42A5-16C1-324CD4FE4E3D}"/>
              </a:ext>
            </a:extLst>
          </p:cNvPr>
          <p:cNvSpPr/>
          <p:nvPr/>
        </p:nvSpPr>
        <p:spPr>
          <a:xfrm>
            <a:off x="5823217" y="928497"/>
            <a:ext cx="647921" cy="478155"/>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lstStyle/>
          <a:p>
            <a:pPr>
              <a:lnSpc>
                <a:spcPct val="15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概述</a:t>
            </a:r>
          </a:p>
        </p:txBody>
      </p:sp>
      <p:pic>
        <p:nvPicPr>
          <p:cNvPr id="29" name="图片 28">
            <a:extLst>
              <a:ext uri="{FF2B5EF4-FFF2-40B4-BE49-F238E27FC236}">
                <a16:creationId xmlns:a16="http://schemas.microsoft.com/office/drawing/2014/main" id="{5CAC853B-1185-454A-9DF4-00F5108D908D}"/>
              </a:ext>
            </a:extLst>
          </p:cNvPr>
          <p:cNvPicPr>
            <a:picLocks noChangeAspect="1"/>
          </p:cNvPicPr>
          <p:nvPr/>
        </p:nvPicPr>
        <p:blipFill>
          <a:blip r:embed="rId3"/>
          <a:stretch>
            <a:fillRect/>
          </a:stretch>
        </p:blipFill>
        <p:spPr>
          <a:xfrm>
            <a:off x="130802" y="1704974"/>
            <a:ext cx="2900787" cy="331981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文本框 2"/>
          <p:cNvSpPr txBox="1"/>
          <p:nvPr/>
        </p:nvSpPr>
        <p:spPr>
          <a:xfrm>
            <a:off x="135460" y="206533"/>
            <a:ext cx="7588885"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rPr>
              <a:t>Scheduler</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cxnSp>
        <p:nvCxnSpPr>
          <p:cNvPr id="3145770" name="直接连接符 74"/>
          <p:cNvCxnSpPr/>
          <p:nvPr/>
        </p:nvCxnSpPr>
        <p:spPr>
          <a:xfrm flipV="1">
            <a:off x="1017" y="697048"/>
            <a:ext cx="7649210" cy="190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796AB7DA-C430-5009-51F9-1B0DF2FEC2FB}"/>
              </a:ext>
            </a:extLst>
          </p:cNvPr>
          <p:cNvPicPr>
            <a:picLocks noChangeAspect="1"/>
          </p:cNvPicPr>
          <p:nvPr/>
        </p:nvPicPr>
        <p:blipFill>
          <a:blip r:embed="rId2"/>
          <a:stretch>
            <a:fillRect/>
          </a:stretch>
        </p:blipFill>
        <p:spPr>
          <a:xfrm>
            <a:off x="172974" y="1294764"/>
            <a:ext cx="3348470" cy="2691589"/>
          </a:xfrm>
          <a:prstGeom prst="rect">
            <a:avLst/>
          </a:prstGeom>
        </p:spPr>
      </p:pic>
      <p:sp>
        <p:nvSpPr>
          <p:cNvPr id="8" name="文本框 7">
            <a:extLst>
              <a:ext uri="{FF2B5EF4-FFF2-40B4-BE49-F238E27FC236}">
                <a16:creationId xmlns:a16="http://schemas.microsoft.com/office/drawing/2014/main" id="{CF28B1F7-C917-2C1B-45AD-6410C1D7A9FD}"/>
              </a:ext>
            </a:extLst>
          </p:cNvPr>
          <p:cNvSpPr txBox="1"/>
          <p:nvPr/>
        </p:nvSpPr>
        <p:spPr>
          <a:xfrm>
            <a:off x="3738253" y="697048"/>
            <a:ext cx="4436012" cy="4203458"/>
          </a:xfrm>
          <a:prstGeom prst="rect">
            <a:avLst/>
          </a:prstGeom>
          <a:noFill/>
        </p:spPr>
        <p:txBody>
          <a:bodyPr wrap="square" rtlCol="0">
            <a:spAutoFit/>
          </a:bodyPr>
          <a:lstStyle/>
          <a:p>
            <a:pPr>
              <a:lnSpc>
                <a:spcPct val="150000"/>
              </a:lnSpc>
            </a:pPr>
            <a:r>
              <a:rPr lang="en-US" altLang="zh-CN" dirty="0"/>
              <a:t>Scheduler</a:t>
            </a:r>
            <a:r>
              <a:rPr lang="zh-CN" altLang="en-US" dirty="0"/>
              <a:t>工作流程：</a:t>
            </a:r>
            <a:endParaRPr lang="en-US" altLang="zh-CN" dirty="0"/>
          </a:p>
          <a:p>
            <a:pPr marL="285750" indent="-285750">
              <a:lnSpc>
                <a:spcPct val="150000"/>
              </a:lnSpc>
              <a:buFont typeface="Arial" panose="020B0604020202020204" pitchFamily="34" charset="0"/>
              <a:buChar char="•"/>
            </a:pPr>
            <a:r>
              <a:rPr lang="zh-CN" altLang="en-US" dirty="0"/>
              <a:t>若输入文件尚未全部读取：</a:t>
            </a:r>
            <a:endParaRPr lang="en-US" altLang="zh-CN" dirty="0"/>
          </a:p>
          <a:p>
            <a:pPr marL="342900" indent="-342900">
              <a:lnSpc>
                <a:spcPct val="150000"/>
              </a:lnSpc>
              <a:buFont typeface="+mj-lt"/>
              <a:buAutoNum type="arabicPeriod"/>
            </a:pPr>
            <a:r>
              <a:rPr lang="zh-CN" altLang="en-US" dirty="0">
                <a:solidFill>
                  <a:srgbClr val="FF0000"/>
                </a:solidFill>
              </a:rPr>
              <a:t>获取</a:t>
            </a:r>
            <a:r>
              <a:rPr lang="zh-CN" altLang="en-US" dirty="0"/>
              <a:t>最新的数据库</a:t>
            </a:r>
            <a:r>
              <a:rPr lang="zh-CN" altLang="en-US" dirty="0">
                <a:solidFill>
                  <a:srgbClr val="FF0000"/>
                </a:solidFill>
              </a:rPr>
              <a:t>状态</a:t>
            </a:r>
            <a:endParaRPr lang="en-US" altLang="zh-CN" dirty="0">
              <a:solidFill>
                <a:srgbClr val="FF0000"/>
              </a:solidFill>
            </a:endParaRPr>
          </a:p>
          <a:p>
            <a:pPr marL="342900" indent="-342900">
              <a:lnSpc>
                <a:spcPct val="150000"/>
              </a:lnSpc>
              <a:buFont typeface="+mj-lt"/>
              <a:buAutoNum type="arabicPeriod"/>
            </a:pPr>
            <a:r>
              <a:rPr lang="zh-CN" altLang="en-US" dirty="0"/>
              <a:t>将数据库状态、输入文件、已读字节</a:t>
            </a:r>
            <a:r>
              <a:rPr lang="zh-CN" altLang="en-US" dirty="0">
                <a:solidFill>
                  <a:srgbClr val="FF0000"/>
                </a:solidFill>
              </a:rPr>
              <a:t>传递</a:t>
            </a:r>
            <a:r>
              <a:rPr lang="zh-CN" altLang="en-US" dirty="0"/>
              <a:t>给</a:t>
            </a:r>
            <a:r>
              <a:rPr lang="en-US" altLang="zh-CN" dirty="0"/>
              <a:t>Translator</a:t>
            </a:r>
          </a:p>
          <a:p>
            <a:pPr marL="342900" indent="-342900">
              <a:lnSpc>
                <a:spcPct val="150000"/>
              </a:lnSpc>
              <a:buFont typeface="+mj-lt"/>
              <a:buAutoNum type="arabicPeriod"/>
            </a:pPr>
            <a:r>
              <a:rPr lang="en-US" altLang="zh-CN" dirty="0"/>
              <a:t>Translator</a:t>
            </a:r>
            <a:r>
              <a:rPr lang="zh-CN" altLang="en-US" dirty="0"/>
              <a:t>根据传递信息</a:t>
            </a:r>
            <a:r>
              <a:rPr lang="zh-CN" altLang="en-US" dirty="0">
                <a:solidFill>
                  <a:srgbClr val="FF0000"/>
                </a:solidFill>
              </a:rPr>
              <a:t>产生语句</a:t>
            </a:r>
            <a:r>
              <a:rPr lang="zh-CN" altLang="en-US" dirty="0"/>
              <a:t>，并更新文件的已读字节</a:t>
            </a:r>
            <a:endParaRPr lang="en-US" altLang="zh-CN" dirty="0"/>
          </a:p>
          <a:p>
            <a:pPr marL="342900" indent="-342900">
              <a:lnSpc>
                <a:spcPct val="150000"/>
              </a:lnSpc>
              <a:buFont typeface="+mj-lt"/>
              <a:buAutoNum type="arabicPeriod"/>
            </a:pPr>
            <a:r>
              <a:rPr lang="zh-CN" altLang="en-US" dirty="0"/>
              <a:t>更新查询，</a:t>
            </a:r>
            <a:r>
              <a:rPr lang="zh-CN" altLang="en-US" dirty="0">
                <a:solidFill>
                  <a:srgbClr val="FF0000"/>
                </a:solidFill>
              </a:rPr>
              <a:t>执行语句</a:t>
            </a:r>
            <a:endParaRPr lang="en-US" altLang="zh-CN" dirty="0">
              <a:solidFill>
                <a:srgbClr val="FF0000"/>
              </a:solidFill>
            </a:endParaRPr>
          </a:p>
          <a:p>
            <a:pPr marL="342900" indent="-342900">
              <a:lnSpc>
                <a:spcPct val="150000"/>
              </a:lnSpc>
              <a:buFont typeface="+mj-lt"/>
              <a:buAutoNum type="arabicPeriod"/>
            </a:pPr>
            <a:r>
              <a:rPr lang="zh-CN" altLang="en-US" dirty="0"/>
              <a:t>最后进行新状态的检查</a:t>
            </a:r>
            <a:endParaRPr lang="en-US" altLang="zh-CN" dirty="0"/>
          </a:p>
          <a:p>
            <a:pPr marL="285750" indent="-285750">
              <a:lnSpc>
                <a:spcPct val="150000"/>
              </a:lnSpc>
              <a:buFont typeface="Arial" panose="020B0604020202020204" pitchFamily="34" charset="0"/>
              <a:buChar char="•"/>
            </a:pPr>
            <a:r>
              <a:rPr lang="zh-CN" altLang="en-US" dirty="0"/>
              <a:t>返回值是查询，代码覆盖率和状态</a:t>
            </a:r>
          </a:p>
        </p:txBody>
      </p:sp>
    </p:spTree>
    <p:extLst>
      <p:ext uri="{BB962C8B-B14F-4D97-AF65-F5344CB8AC3E}">
        <p14:creationId xmlns:p14="http://schemas.microsoft.com/office/powerpoint/2010/main" val="3385369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jb3VudCI6MSwiaGRpZCI6ImQ2Y2RjYmMxMGE1OGVlYTdhNzhjZjY1YjhjOWRiZTlkIiwidXNlckNvdW50Ijox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0517_2*q_h_i*1_3_2"/>
  <p:tag name="KSO_WM_TEMPLATE_CATEGORY" val="diagram"/>
  <p:tag name="KSO_WM_TEMPLATE_INDEX" val="20190517"/>
  <p:tag name="KSO_WM_UNIT_LAYERLEVEL" val="1_1_1"/>
  <p:tag name="KSO_WM_TAG_VERSION" val="1.0"/>
  <p:tag name="KSO_WM_BEAUTIFY_FLAG" val="#wm#"/>
  <p:tag name="KSO_WM_DIAGRAM_GROUP_CODE" val="q1-1"/>
  <p:tag name="KSO_WM_UNIT_TYPE" val="q_h_i"/>
  <p:tag name="KSO_WM_UNIT_INDEX" val="1_3_2"/>
  <p:tag name="KSO_WM_UNIT_TEXT_FILL_FORE_SCHEMECOLOR_INDEX" val="14"/>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0517_2*q_h_i*1_4_1"/>
  <p:tag name="KSO_WM_TEMPLATE_CATEGORY" val="diagram"/>
  <p:tag name="KSO_WM_TEMPLATE_INDEX" val="20190517"/>
  <p:tag name="KSO_WM_UNIT_LAYERLEVEL" val="1_1_1"/>
  <p:tag name="KSO_WM_TAG_VERSION" val="1.0"/>
  <p:tag name="KSO_WM_BEAUTIFY_FLAG" val="#wm#"/>
  <p:tag name="KSO_WM_DIAGRAM_GROUP_CODE" val="q1-1"/>
  <p:tag name="KSO_WM_UNIT_TYPE" val="q_h_i"/>
  <p:tag name="KSO_WM_UNIT_INDEX" val="1_4_1"/>
  <p:tag name="KSO_WM_UNIT_FILL_FORE_SCHEMECOLOR_INDEX" val="8"/>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0517_2*q_h_i*1_4_2"/>
  <p:tag name="KSO_WM_TEMPLATE_CATEGORY" val="diagram"/>
  <p:tag name="KSO_WM_TEMPLATE_INDEX" val="20190517"/>
  <p:tag name="KSO_WM_UNIT_LAYERLEVEL" val="1_1_1"/>
  <p:tag name="KSO_WM_TAG_VERSION" val="1.0"/>
  <p:tag name="KSO_WM_BEAUTIFY_FLAG" val="#wm#"/>
  <p:tag name="KSO_WM_DIAGRAM_GROUP_CODE" val="q1-1"/>
  <p:tag name="KSO_WM_UNIT_TYPE" val="q_h_i"/>
  <p:tag name="KSO_WM_UNIT_INDEX" val="1_4_2"/>
  <p:tag name="KSO_WM_UNIT_TEXT_FILL_FORE_SCHEMECOLOR_INDEX" val="14"/>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0517_2*q_i*1_1"/>
  <p:tag name="KSO_WM_TEMPLATE_CATEGORY" val="diagram"/>
  <p:tag name="KSO_WM_TEMPLATE_INDEX" val="20190517"/>
  <p:tag name="KSO_WM_UNIT_LAYERLEVEL" val="1_1"/>
  <p:tag name="KSO_WM_TAG_VERSION" val="1.0"/>
  <p:tag name="KSO_WM_BEAUTIFY_FLAG" val="#wm#"/>
  <p:tag name="KSO_WM_DIAGRAM_GROUP_CODE" val="q1-1"/>
  <p:tag name="KSO_WM_UNIT_TYPE" val="q_i"/>
  <p:tag name="KSO_WM_UNIT_INDEX" val="1_1"/>
  <p:tag name="KSO_WM_UNIT_FILL_FORE_SCHEMECOLOR_INDEX" val="14"/>
  <p:tag name="KSO_WM_UNIT_FILL_TYPE" val="1"/>
  <p:tag name="KSO_WM_UNIT_TEXT_FILL_FORE_SCHEMECOLOR_INDEX" val="2"/>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0517_2*q_i*1_2"/>
  <p:tag name="KSO_WM_TEMPLATE_CATEGORY" val="diagram"/>
  <p:tag name="KSO_WM_TEMPLATE_INDEX" val="20190517"/>
  <p:tag name="KSO_WM_UNIT_LAYERLEVEL" val="1_1"/>
  <p:tag name="KSO_WM_TAG_VERSION" val="1.0"/>
  <p:tag name="KSO_WM_BEAUTIFY_FLAG" val="#wm#"/>
  <p:tag name="KSO_WM_DIAGRAM_GROUP_CODE" val="q1-1"/>
  <p:tag name="KSO_WM_UNIT_TYPE" val="q_i"/>
  <p:tag name="KSO_WM_UNIT_INDEX" val="1_2"/>
  <p:tag name="KSO_WM_UNIT_FILL_FORE_SCHEMECOLOR_INDEX" val="14"/>
  <p:tag name="KSO_WM_UNIT_FILL_TYPE" val="1"/>
  <p:tag name="KSO_WM_UNIT_TEXT_FILL_FORE_SCHEMECOLOR_INDEX" val="2"/>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0517_2*q_i*1_4"/>
  <p:tag name="KSO_WM_TEMPLATE_CATEGORY" val="diagram"/>
  <p:tag name="KSO_WM_TEMPLATE_INDEX" val="20190517"/>
  <p:tag name="KSO_WM_UNIT_LAYERLEVEL" val="1_1"/>
  <p:tag name="KSO_WM_TAG_VERSION" val="1.0"/>
  <p:tag name="KSO_WM_BEAUTIFY_FLAG" val="#wm#"/>
  <p:tag name="KSO_WM_DIAGRAM_GROUP_CODE" val="q1-1"/>
  <p:tag name="KSO_WM_UNIT_TYPE" val="q_i"/>
  <p:tag name="KSO_WM_UNIT_INDEX" val="1_4"/>
  <p:tag name="KSO_WM_UNIT_FILL_FORE_SCHEMECOLOR_INDEX" val="14"/>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47,&quot;width&quot;:2606}"/>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ISLIDE.VECTOR" val="d7f4448b-3673-4d0f-89ff-08ead12315ff"/>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4"/>
  <p:tag name="KSO_WM_UNIT_ID" val="diagram20190163_2*q_h_i*1_1_4"/>
  <p:tag name="KSO_WM_TEMPLATE_CATEGORY" val="diagram"/>
  <p:tag name="KSO_WM_TEMPLATE_INDEX" val="20190163"/>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4"/>
  <p:tag name="KSO_WM_UNIT_ID" val="diagram20190163_2*q_h_i*1_2_4"/>
  <p:tag name="KSO_WM_TEMPLATE_CATEGORY" val="diagram"/>
  <p:tag name="KSO_WM_TEMPLATE_INDEX" val="20190163"/>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4"/>
  <p:tag name="KSO_WM_UNIT_ID" val="diagram20190163_2*q_h_i*1_3_4"/>
  <p:tag name="KSO_WM_TEMPLATE_CATEGORY" val="diagram"/>
  <p:tag name="KSO_WM_TEMPLATE_INDEX" val="20190163"/>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ID" val="diagram20190163_2*q_i*1_1"/>
  <p:tag name="KSO_WM_TEMPLATE_CATEGORY" val="diagram"/>
  <p:tag name="KSO_WM_TEMPLATE_INDEX" val="20190163"/>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2"/>
  <p:tag name="KSO_WM_UNIT_ID" val="diagram20190163_2*q_i*1_2"/>
  <p:tag name="KSO_WM_TEMPLATE_CATEGORY" val="diagram"/>
  <p:tag name="KSO_WM_TEMPLATE_INDEX" val="20190163"/>
  <p:tag name="KSO_WM_UNIT_LAYERLEVEL" val="1_1"/>
  <p:tag name="KSO_WM_TAG_VERSION" val="1.0"/>
  <p:tag name="KSO_WM_BEAUTIFY_FLAG" val="#wm#"/>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3"/>
  <p:tag name="KSO_WM_UNIT_ID" val="diagram20190163_2*q_h_i*1_1_3"/>
  <p:tag name="KSO_WM_TEMPLATE_CATEGORY" val="diagram"/>
  <p:tag name="KSO_WM_TEMPLATE_INDEX" val="2019016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3"/>
  <p:tag name="KSO_WM_UNIT_ID" val="diagram20190163_2*q_h_i*1_3_3"/>
  <p:tag name="KSO_WM_TEMPLATE_CATEGORY" val="diagram"/>
  <p:tag name="KSO_WM_TEMPLATE_INDEX" val="20190163"/>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3"/>
  <p:tag name="KSO_WM_UNIT_ID" val="diagram20190163_2*q_h_i*1_2_3"/>
  <p:tag name="KSO_WM_TEMPLATE_CATEGORY" val="diagram"/>
  <p:tag name="KSO_WM_TEMPLATE_INDEX" val="20190163"/>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190163_2*q_h_f*1_1_1"/>
  <p:tag name="KSO_WM_TEMPLATE_CATEGORY" val="diagram"/>
  <p:tag name="KSO_WM_TEMPLATE_INDEX" val="20190163"/>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93"/>
  <p:tag name="KSO_WM_TAG_VERSION" val="1.0"/>
  <p:tag name="KSO_WM_BEAUTIFY_FLAG" val="#wm#"/>
  <p:tag name="KSO_WM_UNIT_TYPE" val="o_h_f"/>
  <p:tag name="KSO_WM_UNIT_INDEX" val="1_1_1"/>
  <p:tag name="KSO_WM_UNIT_ID" val="diagram20181993_1*o_h_f*1_1_1"/>
  <p:tag name="KSO_WM_UNIT_LAYERLEVEL" val="1_1_1"/>
  <p:tag name="KSO_WM_UNIT_VALUE" val="26"/>
  <p:tag name="KSO_WM_UNIT_HIGHLIGHT" val="0"/>
  <p:tag name="KSO_WM_UNIT_COMPATIBLE" val="0"/>
  <p:tag name="KSO_WM_UNIT_CLEAR" val="0"/>
  <p:tag name="KSO_WM_DIAGRAM_GROUP_CODE" val="o1-1"/>
  <p:tag name="KSO_WM_UNIT_PRESET_TEXT" val="请在这里输入您的内容文字请在这里输入您的内容文字"/>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ISLIDE.VECTOR" val="d7f4448b-3673-4d0f-89ff-08ead12315ff"/>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93"/>
  <p:tag name="KSO_WM_TAG_VERSION" val="1.0"/>
  <p:tag name="KSO_WM_BEAUTIFY_FLAG" val="#wm#"/>
  <p:tag name="KSO_WM_UNIT_TYPE" val="o_h_f"/>
  <p:tag name="KSO_WM_UNIT_INDEX" val="1_2_1"/>
  <p:tag name="KSO_WM_UNIT_ID" val="diagram20181993_1*o_h_f*1_2_1"/>
  <p:tag name="KSO_WM_UNIT_LAYERLEVEL" val="1_1_1"/>
  <p:tag name="KSO_WM_UNIT_VALUE" val="26"/>
  <p:tag name="KSO_WM_UNIT_HIGHLIGHT" val="0"/>
  <p:tag name="KSO_WM_UNIT_COMPATIBLE" val="0"/>
  <p:tag name="KSO_WM_UNIT_CLEAR" val="0"/>
  <p:tag name="KSO_WM_DIAGRAM_GROUP_CODE" val="o1-1"/>
  <p:tag name="KSO_WM_UNIT_PRESET_TEXT" val="请在这里输入您的内容文字请在这里输入您的内容文字"/>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0184_1*m_i*1_1"/>
  <p:tag name="KSO_WM_TEMPLATE_CATEGORY" val="diagram"/>
  <p:tag name="KSO_WM_TEMPLATE_INDEX" val="20200184"/>
  <p:tag name="KSO_WM_UNIT_LAYERLEVEL" val="1_1"/>
  <p:tag name="KSO_WM_TAG_VERSION" val="1.0"/>
  <p:tag name="KSO_WM_BEAUTIFY_FLAG" val="#wm#"/>
  <p:tag name="KSO_WM_UNIT_LINE_FORE_SCHEMECOLOR_INDEX" val="14"/>
  <p:tag name="KSO_WM_UNIT_LINE_FILL_TYPE" val="2"/>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0184_1*m_h_i*1_1_1"/>
  <p:tag name="KSO_WM_TEMPLATE_CATEGORY" val="diagram"/>
  <p:tag name="KSO_WM_TEMPLATE_INDEX" val="2020018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0184_1*m_h_i*1_2_1"/>
  <p:tag name="KSO_WM_TEMPLATE_CATEGORY" val="diagram"/>
  <p:tag name="KSO_WM_TEMPLATE_INDEX" val="2020018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0184_1*m_h_i*1_1_3"/>
  <p:tag name="KSO_WM_TEMPLATE_CATEGORY" val="diagram"/>
  <p:tag name="KSO_WM_TEMPLATE_INDEX" val="20200184"/>
  <p:tag name="KSO_WM_UNIT_LAYERLEVEL" val="1_1_1"/>
  <p:tag name="KSO_WM_TAG_VERSION" val="1.0"/>
  <p:tag name="KSO_WM_BEAUTIFY_FLAG" val="#wm#"/>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0184_1*m_h_i*1_2_2"/>
  <p:tag name="KSO_WM_TEMPLATE_CATEGORY" val="diagram"/>
  <p:tag name="KSO_WM_TEMPLATE_INDEX" val="20200184"/>
  <p:tag name="KSO_WM_UNIT_LAYERLEVEL" val="1_1_1"/>
  <p:tag name="KSO_WM_TAG_VERSION" val="1.0"/>
  <p:tag name="KSO_WM_BEAUTIFY_FLAG" val="#wm#"/>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diagram20200184_1*i*1"/>
  <p:tag name="KSO_WM_TEMPLATE_CATEGORY" val="diagram"/>
  <p:tag name="KSO_WM_TEMPLATE_INDEX" val="20200184"/>
  <p:tag name="KSO_WM_UNIT_LAYERLEVEL" val="1"/>
  <p:tag name="KSO_WM_TAG_VERSION" val="1.0"/>
  <p:tag name="KSO_WM_BEAUTIFY_FLAG" val="#wm#"/>
  <p:tag name="KSO_WM_UNIT_LINE_FORE_SCHEMECOLOR_INDEX" val="14"/>
  <p:tag name="KSO_WM_UNIT_LINE_FILL_TYPE" val="2"/>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200184_1*m_h_i*1_1_6"/>
  <p:tag name="KSO_WM_TEMPLATE_CATEGORY" val="diagram"/>
  <p:tag name="KSO_WM_TEMPLATE_INDEX" val="20200184"/>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3"/>
  <p:tag name="KSO_WM_UNIT_ID" val="diagram20200184_1*i*3"/>
  <p:tag name="KSO_WM_TEMPLATE_CATEGORY" val="diagram"/>
  <p:tag name="KSO_WM_TEMPLATE_INDEX" val="20200184"/>
  <p:tag name="KSO_WM_UNIT_LAYERLEVEL" val="1"/>
  <p:tag name="KSO_WM_TAG_VERSION" val="1.0"/>
  <p:tag name="KSO_WM_BEAUTIFY_FLAG" val="#wm#"/>
  <p:tag name="KSO_WM_UNIT_LINE_FORE_SCHEMECOLOR_INDEX" val="14"/>
  <p:tag name="KSO_WM_UNIT_LINE_FILL_TYPE" val="2"/>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200184_1*m_h_i*1_2_5"/>
  <p:tag name="KSO_WM_TEMPLATE_CATEGORY" val="diagram"/>
  <p:tag name="KSO_WM_TEMPLATE_INDEX" val="20200184"/>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ISLIDE.VECTOR" val="d7f4448b-3673-4d0f-89ff-08ead12315ff"/>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0184_1*m_h_i*1_2_3"/>
  <p:tag name="KSO_WM_TEMPLATE_CATEGORY" val="diagram"/>
  <p:tag name="KSO_WM_TEMPLATE_INDEX" val="20200184"/>
  <p:tag name="KSO_WM_UNIT_LAYERLEVEL" val="1_1_1"/>
  <p:tag name="KSO_WM_TAG_VERSION" val="1.0"/>
  <p:tag name="KSO_WM_BEAUTIFY_FLAG" val="#wm#"/>
  <p:tag name="KSO_WM_UNIT_LINE_FORE_SCHEMECOLOR_INDEX" val="14"/>
  <p:tag name="KSO_WM_UNIT_LINE_FILL_TYPE" val="2"/>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0184_1*m_h_i*1_2_4"/>
  <p:tag name="KSO_WM_TEMPLATE_CATEGORY" val="diagram"/>
  <p:tag name="KSO_WM_TEMPLATE_INDEX" val="20200184"/>
  <p:tag name="KSO_WM_UNIT_LAYERLEVEL" val="1_1_1"/>
  <p:tag name="KSO_WM_TAG_VERSION" val="1.0"/>
  <p:tag name="KSO_WM_BEAUTIFY_FLAG" val="#wm#"/>
  <p:tag name="KSO_WM_UNIT_LINE_FORE_SCHEMECOLOR_INDEX" val="14"/>
  <p:tag name="KSO_WM_UNIT_LINE_FILL_TYPE" val="2"/>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0184_1*m_h_i*1_1_4"/>
  <p:tag name="KSO_WM_TEMPLATE_CATEGORY" val="diagram"/>
  <p:tag name="KSO_WM_TEMPLATE_INDEX" val="20200184"/>
  <p:tag name="KSO_WM_UNIT_LAYERLEVEL" val="1_1_1"/>
  <p:tag name="KSO_WM_TAG_VERSION" val="1.0"/>
  <p:tag name="KSO_WM_BEAUTIFY_FLAG" val="#wm#"/>
  <p:tag name="KSO_WM_UNIT_LINE_FORE_SCHEMECOLOR_INDEX" val="14"/>
  <p:tag name="KSO_WM_UNIT_LINE_FILL_TYPE"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200184_1*m_h_i*1_1_5"/>
  <p:tag name="KSO_WM_TEMPLATE_CATEGORY" val="diagram"/>
  <p:tag name="KSO_WM_TEMPLATE_INDEX" val="20200184"/>
  <p:tag name="KSO_WM_UNIT_LAYERLEVEL" val="1_1_1"/>
  <p:tag name="KSO_WM_TAG_VERSION" val="1.0"/>
  <p:tag name="KSO_WM_BEAUTIFY_FLAG" val="#wm#"/>
  <p:tag name="KSO_WM_UNIT_LINE_FORE_SCHEMECOLOR_INDEX" val="14"/>
  <p:tag name="KSO_WM_UNIT_LINE_FILL_TYPE" val="2"/>
</p:tagLst>
</file>

<file path=ppt/tags/tag46.xml><?xml version="1.0" encoding="utf-8"?>
<p:tagLst xmlns:a="http://schemas.openxmlformats.org/drawingml/2006/main" xmlns:r="http://schemas.openxmlformats.org/officeDocument/2006/relationships" xmlns:p="http://schemas.openxmlformats.org/presentationml/2006/main">
  <p:tag name="KSO_WM_UNIT_TABLE_BEAUTIFY" val="smartTable{5031869b-9595-492f-83c9-57368388d9fd}"/>
  <p:tag name="TABLE_ENDDRAG_ORIGIN_RECT" val="604*269"/>
  <p:tag name="TABLE_ENDDRAG_RECT" val="47*73*604*269"/>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0517_2*q_h_i*1_1_2"/>
  <p:tag name="KSO_WM_TEMPLATE_CATEGORY" val="diagram"/>
  <p:tag name="KSO_WM_TEMPLATE_INDEX" val="20190517"/>
  <p:tag name="KSO_WM_UNIT_LAYERLEVEL" val="1_1_1"/>
  <p:tag name="KSO_WM_TAG_VERSION" val="1.0"/>
  <p:tag name="KSO_WM_BEAUTIFY_FLAG" val="#wm#"/>
  <p:tag name="KSO_WM_DIAGRAM_GROUP_CODE" val="q1-1"/>
  <p:tag name="KSO_WM_UNIT_TYPE" val="q_h_i"/>
  <p:tag name="KSO_WM_UNIT_INDEX" val="1_1_2"/>
  <p:tag name="KSO_WM_UNIT_FILL_FORE_SCHEMECOLOR_INDEX" val="5"/>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0517_2*q_h_i*1_1_1"/>
  <p:tag name="KSO_WM_TEMPLATE_CATEGORY" val="diagram"/>
  <p:tag name="KSO_WM_TEMPLATE_INDEX" val="20190517"/>
  <p:tag name="KSO_WM_UNIT_LAYERLEVEL" val="1_1_1"/>
  <p:tag name="KSO_WM_TAG_VERSION" val="1.0"/>
  <p:tag name="KSO_WM_BEAUTIFY_FLAG" val="#wm#"/>
  <p:tag name="KSO_WM_DIAGRAM_GROUP_CODE" val="q1-1"/>
  <p:tag name="KSO_WM_UNIT_TYPE" val="q_h_i"/>
  <p:tag name="KSO_WM_UNIT_INDEX" val="1_1_1"/>
  <p:tag name="KSO_WM_UNIT_TEXT_FILL_FORE_SCHEMECOLOR_INDEX" val="14"/>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0517_2*q_h_i*1_2_1"/>
  <p:tag name="KSO_WM_TEMPLATE_CATEGORY" val="diagram"/>
  <p:tag name="KSO_WM_TEMPLATE_INDEX" val="20190517"/>
  <p:tag name="KSO_WM_UNIT_LAYERLEVEL" val="1_1_1"/>
  <p:tag name="KSO_WM_TAG_VERSION" val="1.0"/>
  <p:tag name="KSO_WM_BEAUTIFY_FLAG" val="#wm#"/>
  <p:tag name="KSO_WM_DIAGRAM_GROUP_CODE" val="q1-1"/>
  <p:tag name="KSO_WM_UNIT_TYPE" val="q_h_i"/>
  <p:tag name="KSO_WM_UNIT_INDEX" val="1_2_1"/>
  <p:tag name="KSO_WM_UNIT_FILL_FORE_SCHEMECOLOR_INDEX" val="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0517_2*q_h_i*1_2_2"/>
  <p:tag name="KSO_WM_TEMPLATE_CATEGORY" val="diagram"/>
  <p:tag name="KSO_WM_TEMPLATE_INDEX" val="20190517"/>
  <p:tag name="KSO_WM_UNIT_LAYERLEVEL" val="1_1_1"/>
  <p:tag name="KSO_WM_TAG_VERSION" val="1.0"/>
  <p:tag name="KSO_WM_BEAUTIFY_FLAG" val="#wm#"/>
  <p:tag name="KSO_WM_DIAGRAM_GROUP_CODE" val="q1-1"/>
  <p:tag name="KSO_WM_UNIT_TYPE" val="q_h_i"/>
  <p:tag name="KSO_WM_UNIT_INDEX" val="1_2_2"/>
  <p:tag name="KSO_WM_UNIT_TEXT_FILL_FORE_SCHEMECOLOR_INDEX" val="14"/>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0517_2*q_h_i*1_3_1"/>
  <p:tag name="KSO_WM_TEMPLATE_CATEGORY" val="diagram"/>
  <p:tag name="KSO_WM_TEMPLATE_INDEX" val="20190517"/>
  <p:tag name="KSO_WM_UNIT_LAYERLEVEL" val="1_1_1"/>
  <p:tag name="KSO_WM_TAG_VERSION" val="1.0"/>
  <p:tag name="KSO_WM_BEAUTIFY_FLAG" val="#wm#"/>
  <p:tag name="KSO_WM_DIAGRAM_GROUP_CODE" val="q1-1"/>
  <p:tag name="KSO_WM_UNIT_TYPE" val="q_h_i"/>
  <p:tag name="KSO_WM_UNIT_INDEX" val="1_3_1"/>
  <p:tag name="KSO_WM_UNIT_FILL_FORE_SCHEMECOLOR_INDEX" val="7"/>
  <p:tag name="KSO_WM_UNIT_FILL_TYPE" val="1"/>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ISLIDE.SMARTDIAGRAM" val="#271072;"/>
</p:tagLst>
</file>

<file path=ppt/theme/theme1.xml><?xml version="1.0" encoding="utf-8"?>
<a:theme xmlns:a="http://schemas.openxmlformats.org/drawingml/2006/main" name="Office 主题">
  <a:themeElements>
    <a:clrScheme name="霞光万道">
      <a:dk1>
        <a:srgbClr val="000000"/>
      </a:dk1>
      <a:lt1>
        <a:srgbClr val="FFFFFF"/>
      </a:lt1>
      <a:dk2>
        <a:srgbClr val="D58A9B"/>
      </a:dk2>
      <a:lt2>
        <a:srgbClr val="A44F6C"/>
      </a:lt2>
      <a:accent1>
        <a:srgbClr val="824379"/>
      </a:accent1>
      <a:accent2>
        <a:srgbClr val="623670"/>
      </a:accent2>
      <a:accent3>
        <a:srgbClr val="FED226"/>
      </a:accent3>
      <a:accent4>
        <a:srgbClr val="E3872C"/>
      </a:accent4>
      <a:accent5>
        <a:srgbClr val="32456B"/>
      </a:accent5>
      <a:accent6>
        <a:srgbClr val="170D30"/>
      </a:accent6>
      <a:hlink>
        <a:srgbClr val="FEEF50"/>
      </a:hlink>
      <a:folHlink>
        <a:srgbClr val="FED114"/>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1921</Words>
  <Application>Microsoft Office PowerPoint</Application>
  <PresentationFormat>全屏显示(16:9)</PresentationFormat>
  <Paragraphs>313</Paragraphs>
  <Slides>38</Slides>
  <Notes>11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38</vt:i4>
      </vt:variant>
    </vt:vector>
  </HeadingPairs>
  <TitlesOfParts>
    <vt:vector size="53" baseType="lpstr">
      <vt:lpstr>-apple-system</vt:lpstr>
      <vt:lpstr>Arial Unicode MS</vt:lpstr>
      <vt:lpstr>BankGothic Md BT</vt:lpstr>
      <vt:lpstr>等线</vt:lpstr>
      <vt:lpstr>黑体</vt:lpstr>
      <vt:lpstr>华文行楷</vt:lpstr>
      <vt:lpstr>微软雅黑</vt:lpstr>
      <vt:lpstr>Arial</vt:lpstr>
      <vt:lpstr>Bahnschrift</vt:lpstr>
      <vt:lpstr>Calibri</vt:lpstr>
      <vt:lpstr>Calibri Light</vt:lpstr>
      <vt:lpstr>Century</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王 志远</cp:lastModifiedBy>
  <cp:revision>50</cp:revision>
  <dcterms:created xsi:type="dcterms:W3CDTF">2022-09-04T11:54:44Z</dcterms:created>
  <dcterms:modified xsi:type="dcterms:W3CDTF">2023-07-09T03:08:16Z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KSOTemplateUUID">
    <vt:lpwstr>v1.0_mb_Q7U2seEQF9XVCIMfJAc3Hw==</vt:lpwstr>
  </property>
  <property fmtid="{D5CDD505-2E9C-101B-9397-08002B2CF9AE}" pid="4" name="ICV">
    <vt:lpwstr>8d86009962274bafbfa8fbbd1bc2ecfe</vt:lpwstr>
  </property>
</Properties>
</file>