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sldIdLst>
    <p:sldId id="288" r:id="rId2"/>
    <p:sldId id="317" r:id="rId3"/>
    <p:sldId id="306" r:id="rId4"/>
    <p:sldId id="307" r:id="rId5"/>
    <p:sldId id="338" r:id="rId6"/>
    <p:sldId id="33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6840" autoAdjust="0"/>
  </p:normalViewPr>
  <p:slideViewPr>
    <p:cSldViewPr snapToGrid="0">
      <p:cViewPr varScale="1">
        <p:scale>
          <a:sx n="110" d="100"/>
          <a:sy n="110" d="100"/>
        </p:scale>
        <p:origin x="126" y="4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o/azuredatatechgroups/" TargetMode="External"/><Relationship Id="rId2" Type="http://schemas.openxmlformats.org/officeDocument/2006/relationships/hyperlink" Target="https://sqlugs.com/" TargetMode="External"/><Relationship Id="rId1" Type="http://schemas.openxmlformats.org/officeDocument/2006/relationships/hyperlink" Target="https://projects.propublica.org/nonprofits/organizations/820698101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pro/azuredatatechgroups/" TargetMode="External"/><Relationship Id="rId2" Type="http://schemas.openxmlformats.org/officeDocument/2006/relationships/hyperlink" Target="https://sqlugs.com/" TargetMode="External"/><Relationship Id="rId1" Type="http://schemas.openxmlformats.org/officeDocument/2006/relationships/hyperlink" Target="https://projects.propublica.org/nonprofits/organizations/820698101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D6282-682A-41EB-9576-2D478B67C99F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AB4BA8-2321-4B04-9EB1-B7E73DB4CBFD}">
      <dgm:prSet/>
      <dgm:spPr/>
      <dgm:t>
        <a:bodyPr/>
        <a:lstStyle/>
        <a:p>
          <a:r>
            <a:rPr lang="en-US" b="0" dirty="0">
              <a:hlinkClick xmlns:r="http://schemas.openxmlformats.org/officeDocument/2006/relationships" r:id="rId1"/>
            </a:rPr>
            <a:t>Iowa Data Professionals Association</a:t>
          </a:r>
          <a:r>
            <a:rPr lang="en-US" b="0" dirty="0"/>
            <a:t> </a:t>
          </a:r>
          <a:endParaRPr lang="en-US" dirty="0"/>
        </a:p>
      </dgm:t>
    </dgm:pt>
    <dgm:pt modelId="{166593FE-C811-4855-A509-CB3109EA0101}" type="parTrans" cxnId="{C7CBACB7-06FF-4183-B3B8-08B31B53B19F}">
      <dgm:prSet/>
      <dgm:spPr/>
      <dgm:t>
        <a:bodyPr/>
        <a:lstStyle/>
        <a:p>
          <a:endParaRPr lang="en-US"/>
        </a:p>
      </dgm:t>
    </dgm:pt>
    <dgm:pt modelId="{715A4E37-B2C4-42A2-BF2A-709DB60BAEA3}" type="sibTrans" cxnId="{C7CBACB7-06FF-4183-B3B8-08B31B53B19F}">
      <dgm:prSet/>
      <dgm:spPr/>
      <dgm:t>
        <a:bodyPr/>
        <a:lstStyle/>
        <a:p>
          <a:endParaRPr lang="en-US"/>
        </a:p>
      </dgm:t>
    </dgm:pt>
    <dgm:pt modelId="{A5E70D57-EB89-417F-B27D-62854E69FA8F}">
      <dgm:prSet/>
      <dgm:spPr/>
      <dgm:t>
        <a:bodyPr/>
        <a:lstStyle/>
        <a:p>
          <a:r>
            <a:rPr lang="en-US" b="0" dirty="0">
              <a:hlinkClick xmlns:r="http://schemas.openxmlformats.org/officeDocument/2006/relationships" r:id="rId2"/>
            </a:rPr>
            <a:t>Denny Cherry &amp; Associates Consulting</a:t>
          </a:r>
          <a:endParaRPr lang="en-US" dirty="0"/>
        </a:p>
      </dgm:t>
    </dgm:pt>
    <dgm:pt modelId="{F8AD2148-9F48-4C07-A629-F08FCE500565}" type="parTrans" cxnId="{7BD7C2F6-EE4A-4038-923F-F247EAAB1E15}">
      <dgm:prSet/>
      <dgm:spPr/>
      <dgm:t>
        <a:bodyPr/>
        <a:lstStyle/>
        <a:p>
          <a:endParaRPr lang="en-US"/>
        </a:p>
      </dgm:t>
    </dgm:pt>
    <dgm:pt modelId="{F8E01F65-CBF0-458D-89C1-E3BE512C1872}" type="sibTrans" cxnId="{7BD7C2F6-EE4A-4038-923F-F247EAAB1E15}">
      <dgm:prSet/>
      <dgm:spPr/>
      <dgm:t>
        <a:bodyPr/>
        <a:lstStyle/>
        <a:p>
          <a:endParaRPr lang="en-US"/>
        </a:p>
      </dgm:t>
    </dgm:pt>
    <dgm:pt modelId="{B7E812D0-0299-4F73-BEE8-C4D29EC514C4}">
      <dgm:prSet/>
      <dgm:spPr/>
      <dgm:t>
        <a:bodyPr/>
        <a:lstStyle/>
        <a:p>
          <a:r>
            <a:rPr lang="en-US" b="0" dirty="0">
              <a:hlinkClick xmlns:r="http://schemas.openxmlformats.org/officeDocument/2006/relationships" r:id="rId3"/>
            </a:rPr>
            <a:t>Microsoft Azure Technical Groups</a:t>
          </a:r>
          <a:endParaRPr lang="en-US" dirty="0"/>
        </a:p>
      </dgm:t>
    </dgm:pt>
    <dgm:pt modelId="{A9F2751B-FF23-4B56-8BCA-BF5A425970AA}" type="parTrans" cxnId="{A3E3E25F-1811-47E8-8F57-7A102479ED40}">
      <dgm:prSet/>
      <dgm:spPr/>
      <dgm:t>
        <a:bodyPr/>
        <a:lstStyle/>
        <a:p>
          <a:endParaRPr lang="en-US"/>
        </a:p>
      </dgm:t>
    </dgm:pt>
    <dgm:pt modelId="{A1C72E39-97F5-44AB-AE3B-B54450774791}" type="sibTrans" cxnId="{A3E3E25F-1811-47E8-8F57-7A102479ED40}">
      <dgm:prSet/>
      <dgm:spPr/>
      <dgm:t>
        <a:bodyPr/>
        <a:lstStyle/>
        <a:p>
          <a:endParaRPr lang="en-US"/>
        </a:p>
      </dgm:t>
    </dgm:pt>
    <dgm:pt modelId="{F30F3F76-D674-43A1-A738-9868D01A0563}" type="pres">
      <dgm:prSet presAssocID="{7B2D6282-682A-41EB-9576-2D478B67C99F}" presName="linear" presStyleCnt="0">
        <dgm:presLayoutVars>
          <dgm:dir/>
          <dgm:animLvl val="lvl"/>
          <dgm:resizeHandles val="exact"/>
        </dgm:presLayoutVars>
      </dgm:prSet>
      <dgm:spPr/>
    </dgm:pt>
    <dgm:pt modelId="{E1BE2FB3-6645-4488-9FC2-BF848F3A38D5}" type="pres">
      <dgm:prSet presAssocID="{9AAB4BA8-2321-4B04-9EB1-B7E73DB4CBFD}" presName="parentLin" presStyleCnt="0"/>
      <dgm:spPr/>
    </dgm:pt>
    <dgm:pt modelId="{B674FC3F-0F7F-4103-AC09-BA055115AC39}" type="pres">
      <dgm:prSet presAssocID="{9AAB4BA8-2321-4B04-9EB1-B7E73DB4CBFD}" presName="parentLeftMargin" presStyleLbl="node1" presStyleIdx="0" presStyleCnt="3"/>
      <dgm:spPr/>
    </dgm:pt>
    <dgm:pt modelId="{DDFC5716-BA3E-433F-9DBD-E9506EEE87D5}" type="pres">
      <dgm:prSet presAssocID="{9AAB4BA8-2321-4B04-9EB1-B7E73DB4CBF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CBB9EC-41D6-406A-959B-19C13ACFB68D}" type="pres">
      <dgm:prSet presAssocID="{9AAB4BA8-2321-4B04-9EB1-B7E73DB4CBFD}" presName="negativeSpace" presStyleCnt="0"/>
      <dgm:spPr/>
    </dgm:pt>
    <dgm:pt modelId="{03FB5A0F-D2FF-4465-9850-C5E34DE4D006}" type="pres">
      <dgm:prSet presAssocID="{9AAB4BA8-2321-4B04-9EB1-B7E73DB4CBFD}" presName="childText" presStyleLbl="conFgAcc1" presStyleIdx="0" presStyleCnt="3">
        <dgm:presLayoutVars>
          <dgm:bulletEnabled val="1"/>
        </dgm:presLayoutVars>
      </dgm:prSet>
      <dgm:spPr/>
    </dgm:pt>
    <dgm:pt modelId="{F5A75295-20E4-42AC-BE38-1C05A198D9A9}" type="pres">
      <dgm:prSet presAssocID="{715A4E37-B2C4-42A2-BF2A-709DB60BAEA3}" presName="spaceBetweenRectangles" presStyleCnt="0"/>
      <dgm:spPr/>
    </dgm:pt>
    <dgm:pt modelId="{600DC10B-8715-43CB-8C21-E613475852B8}" type="pres">
      <dgm:prSet presAssocID="{A5E70D57-EB89-417F-B27D-62854E69FA8F}" presName="parentLin" presStyleCnt="0"/>
      <dgm:spPr/>
    </dgm:pt>
    <dgm:pt modelId="{ED294B28-D042-4EBE-BF8C-61975FE6BA82}" type="pres">
      <dgm:prSet presAssocID="{A5E70D57-EB89-417F-B27D-62854E69FA8F}" presName="parentLeftMargin" presStyleLbl="node1" presStyleIdx="0" presStyleCnt="3"/>
      <dgm:spPr/>
    </dgm:pt>
    <dgm:pt modelId="{41D9B840-3220-46A3-830C-BDDA6179D012}" type="pres">
      <dgm:prSet presAssocID="{A5E70D57-EB89-417F-B27D-62854E69FA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AA6C48-A685-4437-87C8-B5DE4EA8F8C6}" type="pres">
      <dgm:prSet presAssocID="{A5E70D57-EB89-417F-B27D-62854E69FA8F}" presName="negativeSpace" presStyleCnt="0"/>
      <dgm:spPr/>
    </dgm:pt>
    <dgm:pt modelId="{E2454970-6E8D-42A5-B88E-E894B9720393}" type="pres">
      <dgm:prSet presAssocID="{A5E70D57-EB89-417F-B27D-62854E69FA8F}" presName="childText" presStyleLbl="conFgAcc1" presStyleIdx="1" presStyleCnt="3">
        <dgm:presLayoutVars>
          <dgm:bulletEnabled val="1"/>
        </dgm:presLayoutVars>
      </dgm:prSet>
      <dgm:spPr/>
    </dgm:pt>
    <dgm:pt modelId="{E8FCF78E-AB4D-4409-8621-C2484ABC7372}" type="pres">
      <dgm:prSet presAssocID="{F8E01F65-CBF0-458D-89C1-E3BE512C1872}" presName="spaceBetweenRectangles" presStyleCnt="0"/>
      <dgm:spPr/>
    </dgm:pt>
    <dgm:pt modelId="{030AB73B-12E8-4357-9CCA-CFD57EF003F8}" type="pres">
      <dgm:prSet presAssocID="{B7E812D0-0299-4F73-BEE8-C4D29EC514C4}" presName="parentLin" presStyleCnt="0"/>
      <dgm:spPr/>
    </dgm:pt>
    <dgm:pt modelId="{5EA04897-3566-412B-AD4C-F7BD8707DBDE}" type="pres">
      <dgm:prSet presAssocID="{B7E812D0-0299-4F73-BEE8-C4D29EC514C4}" presName="parentLeftMargin" presStyleLbl="node1" presStyleIdx="1" presStyleCnt="3"/>
      <dgm:spPr/>
    </dgm:pt>
    <dgm:pt modelId="{6C1922C6-FA3C-4046-93AF-D2C21BE913D0}" type="pres">
      <dgm:prSet presAssocID="{B7E812D0-0299-4F73-BEE8-C4D29EC514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D400915-79ED-4B22-B901-8B1AF9557643}" type="pres">
      <dgm:prSet presAssocID="{B7E812D0-0299-4F73-BEE8-C4D29EC514C4}" presName="negativeSpace" presStyleCnt="0"/>
      <dgm:spPr/>
    </dgm:pt>
    <dgm:pt modelId="{A7A9357A-E4A0-400F-B4B6-AEE6FB34545A}" type="pres">
      <dgm:prSet presAssocID="{B7E812D0-0299-4F73-BEE8-C4D29EC514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9C20310-76BB-43CF-940B-E77EFB7CF4FE}" type="presOf" srcId="{9AAB4BA8-2321-4B04-9EB1-B7E73DB4CBFD}" destId="{B674FC3F-0F7F-4103-AC09-BA055115AC39}" srcOrd="0" destOrd="0" presId="urn:microsoft.com/office/officeart/2005/8/layout/list1"/>
    <dgm:cxn modelId="{B62F333F-FD5E-44B8-B9CE-C5DA5D2ABD5C}" type="presOf" srcId="{7B2D6282-682A-41EB-9576-2D478B67C99F}" destId="{F30F3F76-D674-43A1-A738-9868D01A0563}" srcOrd="0" destOrd="0" presId="urn:microsoft.com/office/officeart/2005/8/layout/list1"/>
    <dgm:cxn modelId="{A3E3E25F-1811-47E8-8F57-7A102479ED40}" srcId="{7B2D6282-682A-41EB-9576-2D478B67C99F}" destId="{B7E812D0-0299-4F73-BEE8-C4D29EC514C4}" srcOrd="2" destOrd="0" parTransId="{A9F2751B-FF23-4B56-8BCA-BF5A425970AA}" sibTransId="{A1C72E39-97F5-44AB-AE3B-B54450774791}"/>
    <dgm:cxn modelId="{F1A4A264-FA97-430D-8111-2DCC80E07E6A}" type="presOf" srcId="{9AAB4BA8-2321-4B04-9EB1-B7E73DB4CBFD}" destId="{DDFC5716-BA3E-433F-9DBD-E9506EEE87D5}" srcOrd="1" destOrd="0" presId="urn:microsoft.com/office/officeart/2005/8/layout/list1"/>
    <dgm:cxn modelId="{97478198-A26E-4912-AF47-C63E575F998F}" type="presOf" srcId="{B7E812D0-0299-4F73-BEE8-C4D29EC514C4}" destId="{6C1922C6-FA3C-4046-93AF-D2C21BE913D0}" srcOrd="1" destOrd="0" presId="urn:microsoft.com/office/officeart/2005/8/layout/list1"/>
    <dgm:cxn modelId="{C7CBACB7-06FF-4183-B3B8-08B31B53B19F}" srcId="{7B2D6282-682A-41EB-9576-2D478B67C99F}" destId="{9AAB4BA8-2321-4B04-9EB1-B7E73DB4CBFD}" srcOrd="0" destOrd="0" parTransId="{166593FE-C811-4855-A509-CB3109EA0101}" sibTransId="{715A4E37-B2C4-42A2-BF2A-709DB60BAEA3}"/>
    <dgm:cxn modelId="{2AA101C0-BCA1-4369-85B6-4E9D27865456}" type="presOf" srcId="{B7E812D0-0299-4F73-BEE8-C4D29EC514C4}" destId="{5EA04897-3566-412B-AD4C-F7BD8707DBDE}" srcOrd="0" destOrd="0" presId="urn:microsoft.com/office/officeart/2005/8/layout/list1"/>
    <dgm:cxn modelId="{320077C2-1492-4367-A72E-F5A08889F6B4}" type="presOf" srcId="{A5E70D57-EB89-417F-B27D-62854E69FA8F}" destId="{ED294B28-D042-4EBE-BF8C-61975FE6BA82}" srcOrd="0" destOrd="0" presId="urn:microsoft.com/office/officeart/2005/8/layout/list1"/>
    <dgm:cxn modelId="{078BC5D4-F248-4B9F-B4E5-204060512A75}" type="presOf" srcId="{A5E70D57-EB89-417F-B27D-62854E69FA8F}" destId="{41D9B840-3220-46A3-830C-BDDA6179D012}" srcOrd="1" destOrd="0" presId="urn:microsoft.com/office/officeart/2005/8/layout/list1"/>
    <dgm:cxn modelId="{7BD7C2F6-EE4A-4038-923F-F247EAAB1E15}" srcId="{7B2D6282-682A-41EB-9576-2D478B67C99F}" destId="{A5E70D57-EB89-417F-B27D-62854E69FA8F}" srcOrd="1" destOrd="0" parTransId="{F8AD2148-9F48-4C07-A629-F08FCE500565}" sibTransId="{F8E01F65-CBF0-458D-89C1-E3BE512C1872}"/>
    <dgm:cxn modelId="{B60C820E-BB36-4DED-9BAD-9A3904C30185}" type="presParOf" srcId="{F30F3F76-D674-43A1-A738-9868D01A0563}" destId="{E1BE2FB3-6645-4488-9FC2-BF848F3A38D5}" srcOrd="0" destOrd="0" presId="urn:microsoft.com/office/officeart/2005/8/layout/list1"/>
    <dgm:cxn modelId="{B932F759-0916-4DF5-B976-741D7A19F9CD}" type="presParOf" srcId="{E1BE2FB3-6645-4488-9FC2-BF848F3A38D5}" destId="{B674FC3F-0F7F-4103-AC09-BA055115AC39}" srcOrd="0" destOrd="0" presId="urn:microsoft.com/office/officeart/2005/8/layout/list1"/>
    <dgm:cxn modelId="{B458108E-57D6-4A78-920E-9262FA3FAC38}" type="presParOf" srcId="{E1BE2FB3-6645-4488-9FC2-BF848F3A38D5}" destId="{DDFC5716-BA3E-433F-9DBD-E9506EEE87D5}" srcOrd="1" destOrd="0" presId="urn:microsoft.com/office/officeart/2005/8/layout/list1"/>
    <dgm:cxn modelId="{CB3B86FD-3141-4BB5-AD9E-FE7CD183BAB9}" type="presParOf" srcId="{F30F3F76-D674-43A1-A738-9868D01A0563}" destId="{D9CBB9EC-41D6-406A-959B-19C13ACFB68D}" srcOrd="1" destOrd="0" presId="urn:microsoft.com/office/officeart/2005/8/layout/list1"/>
    <dgm:cxn modelId="{E6BA17AD-A73A-4677-BE1B-685EAD48C048}" type="presParOf" srcId="{F30F3F76-D674-43A1-A738-9868D01A0563}" destId="{03FB5A0F-D2FF-4465-9850-C5E34DE4D006}" srcOrd="2" destOrd="0" presId="urn:microsoft.com/office/officeart/2005/8/layout/list1"/>
    <dgm:cxn modelId="{5F3A1048-297B-469B-9E2C-31CDA4C0FD78}" type="presParOf" srcId="{F30F3F76-D674-43A1-A738-9868D01A0563}" destId="{F5A75295-20E4-42AC-BE38-1C05A198D9A9}" srcOrd="3" destOrd="0" presId="urn:microsoft.com/office/officeart/2005/8/layout/list1"/>
    <dgm:cxn modelId="{76EF2299-A492-4B9B-88AE-A7C83E249FC1}" type="presParOf" srcId="{F30F3F76-D674-43A1-A738-9868D01A0563}" destId="{600DC10B-8715-43CB-8C21-E613475852B8}" srcOrd="4" destOrd="0" presId="urn:microsoft.com/office/officeart/2005/8/layout/list1"/>
    <dgm:cxn modelId="{31642CC4-4072-4B5D-86B1-ADCB8E44E531}" type="presParOf" srcId="{600DC10B-8715-43CB-8C21-E613475852B8}" destId="{ED294B28-D042-4EBE-BF8C-61975FE6BA82}" srcOrd="0" destOrd="0" presId="urn:microsoft.com/office/officeart/2005/8/layout/list1"/>
    <dgm:cxn modelId="{C7CBED87-06EC-4D98-98CB-B9F56C5D2B7E}" type="presParOf" srcId="{600DC10B-8715-43CB-8C21-E613475852B8}" destId="{41D9B840-3220-46A3-830C-BDDA6179D012}" srcOrd="1" destOrd="0" presId="urn:microsoft.com/office/officeart/2005/8/layout/list1"/>
    <dgm:cxn modelId="{C2744214-9516-4E85-8291-E61F97DF65D2}" type="presParOf" srcId="{F30F3F76-D674-43A1-A738-9868D01A0563}" destId="{BDAA6C48-A685-4437-87C8-B5DE4EA8F8C6}" srcOrd="5" destOrd="0" presId="urn:microsoft.com/office/officeart/2005/8/layout/list1"/>
    <dgm:cxn modelId="{AC22DD95-E22A-42BE-AABA-903D4B4CA501}" type="presParOf" srcId="{F30F3F76-D674-43A1-A738-9868D01A0563}" destId="{E2454970-6E8D-42A5-B88E-E894B9720393}" srcOrd="6" destOrd="0" presId="urn:microsoft.com/office/officeart/2005/8/layout/list1"/>
    <dgm:cxn modelId="{44F320AB-32D1-4268-B51E-EB430C8377A8}" type="presParOf" srcId="{F30F3F76-D674-43A1-A738-9868D01A0563}" destId="{E8FCF78E-AB4D-4409-8621-C2484ABC7372}" srcOrd="7" destOrd="0" presId="urn:microsoft.com/office/officeart/2005/8/layout/list1"/>
    <dgm:cxn modelId="{09F990A6-7088-4423-839A-8FA1E3999A1B}" type="presParOf" srcId="{F30F3F76-D674-43A1-A738-9868D01A0563}" destId="{030AB73B-12E8-4357-9CCA-CFD57EF003F8}" srcOrd="8" destOrd="0" presId="urn:microsoft.com/office/officeart/2005/8/layout/list1"/>
    <dgm:cxn modelId="{72043762-8840-4DCD-9DFE-7425C7A20858}" type="presParOf" srcId="{030AB73B-12E8-4357-9CCA-CFD57EF003F8}" destId="{5EA04897-3566-412B-AD4C-F7BD8707DBDE}" srcOrd="0" destOrd="0" presId="urn:microsoft.com/office/officeart/2005/8/layout/list1"/>
    <dgm:cxn modelId="{56204D89-41EC-48DC-BACA-5CBD10D3C2C9}" type="presParOf" srcId="{030AB73B-12E8-4357-9CCA-CFD57EF003F8}" destId="{6C1922C6-FA3C-4046-93AF-D2C21BE913D0}" srcOrd="1" destOrd="0" presId="urn:microsoft.com/office/officeart/2005/8/layout/list1"/>
    <dgm:cxn modelId="{3346E4A9-25FC-4711-AA22-3DE706E2C664}" type="presParOf" srcId="{F30F3F76-D674-43A1-A738-9868D01A0563}" destId="{ED400915-79ED-4B22-B901-8B1AF9557643}" srcOrd="9" destOrd="0" presId="urn:microsoft.com/office/officeart/2005/8/layout/list1"/>
    <dgm:cxn modelId="{0D260BE7-CC53-4186-953F-74C1C403BA5F}" type="presParOf" srcId="{F30F3F76-D674-43A1-A738-9868D01A0563}" destId="{A7A9357A-E4A0-400F-B4B6-AEE6FB3454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75005-0A4F-47C9-B2CA-D3DF6E46F8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1CDB05-A4BC-41A3-B4F8-1436F2CDC5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/>
            <a:t>Thank you for attending our Virtual Meetup!!</a:t>
          </a:r>
          <a:endParaRPr lang="en-US" dirty="0"/>
        </a:p>
      </dgm:t>
    </dgm:pt>
    <dgm:pt modelId="{07EBA598-BA8F-4C39-9F09-7F0538169EB7}" type="parTrans" cxnId="{E0DD0ADF-6C0B-4444-A45D-110731D079D5}">
      <dgm:prSet/>
      <dgm:spPr/>
      <dgm:t>
        <a:bodyPr/>
        <a:lstStyle/>
        <a:p>
          <a:endParaRPr lang="en-US"/>
        </a:p>
      </dgm:t>
    </dgm:pt>
    <dgm:pt modelId="{495EBD42-8C41-41C4-A7AA-708D62007E5E}" type="sibTrans" cxnId="{E0DD0ADF-6C0B-4444-A45D-110731D079D5}">
      <dgm:prSet/>
      <dgm:spPr/>
      <dgm:t>
        <a:bodyPr/>
        <a:lstStyle/>
        <a:p>
          <a:endParaRPr lang="en-US"/>
        </a:p>
      </dgm:t>
    </dgm:pt>
    <dgm:pt modelId="{E6A6D2F8-1F8B-4C04-8FA5-0F1AF4F68FA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Any questions? </a:t>
          </a:r>
        </a:p>
      </dgm:t>
    </dgm:pt>
    <dgm:pt modelId="{D6DC39A4-9229-42CE-A3FA-E9E44E9AB9DC}" type="parTrans" cxnId="{85DE33A4-C1B1-4996-9E42-2844B14E4FBB}">
      <dgm:prSet/>
      <dgm:spPr/>
      <dgm:t>
        <a:bodyPr/>
        <a:lstStyle/>
        <a:p>
          <a:endParaRPr lang="en-US"/>
        </a:p>
      </dgm:t>
    </dgm:pt>
    <dgm:pt modelId="{8B9A650A-D59D-462F-93FB-CCBC943E5E9D}" type="sibTrans" cxnId="{85DE33A4-C1B1-4996-9E42-2844B14E4FBB}">
      <dgm:prSet/>
      <dgm:spPr/>
      <dgm:t>
        <a:bodyPr/>
        <a:lstStyle/>
        <a:p>
          <a:endParaRPr lang="en-US"/>
        </a:p>
      </dgm:t>
    </dgm:pt>
    <dgm:pt modelId="{4AFE9914-12AB-413D-98CF-483BD6938A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dirty="0"/>
            <a:t>Please email </a:t>
          </a:r>
        </a:p>
        <a:p>
          <a:pPr>
            <a:lnSpc>
              <a:spcPct val="100000"/>
            </a:lnSpc>
            <a:defRPr cap="all"/>
          </a:pPr>
          <a:r>
            <a:rPr lang="en-US" b="0" dirty="0"/>
            <a:t>[contact email here]</a:t>
          </a:r>
          <a:endParaRPr lang="en-US" dirty="0"/>
        </a:p>
      </dgm:t>
    </dgm:pt>
    <dgm:pt modelId="{D5C100F5-BEB9-4C34-A55E-B89B965937A6}" type="parTrans" cxnId="{5192EED0-609D-487A-8CD4-44306B0CEEE5}">
      <dgm:prSet/>
      <dgm:spPr/>
      <dgm:t>
        <a:bodyPr/>
        <a:lstStyle/>
        <a:p>
          <a:endParaRPr lang="en-US"/>
        </a:p>
      </dgm:t>
    </dgm:pt>
    <dgm:pt modelId="{78BAF57C-4586-4FCD-B365-C3F8AC2199E2}" type="sibTrans" cxnId="{5192EED0-609D-487A-8CD4-44306B0CEEE5}">
      <dgm:prSet/>
      <dgm:spPr/>
      <dgm:t>
        <a:bodyPr/>
        <a:lstStyle/>
        <a:p>
          <a:endParaRPr lang="en-US"/>
        </a:p>
      </dgm:t>
    </dgm:pt>
    <dgm:pt modelId="{FC04AEE5-BED1-444B-91E5-724F35CB5114}" type="pres">
      <dgm:prSet presAssocID="{DF575005-0A4F-47C9-B2CA-D3DF6E46F8FF}" presName="root" presStyleCnt="0">
        <dgm:presLayoutVars>
          <dgm:dir/>
          <dgm:resizeHandles val="exact"/>
        </dgm:presLayoutVars>
      </dgm:prSet>
      <dgm:spPr/>
    </dgm:pt>
    <dgm:pt modelId="{975B68EB-3D7A-4BF5-A363-53D9569DFFA4}" type="pres">
      <dgm:prSet presAssocID="{0C1CDB05-A4BC-41A3-B4F8-1436F2CDC5F0}" presName="compNode" presStyleCnt="0"/>
      <dgm:spPr/>
    </dgm:pt>
    <dgm:pt modelId="{5982349A-5C3F-4784-B3B7-7ECD1670AD1A}" type="pres">
      <dgm:prSet presAssocID="{0C1CDB05-A4BC-41A3-B4F8-1436F2CDC5F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A92AD63-2F8D-4379-AC2D-04D8D42081AB}" type="pres">
      <dgm:prSet presAssocID="{0C1CDB05-A4BC-41A3-B4F8-1436F2CDC5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BCB18290-DD5C-4AE6-A70D-0CF43B064134}" type="pres">
      <dgm:prSet presAssocID="{0C1CDB05-A4BC-41A3-B4F8-1436F2CDC5F0}" presName="spaceRect" presStyleCnt="0"/>
      <dgm:spPr/>
    </dgm:pt>
    <dgm:pt modelId="{A25A7DB8-7423-42A8-981F-8F77B96BC43E}" type="pres">
      <dgm:prSet presAssocID="{0C1CDB05-A4BC-41A3-B4F8-1436F2CDC5F0}" presName="textRect" presStyleLbl="revTx" presStyleIdx="0" presStyleCnt="3">
        <dgm:presLayoutVars>
          <dgm:chMax val="1"/>
          <dgm:chPref val="1"/>
        </dgm:presLayoutVars>
      </dgm:prSet>
      <dgm:spPr/>
    </dgm:pt>
    <dgm:pt modelId="{CC30FAF9-CE34-4DE1-8DAA-9ED1D39906D4}" type="pres">
      <dgm:prSet presAssocID="{495EBD42-8C41-41C4-A7AA-708D62007E5E}" presName="sibTrans" presStyleCnt="0"/>
      <dgm:spPr/>
    </dgm:pt>
    <dgm:pt modelId="{0D7D114E-4463-4FF9-93DA-24846D269D3D}" type="pres">
      <dgm:prSet presAssocID="{E6A6D2F8-1F8B-4C04-8FA5-0F1AF4F68FA9}" presName="compNode" presStyleCnt="0"/>
      <dgm:spPr/>
    </dgm:pt>
    <dgm:pt modelId="{C9779E9A-B0D1-41CB-B055-11C3FA1FDC08}" type="pres">
      <dgm:prSet presAssocID="{E6A6D2F8-1F8B-4C04-8FA5-0F1AF4F68FA9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0A7669-4C77-4D36-8594-66A67A09BD3D}" type="pres">
      <dgm:prSet presAssocID="{E6A6D2F8-1F8B-4C04-8FA5-0F1AF4F68F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35C23F5-D1A2-4073-A4DA-9D8C93B0315F}" type="pres">
      <dgm:prSet presAssocID="{E6A6D2F8-1F8B-4C04-8FA5-0F1AF4F68FA9}" presName="spaceRect" presStyleCnt="0"/>
      <dgm:spPr/>
    </dgm:pt>
    <dgm:pt modelId="{CE276BF1-63B0-4CE2-9FF6-53467D39EE3B}" type="pres">
      <dgm:prSet presAssocID="{E6A6D2F8-1F8B-4C04-8FA5-0F1AF4F68FA9}" presName="textRect" presStyleLbl="revTx" presStyleIdx="1" presStyleCnt="3">
        <dgm:presLayoutVars>
          <dgm:chMax val="1"/>
          <dgm:chPref val="1"/>
        </dgm:presLayoutVars>
      </dgm:prSet>
      <dgm:spPr/>
    </dgm:pt>
    <dgm:pt modelId="{0B914CA1-42BB-4721-9815-F71A04D35A9E}" type="pres">
      <dgm:prSet presAssocID="{8B9A650A-D59D-462F-93FB-CCBC943E5E9D}" presName="sibTrans" presStyleCnt="0"/>
      <dgm:spPr/>
    </dgm:pt>
    <dgm:pt modelId="{9EB2C1F8-AA0F-45AD-A858-43569CE93B3A}" type="pres">
      <dgm:prSet presAssocID="{4AFE9914-12AB-413D-98CF-483BD6938AEB}" presName="compNode" presStyleCnt="0"/>
      <dgm:spPr/>
    </dgm:pt>
    <dgm:pt modelId="{C23610AA-3FAD-4D9E-9D10-CA6022B5A498}" type="pres">
      <dgm:prSet presAssocID="{4AFE9914-12AB-413D-98CF-483BD6938AE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8085B4C-BB67-47CE-9582-0AB309F84812}" type="pres">
      <dgm:prSet presAssocID="{4AFE9914-12AB-413D-98CF-483BD6938A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92F0C70-0EDB-4A5B-A618-C5DE4B33287C}" type="pres">
      <dgm:prSet presAssocID="{4AFE9914-12AB-413D-98CF-483BD6938AEB}" presName="spaceRect" presStyleCnt="0"/>
      <dgm:spPr/>
    </dgm:pt>
    <dgm:pt modelId="{1ABF4E6A-8F00-4DFD-AF7C-56EA4986739B}" type="pres">
      <dgm:prSet presAssocID="{4AFE9914-12AB-413D-98CF-483BD6938A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E58520D-E07D-421A-A29A-4EA4C7EA61A2}" type="presOf" srcId="{DF575005-0A4F-47C9-B2CA-D3DF6E46F8FF}" destId="{FC04AEE5-BED1-444B-91E5-724F35CB5114}" srcOrd="0" destOrd="0" presId="urn:microsoft.com/office/officeart/2018/5/layout/IconLeafLabelList"/>
    <dgm:cxn modelId="{F2B47F59-61E2-4D9F-B47A-00DC0A2A4A46}" type="presOf" srcId="{E6A6D2F8-1F8B-4C04-8FA5-0F1AF4F68FA9}" destId="{CE276BF1-63B0-4CE2-9FF6-53467D39EE3B}" srcOrd="0" destOrd="0" presId="urn:microsoft.com/office/officeart/2018/5/layout/IconLeafLabelList"/>
    <dgm:cxn modelId="{9E117A7C-FA5B-4CDB-AB6B-796A27A6C3BF}" type="presOf" srcId="{4AFE9914-12AB-413D-98CF-483BD6938AEB}" destId="{1ABF4E6A-8F00-4DFD-AF7C-56EA4986739B}" srcOrd="0" destOrd="0" presId="urn:microsoft.com/office/officeart/2018/5/layout/IconLeafLabelList"/>
    <dgm:cxn modelId="{85DE33A4-C1B1-4996-9E42-2844B14E4FBB}" srcId="{DF575005-0A4F-47C9-B2CA-D3DF6E46F8FF}" destId="{E6A6D2F8-1F8B-4C04-8FA5-0F1AF4F68FA9}" srcOrd="1" destOrd="0" parTransId="{D6DC39A4-9229-42CE-A3FA-E9E44E9AB9DC}" sibTransId="{8B9A650A-D59D-462F-93FB-CCBC943E5E9D}"/>
    <dgm:cxn modelId="{9C1B9BA4-D4C8-453A-85E7-0D511222686F}" type="presOf" srcId="{0C1CDB05-A4BC-41A3-B4F8-1436F2CDC5F0}" destId="{A25A7DB8-7423-42A8-981F-8F77B96BC43E}" srcOrd="0" destOrd="0" presId="urn:microsoft.com/office/officeart/2018/5/layout/IconLeafLabelList"/>
    <dgm:cxn modelId="{5192EED0-609D-487A-8CD4-44306B0CEEE5}" srcId="{DF575005-0A4F-47C9-B2CA-D3DF6E46F8FF}" destId="{4AFE9914-12AB-413D-98CF-483BD6938AEB}" srcOrd="2" destOrd="0" parTransId="{D5C100F5-BEB9-4C34-A55E-B89B965937A6}" sibTransId="{78BAF57C-4586-4FCD-B365-C3F8AC2199E2}"/>
    <dgm:cxn modelId="{E0DD0ADF-6C0B-4444-A45D-110731D079D5}" srcId="{DF575005-0A4F-47C9-B2CA-D3DF6E46F8FF}" destId="{0C1CDB05-A4BC-41A3-B4F8-1436F2CDC5F0}" srcOrd="0" destOrd="0" parTransId="{07EBA598-BA8F-4C39-9F09-7F0538169EB7}" sibTransId="{495EBD42-8C41-41C4-A7AA-708D62007E5E}"/>
    <dgm:cxn modelId="{B4F83353-78B7-4884-BE5E-8BA22CDE37D4}" type="presParOf" srcId="{FC04AEE5-BED1-444B-91E5-724F35CB5114}" destId="{975B68EB-3D7A-4BF5-A363-53D9569DFFA4}" srcOrd="0" destOrd="0" presId="urn:microsoft.com/office/officeart/2018/5/layout/IconLeafLabelList"/>
    <dgm:cxn modelId="{395082C6-366D-4833-AC9A-25FDF68B4027}" type="presParOf" srcId="{975B68EB-3D7A-4BF5-A363-53D9569DFFA4}" destId="{5982349A-5C3F-4784-B3B7-7ECD1670AD1A}" srcOrd="0" destOrd="0" presId="urn:microsoft.com/office/officeart/2018/5/layout/IconLeafLabelList"/>
    <dgm:cxn modelId="{040F18B4-DA33-4964-8296-7C73875F0DA1}" type="presParOf" srcId="{975B68EB-3D7A-4BF5-A363-53D9569DFFA4}" destId="{8A92AD63-2F8D-4379-AC2D-04D8D42081AB}" srcOrd="1" destOrd="0" presId="urn:microsoft.com/office/officeart/2018/5/layout/IconLeafLabelList"/>
    <dgm:cxn modelId="{9B50E50D-6D0F-403C-AE00-1B981FC59911}" type="presParOf" srcId="{975B68EB-3D7A-4BF5-A363-53D9569DFFA4}" destId="{BCB18290-DD5C-4AE6-A70D-0CF43B064134}" srcOrd="2" destOrd="0" presId="urn:microsoft.com/office/officeart/2018/5/layout/IconLeafLabelList"/>
    <dgm:cxn modelId="{A954287F-6698-4C23-80DB-5EA3B0D3F4D8}" type="presParOf" srcId="{975B68EB-3D7A-4BF5-A363-53D9569DFFA4}" destId="{A25A7DB8-7423-42A8-981F-8F77B96BC43E}" srcOrd="3" destOrd="0" presId="urn:microsoft.com/office/officeart/2018/5/layout/IconLeafLabelList"/>
    <dgm:cxn modelId="{43DF35ED-1E89-4185-849D-31A2A6F3D3FF}" type="presParOf" srcId="{FC04AEE5-BED1-444B-91E5-724F35CB5114}" destId="{CC30FAF9-CE34-4DE1-8DAA-9ED1D39906D4}" srcOrd="1" destOrd="0" presId="urn:microsoft.com/office/officeart/2018/5/layout/IconLeafLabelList"/>
    <dgm:cxn modelId="{81FD005E-B7F1-4B14-9947-0E4FBCAC8107}" type="presParOf" srcId="{FC04AEE5-BED1-444B-91E5-724F35CB5114}" destId="{0D7D114E-4463-4FF9-93DA-24846D269D3D}" srcOrd="2" destOrd="0" presId="urn:microsoft.com/office/officeart/2018/5/layout/IconLeafLabelList"/>
    <dgm:cxn modelId="{29812FDC-52A0-4786-B425-F2E97D6A5685}" type="presParOf" srcId="{0D7D114E-4463-4FF9-93DA-24846D269D3D}" destId="{C9779E9A-B0D1-41CB-B055-11C3FA1FDC08}" srcOrd="0" destOrd="0" presId="urn:microsoft.com/office/officeart/2018/5/layout/IconLeafLabelList"/>
    <dgm:cxn modelId="{FEDFF260-4A52-4C4A-BE2E-C3754AE74B19}" type="presParOf" srcId="{0D7D114E-4463-4FF9-93DA-24846D269D3D}" destId="{500A7669-4C77-4D36-8594-66A67A09BD3D}" srcOrd="1" destOrd="0" presId="urn:microsoft.com/office/officeart/2018/5/layout/IconLeafLabelList"/>
    <dgm:cxn modelId="{6B88C932-CDC2-4CAB-87D0-FAC7FFDAF057}" type="presParOf" srcId="{0D7D114E-4463-4FF9-93DA-24846D269D3D}" destId="{735C23F5-D1A2-4073-A4DA-9D8C93B0315F}" srcOrd="2" destOrd="0" presId="urn:microsoft.com/office/officeart/2018/5/layout/IconLeafLabelList"/>
    <dgm:cxn modelId="{47162FC7-AC6D-4E16-A179-E4AAC1F3CB69}" type="presParOf" srcId="{0D7D114E-4463-4FF9-93DA-24846D269D3D}" destId="{CE276BF1-63B0-4CE2-9FF6-53467D39EE3B}" srcOrd="3" destOrd="0" presId="urn:microsoft.com/office/officeart/2018/5/layout/IconLeafLabelList"/>
    <dgm:cxn modelId="{677DC18D-8D3C-4B7A-8C76-6859FB2C2462}" type="presParOf" srcId="{FC04AEE5-BED1-444B-91E5-724F35CB5114}" destId="{0B914CA1-42BB-4721-9815-F71A04D35A9E}" srcOrd="3" destOrd="0" presId="urn:microsoft.com/office/officeart/2018/5/layout/IconLeafLabelList"/>
    <dgm:cxn modelId="{F55CBB09-38FF-423C-A6BA-EE5BE34FCE52}" type="presParOf" srcId="{FC04AEE5-BED1-444B-91E5-724F35CB5114}" destId="{9EB2C1F8-AA0F-45AD-A858-43569CE93B3A}" srcOrd="4" destOrd="0" presId="urn:microsoft.com/office/officeart/2018/5/layout/IconLeafLabelList"/>
    <dgm:cxn modelId="{1E75B4F4-26FE-4170-8C0E-4EE92313CA24}" type="presParOf" srcId="{9EB2C1F8-AA0F-45AD-A858-43569CE93B3A}" destId="{C23610AA-3FAD-4D9E-9D10-CA6022B5A498}" srcOrd="0" destOrd="0" presId="urn:microsoft.com/office/officeart/2018/5/layout/IconLeafLabelList"/>
    <dgm:cxn modelId="{7B103342-A171-4435-AC52-7B711F2E5074}" type="presParOf" srcId="{9EB2C1F8-AA0F-45AD-A858-43569CE93B3A}" destId="{E8085B4C-BB67-47CE-9582-0AB309F84812}" srcOrd="1" destOrd="0" presId="urn:microsoft.com/office/officeart/2018/5/layout/IconLeafLabelList"/>
    <dgm:cxn modelId="{8EE09FA7-0314-4E40-B285-4F110FD73494}" type="presParOf" srcId="{9EB2C1F8-AA0F-45AD-A858-43569CE93B3A}" destId="{392F0C70-0EDB-4A5B-A618-C5DE4B33287C}" srcOrd="2" destOrd="0" presId="urn:microsoft.com/office/officeart/2018/5/layout/IconLeafLabelList"/>
    <dgm:cxn modelId="{18B553E9-6F2F-478F-BBD2-7F5517E4952E}" type="presParOf" srcId="{9EB2C1F8-AA0F-45AD-A858-43569CE93B3A}" destId="{1ABF4E6A-8F00-4DFD-AF7C-56EA498673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B5A0F-D2FF-4465-9850-C5E34DE4D006}">
      <dsp:nvSpPr>
        <dsp:cNvPr id="0" name=""/>
        <dsp:cNvSpPr/>
      </dsp:nvSpPr>
      <dsp:spPr>
        <a:xfrm>
          <a:off x="0" y="478760"/>
          <a:ext cx="961813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C5716-BA3E-433F-9DBD-E9506EEE87D5}">
      <dsp:nvSpPr>
        <dsp:cNvPr id="0" name=""/>
        <dsp:cNvSpPr/>
      </dsp:nvSpPr>
      <dsp:spPr>
        <a:xfrm>
          <a:off x="480906" y="21200"/>
          <a:ext cx="6732693" cy="9151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>
              <a:hlinkClick xmlns:r="http://schemas.openxmlformats.org/officeDocument/2006/relationships" r:id="rId1"/>
            </a:rPr>
            <a:t>Iowa Data Professionals Association</a:t>
          </a:r>
          <a:r>
            <a:rPr lang="en-US" sz="3100" b="0" kern="1200" dirty="0"/>
            <a:t> </a:t>
          </a:r>
          <a:endParaRPr lang="en-US" sz="3100" kern="1200" dirty="0"/>
        </a:p>
      </dsp:txBody>
      <dsp:txXfrm>
        <a:off x="525578" y="65872"/>
        <a:ext cx="6643349" cy="825776"/>
      </dsp:txXfrm>
    </dsp:sp>
    <dsp:sp modelId="{E2454970-6E8D-42A5-B88E-E894B9720393}">
      <dsp:nvSpPr>
        <dsp:cNvPr id="0" name=""/>
        <dsp:cNvSpPr/>
      </dsp:nvSpPr>
      <dsp:spPr>
        <a:xfrm>
          <a:off x="0" y="1884921"/>
          <a:ext cx="961813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9B840-3220-46A3-830C-BDDA6179D012}">
      <dsp:nvSpPr>
        <dsp:cNvPr id="0" name=""/>
        <dsp:cNvSpPr/>
      </dsp:nvSpPr>
      <dsp:spPr>
        <a:xfrm>
          <a:off x="480906" y="1427361"/>
          <a:ext cx="6732693" cy="915120"/>
        </a:xfrm>
        <a:prstGeom prst="roundRect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>
              <a:hlinkClick xmlns:r="http://schemas.openxmlformats.org/officeDocument/2006/relationships" r:id="rId2"/>
            </a:rPr>
            <a:t>Denny Cherry &amp; Associates Consulting</a:t>
          </a:r>
          <a:endParaRPr lang="en-US" sz="3100" kern="1200" dirty="0"/>
        </a:p>
      </dsp:txBody>
      <dsp:txXfrm>
        <a:off x="525578" y="1472033"/>
        <a:ext cx="6643349" cy="825776"/>
      </dsp:txXfrm>
    </dsp:sp>
    <dsp:sp modelId="{A7A9357A-E4A0-400F-B4B6-AEE6FB34545A}">
      <dsp:nvSpPr>
        <dsp:cNvPr id="0" name=""/>
        <dsp:cNvSpPr/>
      </dsp:nvSpPr>
      <dsp:spPr>
        <a:xfrm>
          <a:off x="0" y="3291081"/>
          <a:ext cx="9618133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922C6-FA3C-4046-93AF-D2C21BE913D0}">
      <dsp:nvSpPr>
        <dsp:cNvPr id="0" name=""/>
        <dsp:cNvSpPr/>
      </dsp:nvSpPr>
      <dsp:spPr>
        <a:xfrm>
          <a:off x="480906" y="2833521"/>
          <a:ext cx="6732693" cy="915120"/>
        </a:xfrm>
        <a:prstGeom prst="round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480" tIns="0" rIns="25448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>
              <a:hlinkClick xmlns:r="http://schemas.openxmlformats.org/officeDocument/2006/relationships" r:id="rId3"/>
            </a:rPr>
            <a:t>Microsoft Azure Technical Groups</a:t>
          </a:r>
          <a:endParaRPr lang="en-US" sz="3100" kern="1200" dirty="0"/>
        </a:p>
      </dsp:txBody>
      <dsp:txXfrm>
        <a:off x="525578" y="2878193"/>
        <a:ext cx="6643349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2349A-5C3F-4784-B3B7-7ECD1670AD1A}">
      <dsp:nvSpPr>
        <dsp:cNvPr id="0" name=""/>
        <dsp:cNvSpPr/>
      </dsp:nvSpPr>
      <dsp:spPr>
        <a:xfrm>
          <a:off x="563316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2AD63-2F8D-4379-AC2D-04D8D42081AB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A7DB8-7423-42A8-981F-8F77B96BC43E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/>
            <a:t>Thank you for attending our Virtual Meetup!!</a:t>
          </a:r>
          <a:endParaRPr lang="en-US" sz="1700" kern="1200" dirty="0"/>
        </a:p>
      </dsp:txBody>
      <dsp:txXfrm>
        <a:off x="3910" y="2834241"/>
        <a:ext cx="2868750" cy="720000"/>
      </dsp:txXfrm>
    </dsp:sp>
    <dsp:sp modelId="{C9779E9A-B0D1-41CB-B055-11C3FA1FDC08}">
      <dsp:nvSpPr>
        <dsp:cNvPr id="0" name=""/>
        <dsp:cNvSpPr/>
      </dsp:nvSpPr>
      <dsp:spPr>
        <a:xfrm>
          <a:off x="3934097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A7669-4C77-4D36-8594-66A67A09BD3D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6BF1-63B0-4CE2-9FF6-53467D39EE3B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Any questions? </a:t>
          </a:r>
        </a:p>
      </dsp:txBody>
      <dsp:txXfrm>
        <a:off x="3374691" y="2834241"/>
        <a:ext cx="2868750" cy="720000"/>
      </dsp:txXfrm>
    </dsp:sp>
    <dsp:sp modelId="{C23610AA-3FAD-4D9E-9D10-CA6022B5A498}">
      <dsp:nvSpPr>
        <dsp:cNvPr id="0" name=""/>
        <dsp:cNvSpPr/>
      </dsp:nvSpPr>
      <dsp:spPr>
        <a:xfrm>
          <a:off x="7304879" y="53924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085B4C-BB67-47CE-9582-0AB309F84812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F4E6A-8F00-4DFD-AF7C-56EA4986739B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/>
            <a:t>Please email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/>
            <a:t>[contact email here]</a:t>
          </a:r>
          <a:endParaRPr lang="en-US" sz="1700" kern="1200" dirty="0"/>
        </a:p>
      </dsp:txBody>
      <dsp:txXfrm>
        <a:off x="6745472" y="283424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76F3A-E5B9-42CB-9532-86CF0D3F7140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3BF85-F192-4705-8003-4A74927ADB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0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98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414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42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193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5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56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95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aker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4543" y="439583"/>
            <a:ext cx="9753600" cy="4965699"/>
          </a:xfrm>
        </p:spPr>
        <p:txBody>
          <a:bodyPr anchor="t"/>
          <a:lstStyle>
            <a:lvl1pPr algn="l">
              <a:lnSpc>
                <a:spcPct val="120000"/>
              </a:lnSpc>
              <a:defRPr sz="60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/>
              <a:t>This is a breaker page, it can be used to split topics or highlight something</a:t>
            </a:r>
          </a:p>
        </p:txBody>
      </p:sp>
    </p:spTree>
    <p:extLst>
      <p:ext uri="{BB962C8B-B14F-4D97-AF65-F5344CB8AC3E}">
        <p14:creationId xmlns:p14="http://schemas.microsoft.com/office/powerpoint/2010/main" val="426966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3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92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3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5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4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36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1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hyperlink" Target="https://developer.microsoft.com/en-us/azure-tech-groups/code-of-conduct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hyperlink" Target="mailto:azure-tech-groups@microsoft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F26D-77B0-4E42-994A-FF9451D1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93" y="663701"/>
            <a:ext cx="10614212" cy="11561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Welcome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F0FAEC-BFE0-9C4F-8ED0-5403F6246191}"/>
              </a:ext>
            </a:extLst>
          </p:cNvPr>
          <p:cNvSpPr txBox="1">
            <a:spLocks/>
          </p:cNvSpPr>
          <p:nvPr/>
        </p:nvSpPr>
        <p:spPr bwMode="auto">
          <a:xfrm>
            <a:off x="1507671" y="1819836"/>
            <a:ext cx="9176657" cy="3940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chemeClr val="bg1"/>
                </a:solidFill>
                <a:latin typeface="IBM Plex Sans" panose="020B0503050203000203" pitchFamily="34" charset="77"/>
                <a:ea typeface="+mj-ea"/>
                <a:cs typeface="IBM Plex Sans" panose="020B0503050203000203" pitchFamily="34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b="0" dirty="0">
                <a:latin typeface="IBM Plex Sans"/>
              </a:rPr>
              <a:t>Iowa Data Professionals</a:t>
            </a:r>
          </a:p>
          <a:p>
            <a:pPr algn="ctr"/>
            <a:endParaRPr lang="en-US" sz="2800" b="0" dirty="0">
              <a:latin typeface="IBM Plex Sans"/>
            </a:endParaRPr>
          </a:p>
          <a:p>
            <a:pPr algn="ctr"/>
            <a:r>
              <a:rPr lang="en-US" sz="2800" b="0" dirty="0">
                <a:latin typeface="IBM Plex Sans"/>
              </a:rPr>
              <a:t>[month] [year]</a:t>
            </a:r>
          </a:p>
          <a:p>
            <a:pPr algn="ctr"/>
            <a:r>
              <a:rPr lang="en-US" sz="2800" b="0" dirty="0">
                <a:latin typeface="IBM Plex Sans"/>
              </a:rPr>
              <a:t>Des Moines SQL Server User Group</a:t>
            </a:r>
          </a:p>
          <a:p>
            <a:pPr algn="ctr"/>
            <a:r>
              <a:rPr lang="en-US" sz="2800" b="0" dirty="0">
                <a:latin typeface="IBM Plex Sans"/>
              </a:rPr>
              <a:t>Virtual Meeting</a:t>
            </a:r>
          </a:p>
          <a:p>
            <a:pPr algn="ctr"/>
            <a:endParaRPr lang="en-US" sz="4400" b="0" dirty="0">
              <a:latin typeface="IBM Plex Sans"/>
            </a:endParaRPr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237DAAEE-EBB1-4B2C-1627-49AEB1FB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499" y="5307353"/>
            <a:ext cx="1905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5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58F7BA4-B6D7-4093-BC9D-BA2CF918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490F55-F54C-467C-B8A6-A31153CC5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2F2A405-ED68-4CB8-9732-67DA21F2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A7D2B90-65E1-48B0-8CA7-52D54740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E924D5FD-FDCC-4B58-A2A3-D540DA620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E193FF4-6DE7-4427-8CA6-6391CF05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53557E8-484E-4039-B233-EBFF43A3B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45E1412B-7A92-4620-B822-2510023D4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D21DAC8F-94C8-4EBC-8454-1525B0F59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34D249F-4969-44EA-A390-4FCDA5EB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AB39E86-A756-4CA8-B71D-0AF734B3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0F26D-77B0-4E42-994A-FF9451D1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100" dirty="0">
                <a:solidFill>
                  <a:schemeClr val="accent1"/>
                </a:solidFill>
                <a:latin typeface="+mj-lt"/>
              </a:rPr>
              <a:t>Thank You!!</a:t>
            </a:r>
            <a:br>
              <a:rPr lang="en-US" sz="3100" dirty="0">
                <a:solidFill>
                  <a:schemeClr val="accent1"/>
                </a:solidFill>
                <a:latin typeface="+mj-lt"/>
              </a:rPr>
            </a:br>
            <a:r>
              <a:rPr lang="en-US" sz="3100" dirty="0">
                <a:solidFill>
                  <a:schemeClr val="accent1"/>
                </a:solidFill>
                <a:latin typeface="+mj-lt"/>
              </a:rPr>
              <a:t>Our Sponsors: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5501A7C0-E54D-DA0B-4214-8E280EB0CC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93793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81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607EA8-FB3C-4451-9EDC-03167A5E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BM Plex Sans"/>
              </a:rPr>
              <a:t>Azure Tech Groups - Code of Conduct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B3B1D2-3109-43AC-823A-E678448C5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7" y="1821677"/>
            <a:ext cx="9354834" cy="1607349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IBM Plex Sans"/>
              </a:rPr>
              <a:t>Microsoft is dedicated to empowering every person and every organization on the planet to achieve more.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FF0000"/>
                </a:solidFill>
                <a:latin typeface="IBM Plex Sans"/>
              </a:rPr>
              <a:t>Harassment in any form is not tolerated.</a:t>
            </a:r>
            <a:endParaRPr lang="en-GB" sz="2000" dirty="0">
              <a:solidFill>
                <a:srgbClr val="FF0000"/>
              </a:solidFill>
              <a:latin typeface="IBM Plex San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FCB109-88CF-4CF8-B0F8-0BED6450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7401" y="1363453"/>
            <a:ext cx="638816" cy="63881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6E9CE32-C010-45E9-A8A7-4FB3C0D3E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7401" y="3166473"/>
            <a:ext cx="638816" cy="6388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374FD08-13AE-4B9F-87A2-41EA1195D6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27401" y="457994"/>
            <a:ext cx="638816" cy="63881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6FFCAE5-966D-4BB8-BF83-756A5284CF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7401" y="4071932"/>
            <a:ext cx="638816" cy="6348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297D71-40CF-48CD-A023-98E3DC4796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29376" y="2268911"/>
            <a:ext cx="634868" cy="63486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ECEB208-F82F-406E-A531-E40BF1E94F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25428" y="4933960"/>
            <a:ext cx="634868" cy="634868"/>
          </a:xfrm>
          <a:prstGeom prst="rect">
            <a:avLst/>
          </a:prstGeom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4C5834EA-AC84-4C46-A59A-6775BFD3B8CC}"/>
              </a:ext>
            </a:extLst>
          </p:cNvPr>
          <p:cNvSpPr txBox="1">
            <a:spLocks/>
          </p:cNvSpPr>
          <p:nvPr/>
        </p:nvSpPr>
        <p:spPr bwMode="auto">
          <a:xfrm>
            <a:off x="191004" y="3588886"/>
            <a:ext cx="9354834" cy="265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457200" indent="-457200" algn="l" rtl="0" eaLnBrk="1" fontAlgn="base" hangingPunct="1">
              <a:lnSpc>
                <a:spcPct val="130000"/>
              </a:lnSpc>
              <a:spcBef>
                <a:spcPts val="10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3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1pPr>
            <a:lvl2pPr marL="914400" indent="-4572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8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2pPr>
            <a:lvl3pPr marL="1257300" indent="-342900" algn="l" rtl="0" eaLnBrk="1" fontAlgn="base" hangingPunct="1">
              <a:lnSpc>
                <a:spcPct val="130000"/>
              </a:lnSpc>
              <a:spcBef>
                <a:spcPts val="500"/>
              </a:spcBef>
              <a:spcAft>
                <a:spcPct val="0"/>
              </a:spcAft>
              <a:buClr>
                <a:srgbClr val="CC0000"/>
              </a:buClr>
              <a:buSzPct val="100000"/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IBM Plex Sans" panose="020B0503050203000203" pitchFamily="34" charset="77"/>
                <a:ea typeface="+mn-ea"/>
                <a:cs typeface="IBM Plex Sans" panose="020B0503050203000203" pitchFamily="34" charset="77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b="0" i="0" kern="1200">
                <a:solidFill>
                  <a:srgbClr val="191919"/>
                </a:solidFill>
                <a:latin typeface="Roboto Regular"/>
                <a:ea typeface="+mn-ea"/>
                <a:cs typeface="Roboto Regular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latin typeface="IBM Plex Sans"/>
              </a:rPr>
              <a:t>Please report any concerns</a:t>
            </a:r>
            <a:endParaRPr lang="en-GB" sz="2400" dirty="0">
              <a:latin typeface="IBM Plex Sans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2000" dirty="0">
                <a:latin typeface="IBM Plex Sans"/>
              </a:rPr>
              <a:t>Please report any concerns, suspicious activity, or disruptive behavior to the Azure Tech Groups team at </a:t>
            </a:r>
            <a:r>
              <a:rPr lang="en-US" sz="2000" dirty="0">
                <a:latin typeface="IBM Plex Sans"/>
                <a:hlinkClick r:id="rId14"/>
              </a:rPr>
              <a:t>azure-tech-groups@microsoft.com</a:t>
            </a:r>
            <a:r>
              <a:rPr lang="en-US" sz="2000" dirty="0">
                <a:latin typeface="IBM Plex Sans"/>
              </a:rPr>
              <a:t>.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GB" sz="2400" b="1" dirty="0">
              <a:latin typeface="IBM Plex Sans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2400" b="1" dirty="0">
                <a:latin typeface="IBM Plex Sans"/>
              </a:rPr>
              <a:t>Read our full Code of Conduct</a:t>
            </a:r>
            <a:r>
              <a:rPr lang="en-GB" sz="2400" dirty="0">
                <a:latin typeface="IBM Plex Sans"/>
              </a:rPr>
              <a:t> </a:t>
            </a:r>
            <a:endParaRPr lang="en-GB" sz="2000" dirty="0">
              <a:latin typeface="IBM Plex Sans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GB" sz="2000" dirty="0">
                <a:latin typeface="IBM Plex Sans"/>
                <a:hlinkClick r:id="rId15"/>
              </a:rPr>
              <a:t>https://developer.microsoft.com/en-us/azure-tech-groups/code-of-conduct</a:t>
            </a:r>
            <a:endParaRPr lang="en-GB" sz="2000" dirty="0">
              <a:latin typeface="IBM Plex Sans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GB" sz="2000" dirty="0"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6131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F26D-77B0-4E42-994A-FF9451D1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93" y="663701"/>
            <a:ext cx="10614212" cy="11561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F0FAEC-BFE0-9C4F-8ED0-5403F6246191}"/>
              </a:ext>
            </a:extLst>
          </p:cNvPr>
          <p:cNvSpPr txBox="1">
            <a:spLocks/>
          </p:cNvSpPr>
          <p:nvPr/>
        </p:nvSpPr>
        <p:spPr bwMode="auto">
          <a:xfrm>
            <a:off x="1507671" y="2104710"/>
            <a:ext cx="9176657" cy="365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chemeClr val="bg1"/>
                </a:solidFill>
                <a:latin typeface="IBM Plex Sans" panose="020B0503050203000203" pitchFamily="34" charset="77"/>
                <a:ea typeface="+mj-ea"/>
                <a:cs typeface="IBM Plex Sans" panose="020B0503050203000203" pitchFamily="34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IBM Plex Sans SemiBold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105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0F26D-77B0-4E42-994A-FF9451D1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893" y="663701"/>
            <a:ext cx="10614212" cy="11561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F0FAEC-BFE0-9C4F-8ED0-5403F6246191}"/>
              </a:ext>
            </a:extLst>
          </p:cNvPr>
          <p:cNvSpPr txBox="1">
            <a:spLocks/>
          </p:cNvSpPr>
          <p:nvPr/>
        </p:nvSpPr>
        <p:spPr bwMode="auto">
          <a:xfrm>
            <a:off x="1507671" y="2104710"/>
            <a:ext cx="9176657" cy="3655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6000" b="1" i="0" kern="1200">
                <a:solidFill>
                  <a:schemeClr val="bg1"/>
                </a:solidFill>
                <a:latin typeface="IBM Plex Sans" panose="020B0503050203000203" pitchFamily="34" charset="77"/>
                <a:ea typeface="+mj-ea"/>
                <a:cs typeface="IBM Plex Sans" panose="020B0503050203000203" pitchFamily="34" charset="77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IBM Plex Sans SemiBold" panose="020B050305020300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930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58F7BA4-B6D7-4093-BC9D-BA2CF918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490F55-F54C-467C-B8A6-A31153CC5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2F2A405-ED68-4CB8-9732-67DA21F2A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8A7D2B90-65E1-48B0-8CA7-52D547406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E924D5FD-FDCC-4B58-A2A3-D540DA620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5E193FF4-6DE7-4427-8CA6-6391CF05F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7">
              <a:extLst>
                <a:ext uri="{FF2B5EF4-FFF2-40B4-BE49-F238E27FC236}">
                  <a16:creationId xmlns:a16="http://schemas.microsoft.com/office/drawing/2014/main" id="{B53557E8-484E-4039-B233-EBFF43A3B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Rectangle 28">
              <a:extLst>
                <a:ext uri="{FF2B5EF4-FFF2-40B4-BE49-F238E27FC236}">
                  <a16:creationId xmlns:a16="http://schemas.microsoft.com/office/drawing/2014/main" id="{45E1412B-7A92-4620-B822-2510023D4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29">
              <a:extLst>
                <a:ext uri="{FF2B5EF4-FFF2-40B4-BE49-F238E27FC236}">
                  <a16:creationId xmlns:a16="http://schemas.microsoft.com/office/drawing/2014/main" id="{D21DAC8F-94C8-4EBC-8454-1525B0F59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A34D249F-4969-44EA-A390-4FCDA5EB9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AB39E86-A756-4CA8-B71D-0AF734B3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0F26D-77B0-4E42-994A-FF9451D1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+mj-lt"/>
              </a:rPr>
              <a:t>Thank You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itle 1">
            <a:extLst>
              <a:ext uri="{FF2B5EF4-FFF2-40B4-BE49-F238E27FC236}">
                <a16:creationId xmlns:a16="http://schemas.microsoft.com/office/drawing/2014/main" id="{D890B346-05D9-99F0-BEFF-CC18C9B58A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60350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929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578</TotalTime>
  <Words>139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IBM Plex Sans</vt:lpstr>
      <vt:lpstr>IBM Plex Sans SemiBold</vt:lpstr>
      <vt:lpstr>Trebuchet MS</vt:lpstr>
      <vt:lpstr>Wingdings 3</vt:lpstr>
      <vt:lpstr>Facet</vt:lpstr>
      <vt:lpstr>Welcome</vt:lpstr>
      <vt:lpstr>Thank You!! Our Sponsors:</vt:lpstr>
      <vt:lpstr>Azure Tech Groups - Code of Conduct</vt:lpstr>
      <vt:lpstr>Agenda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Fundamentals Exam</dc:title>
  <dc:creator>Juan Moya</dc:creator>
  <cp:keywords>Meetup</cp:keywords>
  <cp:lastModifiedBy>Juan Moya</cp:lastModifiedBy>
  <cp:revision>164</cp:revision>
  <dcterms:created xsi:type="dcterms:W3CDTF">2022-07-07T14:18:50Z</dcterms:created>
  <dcterms:modified xsi:type="dcterms:W3CDTF">2023-06-02T16:19:04Z</dcterms:modified>
  <cp:category>IDPA-Des Moines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491112-3728-42a0-bf3f-6af30dbff049_Enabled">
    <vt:lpwstr>true</vt:lpwstr>
  </property>
  <property fmtid="{D5CDD505-2E9C-101B-9397-08002B2CF9AE}" pid="3" name="MSIP_Label_bf491112-3728-42a0-bf3f-6af30dbff049_SetDate">
    <vt:lpwstr>2022-07-07T14:18:50Z</vt:lpwstr>
  </property>
  <property fmtid="{D5CDD505-2E9C-101B-9397-08002B2CF9AE}" pid="4" name="MSIP_Label_bf491112-3728-42a0-bf3f-6af30dbff049_Method">
    <vt:lpwstr>Standard</vt:lpwstr>
  </property>
  <property fmtid="{D5CDD505-2E9C-101B-9397-08002B2CF9AE}" pid="5" name="MSIP_Label_bf491112-3728-42a0-bf3f-6af30dbff049_Name">
    <vt:lpwstr>Sensitive</vt:lpwstr>
  </property>
  <property fmtid="{D5CDD505-2E9C-101B-9397-08002B2CF9AE}" pid="6" name="MSIP_Label_bf491112-3728-42a0-bf3f-6af30dbff049_SiteId">
    <vt:lpwstr>ef1b64d8-5bfd-4574-a645-bfbe6065b103</vt:lpwstr>
  </property>
  <property fmtid="{D5CDD505-2E9C-101B-9397-08002B2CF9AE}" pid="7" name="MSIP_Label_bf491112-3728-42a0-bf3f-6af30dbff049_ActionId">
    <vt:lpwstr>256579c9-c91f-4119-925c-6c3d2e80ad42</vt:lpwstr>
  </property>
  <property fmtid="{D5CDD505-2E9C-101B-9397-08002B2CF9AE}" pid="8" name="MSIP_Label_bf491112-3728-42a0-bf3f-6af30dbff049_ContentBits">
    <vt:lpwstr>0</vt:lpwstr>
  </property>
</Properties>
</file>