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c3d57c5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c3d57c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b76a39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b76a39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MoyankGiri/Expense_Tracker-WebDev_Assignment_202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UE19CS204 – Web Technologies</a:t>
            </a:r>
            <a:br>
              <a:rPr lang="en-US" sz="3200"/>
            </a:br>
            <a:r>
              <a:rPr lang="en-US" sz="3200"/>
              <a:t>Mini Project</a:t>
            </a:r>
            <a:endParaRPr sz="32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90600" y="3810000"/>
            <a:ext cx="70866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Section - E 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Moyank Giri, PES1UG19CS280</a:t>
            </a:r>
            <a:endParaRPr sz="28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Parimala S - PES1UG19CS323, </a:t>
            </a:r>
            <a:endParaRPr sz="28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Moulya T - PES1UG19CS279 </a:t>
            </a:r>
            <a:endParaRPr sz="2800"/>
          </a:p>
        </p:txBody>
      </p:sp>
      <p:sp>
        <p:nvSpPr>
          <p:cNvPr descr="PES University - Home | Facebook" id="86" name="Google Shape;86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0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85800" y="6172200"/>
            <a:ext cx="807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GITHUB Link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MoyankGiri/Expense_Tracker-WebDev_Assignment_2020 (github.com)</a:t>
            </a:r>
            <a:r>
              <a:rPr b="0" i="0" lang="en-US" sz="3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1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 Tracker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14400" y="2995268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main target of this project is to enable any user to keep a track of his/her expenses and to provide a visual representation of his/her expenses with respect to time (.i.e. over the year,month etc) with respect to categories of expenditure (.i.e. say in food or travel etc)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project makes use of various web technologies mainly focused towards the MERN stack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Material UI (React library)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Victory JS (For graphing)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Mongoose model (MongoDB)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JWT (JSON web tokens)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body-parser and cookie-parser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compression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helmet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CORS (cross origin resource sharing)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crypto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nodemon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Member Contributions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Moyank Giri (PES1UG19CS280) 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authentication system (On server side)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validation system (On server side)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User login/sign up system and UI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Web Interface using Material UI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Home Page using Material UI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Member Contributions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Parimala S (PES1UG19CS323): </a:t>
            </a:r>
            <a:endParaRPr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Dashboard including Menu Bar - with overview of Expenses (Material UI)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Adding new expenses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Creating a user Authenticated Mongoose Model 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Corresponding Routing and secure Read/write access from Mongoose.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Member Contributions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600200"/>
            <a:ext cx="8229600" cy="515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Moulya T</a:t>
            </a:r>
            <a:r>
              <a:rPr lang="en-US"/>
              <a:t> (PES1UG19CS279): </a:t>
            </a:r>
            <a:endParaRPr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Deleting the expenses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Displaying the list of the expenses at the end of the day, month and year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Report of the expenses using victory.js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Pie chart for expense summary at the end of the day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Scatterplot for expense summary at the end of the month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Bar graph for expense summary at the end of the year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