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Alfa Slab On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roximaNova-regular.fntdata"/><Relationship Id="rId21" Type="http://schemas.openxmlformats.org/officeDocument/2006/relationships/slide" Target="slides/slide16.xml"/><Relationship Id="rId24" Type="http://schemas.openxmlformats.org/officeDocument/2006/relationships/font" Target="fonts/ProximaNova-italic.fntdata"/><Relationship Id="rId23" Type="http://schemas.openxmlformats.org/officeDocument/2006/relationships/font" Target="fonts/ProximaNov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faSlabOne-regular.fntdata"/><Relationship Id="rId25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110b90e3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110b90e3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110b90e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110b90e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110b90e3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110b90e3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110b90e3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110b90e3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110b90e33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110b90e33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110b90e3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110b90e3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7110b90e3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7110b90e3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96eba16a3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96eba16a3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96eba16a3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96eba16a3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110b90e3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110b90e3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96eba16a3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96eba16a3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110b90e3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110b90e3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7110b90e3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7110b90e3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110b90e3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110b90e3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110b90e3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110b90e3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MoyankGiri" TargetMode="External"/><Relationship Id="rId4" Type="http://schemas.openxmlformats.org/officeDocument/2006/relationships/hyperlink" Target="https://www.linkedin.com/in/moyankgiri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-481650" y="422100"/>
            <a:ext cx="101073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Impact"/>
                <a:ea typeface="Impact"/>
                <a:cs typeface="Impact"/>
                <a:sym typeface="Impact"/>
              </a:rPr>
              <a:t>Cerina Mental Health App: Innovative Ideas</a:t>
            </a:r>
            <a:endParaRPr sz="3500"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Impact"/>
                <a:ea typeface="Impact"/>
                <a:cs typeface="Impact"/>
                <a:sym typeface="Impact"/>
              </a:rPr>
              <a:t>Cerina Health Application - Round 3</a:t>
            </a:r>
            <a:endParaRPr sz="25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2722650"/>
            <a:ext cx="8520600" cy="21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Presented by</a:t>
            </a:r>
            <a:r>
              <a:rPr b="1" lang="en" sz="2500"/>
              <a:t>: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Moyank Giri,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M.Tech in Data Science and Artificial Intelligence,</a:t>
            </a:r>
            <a:r>
              <a:rPr lang="en" sz="2500"/>
              <a:t> 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Indian Institute of Technology, Bhilai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Github: </a:t>
            </a:r>
            <a:r>
              <a:rPr lang="en" sz="2500" u="sng">
                <a:solidFill>
                  <a:schemeClr val="hlink"/>
                </a:solidFill>
                <a:hlinkClick r:id="rId3"/>
              </a:rPr>
              <a:t>https://github.com/MoyankGiri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Linkedin: </a:t>
            </a:r>
            <a:r>
              <a:rPr lang="en" sz="2500" u="sng">
                <a:solidFill>
                  <a:schemeClr val="hlink"/>
                </a:solidFill>
                <a:hlinkClick r:id="rId4"/>
              </a:rPr>
              <a:t>https://www.linkedin.com/in/moyankgiri/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Ideas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Clustering Techniques for social support groups with sentiment analysis using audio/video: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By leveraging clustering algorithms, the app can group users with similar backgrounds and therapeutic goals, allowing for meaningful connections and mutual support.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Through sentiment analysis of audio/video interactions within these groups, the app can analyze emotions and provide tailored interventions or resources to support users in times of distress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innovative feature empowers users to navigate their mental health journeys collaboratively in a safe and supportive environment.</a:t>
            </a:r>
            <a:endParaRPr sz="1800"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Ideas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017725"/>
            <a:ext cx="8520600" cy="4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Dialectical Behavior Therapy (DBT) based eye tracking and therapy technique: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Eye tracking technology can be integrated into Dialectical Behavior Therapy (DBT) techniques to foster self-awareness in individuals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 DBT interpersonal effectiveness skills training, individuals learn how to navigate social interactions and assert their needs effectively. Eye tracking can capture eye contact, facial expressions, and body language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Eye tracking can be utilized in distress tolerance exercises to assess individual attentional focus and coping strategies in stressful situations.</a:t>
            </a:r>
            <a:endParaRPr sz="1800"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Datasets, Models and Tools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Personalized music recommendations from user's preferences and collaborative filtering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Model</a:t>
            </a:r>
            <a:r>
              <a:rPr lang="en" sz="1800"/>
              <a:t>: Collaborative Filtering with Matrix Factorization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Libraries/Tools</a:t>
            </a:r>
            <a:r>
              <a:rPr lang="en" sz="1800"/>
              <a:t>: Python libraries like surprise, scikit-surprise etc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Datasets</a:t>
            </a:r>
            <a:r>
              <a:rPr lang="en" sz="1800"/>
              <a:t>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Million Song Dataset: A freely-available collection of audio features and metadata for a million popular music tracks.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Spotify Dataset: With the API, we can access the users preferences and metadata for all music tracks on Spotify</a:t>
            </a:r>
            <a:endParaRPr sz="1800"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Datasets, Models and Tools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Natural Voice-Enabled Chatbot with Sentiment Analysis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Model</a:t>
            </a:r>
            <a:r>
              <a:rPr lang="en" sz="1800"/>
              <a:t>: RNN for NLP, combined with sentiment analysis models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Libraries/Tools</a:t>
            </a:r>
            <a:r>
              <a:rPr lang="en" sz="1800"/>
              <a:t>: TensorFlow/ PyTorch and NLTK/spaCy for implementation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Datasets</a:t>
            </a:r>
            <a:r>
              <a:rPr lang="en" sz="1800"/>
              <a:t>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HOPE Dataset contains 202 dyadic counseling conversations.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DAIC-WoZ Dataset comprises voice and text samples from people interviewed with PHQ-8 depression detection questionnaire.</a:t>
            </a:r>
            <a:r>
              <a:rPr lang="en" sz="1800"/>
              <a:t> It is commonly used in research works for depression detection</a:t>
            </a:r>
            <a:endParaRPr sz="1800"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Datasets, Models and Tools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Clustering Techniques for social support groups with sentiment analysis using audio/video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Model</a:t>
            </a:r>
            <a:r>
              <a:rPr lang="en" sz="1800"/>
              <a:t>: Unsupervised clustering methods such as K-means clustering, hierarchical clustering etc.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Libraries/Tools</a:t>
            </a:r>
            <a:r>
              <a:rPr lang="en" sz="1800"/>
              <a:t>: scikit-learn for implementing clustering algorithms.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Dataset</a:t>
            </a:r>
            <a:r>
              <a:rPr lang="en" sz="1800"/>
              <a:t>: User collected data on the Cerina App</a:t>
            </a:r>
            <a:endParaRPr sz="1800"/>
          </a:p>
        </p:txBody>
      </p:sp>
      <p:sp>
        <p:nvSpPr>
          <p:cNvPr id="148" name="Google Shape;14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Datasets, Models and Tools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DBT-Based Eye Tracking and Therapy Technique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Model</a:t>
            </a:r>
            <a:r>
              <a:rPr lang="en" sz="1800"/>
              <a:t>: Eye tracking analysis software or libraries (e.g., OpenCV).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Libraries/Tools</a:t>
            </a:r>
            <a:r>
              <a:rPr lang="en" sz="1800"/>
              <a:t>: OpenCV for eye tracking and image processing.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Datasets</a:t>
            </a:r>
            <a:r>
              <a:rPr lang="en" sz="1800"/>
              <a:t>: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GazeCapture Dataset: Provides data on eye movements captured using smartphones, suitable for training eye tracking models.</a:t>
            </a:r>
            <a:endParaRPr sz="1800"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Feasibility Test</a:t>
            </a:r>
            <a:endParaRPr/>
          </a:p>
        </p:txBody>
      </p:sp>
      <p:sp>
        <p:nvSpPr>
          <p:cNvPr id="161" name="Google Shape;16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897825"/>
            <a:ext cx="8520600" cy="3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Introduction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 Statement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Ideas/ Solutions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Privacy Protection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Improvements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New Features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High-level design diagram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Privacy Protection Ideas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Improvements Ideas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New Features Ideas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Datasets/ Models/ Tools that can be used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Feasibility Test</a:t>
            </a:r>
            <a:endParaRPr sz="20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200025"/>
            <a:ext cx="8520600" cy="3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Cerina app, developed by Cerina Health, offers digital cognitive behavioral therapy tailored to individuals 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Address</a:t>
            </a:r>
            <a:r>
              <a:rPr lang="en" sz="2000"/>
              <a:t>ing</a:t>
            </a:r>
            <a:r>
              <a:rPr lang="en" sz="2000"/>
              <a:t> the growing prevalence of mental health disorders necessitates accessible and effective treatment options.</a:t>
            </a:r>
            <a:br>
              <a:rPr lang="en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Leveraging AI and ML technologies, Cerina Health enhances user engagement and clinical outcomes</a:t>
            </a:r>
            <a:endParaRPr sz="20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45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Provide feasible and implementable </a:t>
            </a:r>
            <a:r>
              <a:rPr lang="en" sz="2000"/>
              <a:t>AI/Data Science/ Analytics Powered features for the Cerina Health Application</a:t>
            </a:r>
            <a:endParaRPr sz="2000"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Ideas/ Solutions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131875" y="1017725"/>
            <a:ext cx="8520600" cy="3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Privacy Protection Ideas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Using Split/ Federated Learning for Privacy and Personalization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Improvements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Personalized recommendations using music from user's preferences/ collaborative filtering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New Features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Natural voice-enabled chatbot with sentiment analysis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Clustering Techniques for social support groups with sentiment analysis using audio/video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Dialectical Behavior Therapy (DBT) based eye tracking and therapy technique</a:t>
            </a:r>
            <a:endParaRPr sz="2000"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Design Diagram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Privacy Protection Ideas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Split Learning/ Federated Learning to improve privacy and personalization</a:t>
            </a:r>
            <a:r>
              <a:rPr lang="en"/>
              <a:t>:</a:t>
            </a:r>
            <a:br>
              <a:rPr lang="en"/>
            </a:b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Incorporating split learning/ federated learning into the Cerina app offers enhanced privacy and personalization.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chatbot can perform inference directly on users' devices, ensuring sensitive data remains localized and encrypted.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Additionally, these decentralized learning methods empower the chatbot to adapt dynamically to user preferences, providing more personalized experience while maintaining privacy.</a:t>
            </a:r>
            <a:endParaRPr sz="1800"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Improvement Ideas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097850"/>
            <a:ext cx="8520600" cy="39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Personalized music recommendations from user's preferences and collaborative filtering: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Presents an innovative approach to enhancing therapeutic outcomes.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By analyzing user listening preferences, app can create playlists tailored to individual tastes and emotional needs, creating a sense of comfort and relaxation.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Collaborative filtering algorithms improve recommendations by identifying similarities between users with similar music preferences, thereby enriching the user experience through diverse relevant music suggestions.</a:t>
            </a:r>
            <a:endParaRPr sz="1800"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Features Ideas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Natural voice-enabled chatbot with sentiment analysis:</a:t>
            </a:r>
            <a:endParaRPr b="1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Represents an advancement in user interaction and emotional support.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By natural language engagement, conversational barriers are minimized, providing a more intuitive and empathetic therapeutic experience. 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Through sentiment analysis, the chatbot can analyze users' emotional states allowing for real-time adaptation and personalized responses</a:t>
            </a:r>
            <a:br>
              <a:rPr lang="en" sz="1800"/>
            </a:b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This not only enhances user engagement and adherence to therapy but also provides valuable insights to therapists, enabling them to track users' emotional progress and intervene proactively when necessary.</a:t>
            </a:r>
            <a:endParaRPr sz="1800"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