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gaUDLptcaWWnmswEwnWCm2ggsD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FD00220-AB2E-4DFC-903B-3C6693060CFF}">
  <a:tblStyle styleId="{FFD00220-AB2E-4DFC-903B-3C6693060CF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85" d="100"/>
          <a:sy n="85" d="100"/>
        </p:scale>
        <p:origin x="7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Google Shape;84;p1"/>
          <p:cNvGraphicFramePr/>
          <p:nvPr>
            <p:extLst>
              <p:ext uri="{D42A27DB-BD31-4B8C-83A1-F6EECF244321}">
                <p14:modId xmlns:p14="http://schemas.microsoft.com/office/powerpoint/2010/main" val="1430128754"/>
              </p:ext>
            </p:extLst>
          </p:nvPr>
        </p:nvGraphicFramePr>
        <p:xfrm>
          <a:off x="413975" y="1361596"/>
          <a:ext cx="11428750" cy="5808865"/>
        </p:xfrm>
        <a:graphic>
          <a:graphicData uri="http://schemas.openxmlformats.org/drawingml/2006/table">
            <a:tbl>
              <a:tblPr firstRow="1" bandRow="1">
                <a:noFill/>
                <a:tableStyleId>{FFD00220-AB2E-4DFC-903B-3C6693060CFF}</a:tableStyleId>
              </a:tblPr>
              <a:tblGrid>
                <a:gridCol w="233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1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8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6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Function</a:t>
                      </a:r>
                      <a:endParaRPr sz="180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Fintech Solutions</a:t>
                      </a:r>
                      <a:endParaRPr sz="1800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Possible Providers</a:t>
                      </a:r>
                      <a:endParaRPr sz="180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0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Payments processing</a:t>
                      </a:r>
                      <a:endParaRPr sz="180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Buy now pay later(BNPL) payment solutions.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Payment infrastructure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for SaaS </a:t>
                      </a: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companies  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Point-of-Sale solutions that are user friendly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sz="180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PayPal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Paddle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Shopkeep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sz="180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0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Trade </a:t>
                      </a:r>
                      <a:r>
                        <a:rPr lang="en-US" sz="1800" dirty="0"/>
                        <a:t>f</a:t>
                      </a: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inance</a:t>
                      </a:r>
                      <a:endParaRPr sz="180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International money transfers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Customized platform for global trade for large companies 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sz="180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Remitly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Flywire</a:t>
                      </a:r>
                      <a:endParaRPr sz="180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0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Contract execution</a:t>
                      </a:r>
                      <a:endParaRPr sz="180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KYC processes </a:t>
                      </a:r>
                      <a:endParaRPr sz="180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Ripple</a:t>
                      </a:r>
                      <a:endParaRPr sz="180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5" name="Google Shape;85;p1"/>
          <p:cNvSpPr/>
          <p:nvPr/>
        </p:nvSpPr>
        <p:spPr>
          <a:xfrm>
            <a:off x="413975" y="493325"/>
            <a:ext cx="5115000" cy="5715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Fintech Solutions</a:t>
            </a:r>
            <a:endParaRPr sz="3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53</Words>
  <Application>Microsoft Office PowerPoint</Application>
  <PresentationFormat>Widescreen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 Latitude</dc:creator>
  <cp:lastModifiedBy>HP</cp:lastModifiedBy>
  <cp:revision>5</cp:revision>
  <dcterms:created xsi:type="dcterms:W3CDTF">2022-03-11T07:37:20Z</dcterms:created>
  <dcterms:modified xsi:type="dcterms:W3CDTF">2024-05-14T20:52:14Z</dcterms:modified>
</cp:coreProperties>
</file>