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F135-7D91-4359-BC6E-308F40E47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859E3-8024-4FD4-AE49-6B0F35885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543A-81AF-401A-88FD-FF3342DD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77C4-C621-4C7A-A0CD-43CA132A3B4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9B124-C7E3-4D62-9494-50D51A1A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23A0-442D-4C8C-A808-277E148B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8F2D-61E8-48CB-B190-574B548AA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E070-B349-4B48-BFA6-C2773ECC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5AB2A-B42A-4C8B-9FC7-CD863665C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FBF6-EAB2-482A-B1CF-E9960A49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77C4-C621-4C7A-A0CD-43CA132A3B4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DBDC6-228B-42A7-BB38-7789E329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C3A88-77E2-4B16-B271-0425BDBC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8F2D-61E8-48CB-B190-574B548AA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5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5B674-43DB-4ED3-A24D-33DD1E0BD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ACDF4-F2E7-4BCC-A1E1-29CE23F2C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9D6B3-5F0B-45D2-80C8-D7598938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77C4-C621-4C7A-A0CD-43CA132A3B4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B7ACD-F4BB-47D9-908C-BE14ADBD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0A43-E18B-4CDE-93B5-9378A857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8F2D-61E8-48CB-B190-574B548AA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5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AB23-ED9C-4E09-9361-1F076376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3F892-55F9-4EBF-8D4C-616FD122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DD94-9945-4222-9968-75183BC3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77C4-C621-4C7A-A0CD-43CA132A3B4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9649A-2AC8-4C97-BFE2-FEBFC8A5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94C80-3638-4573-9051-962C0DD0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8F2D-61E8-48CB-B190-574B548AA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4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6144-0C8F-48E7-B860-EC5FDF4B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16657-558D-485A-A5FB-AEA460605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A7F7-4546-4DD3-8E82-DEE494D1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77C4-C621-4C7A-A0CD-43CA132A3B4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722EE-B896-4946-99F7-EC862124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63264-D01F-4778-ADB0-D7915BF2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8F2D-61E8-48CB-B190-574B548AA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5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6DD8-2642-4F46-A6E8-59C28865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02B9A-2820-49D3-99FA-C2F55F9FB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D5EED-F994-435F-A9C7-14C7A8F59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0A2D4-9399-4D96-84CC-AA948965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77C4-C621-4C7A-A0CD-43CA132A3B4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065B8-6825-4205-B979-7FC164B0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365B7-8628-4CF8-AA21-3017DB47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8F2D-61E8-48CB-B190-574B548AA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0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068B-FC28-40A8-95BA-E1986A9A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B999A-848C-42C6-AA14-BB196F580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B4F85-CCD6-4B83-B9FE-878B7EE86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858FE-167C-4411-964B-27DBA7526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12274-E7CE-482C-8D17-183D3A5BE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BCEF7-1DA0-47DA-A6C0-31359B13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77C4-C621-4C7A-A0CD-43CA132A3B4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5894A-674F-4B1C-91EC-0BF62441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EBFE1-96E6-4A95-9108-80E6D05E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8F2D-61E8-48CB-B190-574B548AA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3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6697-B326-4B94-8CD2-97863D8A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C431F-5CD6-4C0A-9549-2929996A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77C4-C621-4C7A-A0CD-43CA132A3B4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31D92-FAD0-443B-8561-7995D63E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A6B31-C4C4-46AA-9954-3DB4E3E5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8F2D-61E8-48CB-B190-574B548AA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D06AD-993E-4A68-8B47-D6581751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77C4-C621-4C7A-A0CD-43CA132A3B4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592D0-E884-4104-B8BF-B07E51A5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7EBD0-D6AB-48CF-A9FD-E3A3647E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8F2D-61E8-48CB-B190-574B548AA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2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992D-9702-4084-9F13-6E7FE482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3892-D481-4A03-AE5D-F9693D796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D6738-C826-4631-AB4A-17B676F98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CD21C-363D-4F23-86B9-216536E3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77C4-C621-4C7A-A0CD-43CA132A3B4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E5255-DD27-45FD-A093-68C20037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CD84A-FCE5-4E52-9911-CDCBC523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8F2D-61E8-48CB-B190-574B548AA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2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81D-CEF5-4EF1-A418-3D856724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B5065-3476-4327-B499-1BC753EBF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D8D45-5F5F-433E-92A6-A2E1F02D5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D2FE0-33AE-4181-A9B9-9B4249F2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77C4-C621-4C7A-A0CD-43CA132A3B4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BD43F-3066-4D2E-9A38-5474E36C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13A78-4D60-4A4F-B074-BCD760A1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8F2D-61E8-48CB-B190-574B548AA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6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9C4C8-39C3-45E6-9D3C-F383E58C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CE00E-151A-4CB1-AE2A-B1F88DEE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D2D39-21D0-4784-BC77-9E322C61D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B77C4-C621-4C7A-A0CD-43CA132A3B4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30EC9-AB0D-4D24-AB77-A4F436259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DF961-D313-4A2A-AA01-529F66B04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58F2D-61E8-48CB-B190-574B548AA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0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82D-F691-4CA8-A7DC-7C89A9F2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eZBike</a:t>
            </a:r>
            <a:r>
              <a:rPr lang="en-US" dirty="0"/>
              <a:t> Proposal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CDF64D-FEED-4550-AB02-12D470588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63628"/>
              </p:ext>
            </p:extLst>
          </p:nvPr>
        </p:nvGraphicFramePr>
        <p:xfrm>
          <a:off x="838200" y="1825625"/>
          <a:ext cx="10515597" cy="393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113622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4512048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38765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Problems </a:t>
                      </a:r>
                      <a:r>
                        <a:rPr lang="en-US" dirty="0" err="1"/>
                        <a:t>eZBike</a:t>
                      </a:r>
                      <a:r>
                        <a:rPr lang="en-US" dirty="0"/>
                        <a:t> is facing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Departments in </a:t>
                      </a:r>
                      <a:r>
                        <a:rPr lang="en-US" dirty="0" err="1"/>
                        <a:t>jp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morgan</a:t>
                      </a:r>
                      <a:r>
                        <a:rPr lang="en-US" dirty="0"/>
                        <a:t> that can provide solution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Inefficient cash position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Corporate banking(liquidity </a:t>
                      </a:r>
                      <a:r>
                        <a:rPr lang="en-US" sz="1400" dirty="0" err="1"/>
                        <a:t>mamagement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Chase Connect a cash management through integrated treasury and payments portal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11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How to generate returns from excess cash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Corporate banking(liquidity management)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Liquidity Management Account that rewards stable balance behavior on operational deposits with an enhanced return for longer, more stable funds.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1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Fruad</a:t>
                      </a:r>
                      <a:r>
                        <a:rPr lang="en-US" sz="1400" dirty="0"/>
                        <a:t> prevention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Corporate banking( fraud solutions)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Idenifying</a:t>
                      </a:r>
                      <a:r>
                        <a:rPr lang="en-US" sz="1400" dirty="0"/>
                        <a:t> weak points and creating customizable products and control settings to prevent fraudulent activities.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0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Tracking expenses across departments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Corporate banking(treasury and payments)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Corporate cards and purchasing cards that make it easy to set controls and track purchases.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77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Identifying growth 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Investment banking(merger and acquisition)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57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69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82D-F691-4CA8-A7DC-7C89A9F2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54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eZBike</a:t>
            </a:r>
            <a:r>
              <a:rPr lang="en-US" dirty="0"/>
              <a:t> Proposal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CDF64D-FEED-4550-AB02-12D470588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517578"/>
              </p:ext>
            </p:extLst>
          </p:nvPr>
        </p:nvGraphicFramePr>
        <p:xfrm>
          <a:off x="838197" y="1155774"/>
          <a:ext cx="10515597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113622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4512048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38765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Problems </a:t>
                      </a:r>
                      <a:r>
                        <a:rPr lang="en-US" sz="1800" dirty="0" err="1"/>
                        <a:t>eZBike</a:t>
                      </a:r>
                      <a:r>
                        <a:rPr lang="en-US" sz="1800" dirty="0"/>
                        <a:t> is facing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Departments in </a:t>
                      </a:r>
                      <a:r>
                        <a:rPr lang="en-US" sz="1800" dirty="0" err="1"/>
                        <a:t>jp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morgan</a:t>
                      </a:r>
                      <a:r>
                        <a:rPr lang="en-US" sz="1800" dirty="0"/>
                        <a:t> that can provide solution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Solutions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Future corporate bond issuance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Investment banking(Debt capital)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department can provide expertise structuring strong distribution capabilities; access to a large network for structuring, marketing and pricing debt securities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11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Price volatility of raw 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Global Markets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department offers market-leading research and analytics, trade execution, and market-making capabilities in providing solutions for commodities, interest rates, and foreign exchange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1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Impact if the us-china war on the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team can provide advise on the impact of existing and future regulatory requirements on various businesses and products.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0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Multicurrency financing to 3</a:t>
                      </a:r>
                      <a:r>
                        <a:rPr lang="en-US" sz="1400" baseline="30000" dirty="0"/>
                        <a:t>rd</a:t>
                      </a:r>
                      <a:r>
                        <a:rPr lang="en-US" sz="1400" dirty="0"/>
                        <a:t> parties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Payments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 early payment plan to offers supply chain finance solutions to help buyers and suppliers meet cash flow objectives.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77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Automating credit underwriting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Corporate banking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team can offer fintech partnership development.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5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Regulatory and tax implications of BNPL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Risk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team offer expertise in risk assessment and compliance with insight into regulatory and tax implications of online lending operations.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551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78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310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eZBike Proposal</vt:lpstr>
      <vt:lpstr>eZBike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15</cp:revision>
  <dcterms:created xsi:type="dcterms:W3CDTF">2024-05-11T23:03:26Z</dcterms:created>
  <dcterms:modified xsi:type="dcterms:W3CDTF">2024-05-13T01:54:35Z</dcterms:modified>
</cp:coreProperties>
</file>