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6c3535779_18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6c3535779_18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b9a0b074_1_1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b9a0b074_1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6c3535779_18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6c3535779_18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6c3535779_18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6c3535779_18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1300950" y="10297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Museu de </a:t>
            </a:r>
            <a:r>
              <a:rPr lang="pt-BR"/>
              <a:t>Memórias</a:t>
            </a:r>
            <a:r>
              <a:rPr lang="pt-BR"/>
              <a:t> 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Ambiente para registrar e visualizar </a:t>
            </a:r>
            <a:r>
              <a:rPr lang="pt-BR" sz="2400"/>
              <a:t>lembranças</a:t>
            </a:r>
            <a:r>
              <a:rPr lang="pt-BR" sz="2400"/>
              <a:t> </a:t>
            </a:r>
            <a:endParaRPr b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1300950" y="1029750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Integrantes 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Ana Clara Missio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Arthur Araujo </a:t>
            </a:r>
            <a:br>
              <a:rPr lang="pt-BR" sz="2400"/>
            </a:br>
            <a:r>
              <a:rPr lang="pt-BR" sz="2400"/>
              <a:t>Moyseys Ferreira Verone 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idx="1" type="subTitle"/>
          </p:nvPr>
        </p:nvSpPr>
        <p:spPr>
          <a:xfrm>
            <a:off x="283100" y="1037913"/>
            <a:ext cx="4045200" cy="34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600"/>
              <a:t>Python: Principal linguagem para logica de programacao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600"/>
              <a:t>Flask: FrameWork utilizado para criar as lojas e renderizar as telas 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600"/>
              <a:t>SQlite: Utilizado como biblioteca prática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pt-BR" sz="1600"/>
              <a:t>HTML/CSS: Estilização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/>
              <a:t>Git/GitHub: Para versionamento de código e boas praticas   </a:t>
            </a:r>
            <a:endParaRPr sz="1600"/>
          </a:p>
        </p:txBody>
      </p:sp>
      <p:sp>
        <p:nvSpPr>
          <p:cNvPr id="85" name="Google Shape;85;p15"/>
          <p:cNvSpPr/>
          <p:nvPr/>
        </p:nvSpPr>
        <p:spPr>
          <a:xfrm>
            <a:off x="4572000" y="0"/>
            <a:ext cx="4596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40300"/>
            <a:ext cx="4595942" cy="39494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3100" y="226150"/>
            <a:ext cx="404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Tecnologias Utilizadas 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" type="subTitle"/>
          </p:nvPr>
        </p:nvSpPr>
        <p:spPr>
          <a:xfrm>
            <a:off x="283100" y="951150"/>
            <a:ext cx="4045200" cy="24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O objetivo foi criar um ambiente em que o </a:t>
            </a:r>
            <a:r>
              <a:rPr lang="pt-BR" sz="1600"/>
              <a:t>usuário</a:t>
            </a:r>
            <a:r>
              <a:rPr lang="pt-BR" sz="1600"/>
              <a:t> possa utilizar a </a:t>
            </a:r>
            <a:r>
              <a:rPr lang="pt-BR" sz="1600"/>
              <a:t>aplicação</a:t>
            </a:r>
            <a:r>
              <a:rPr lang="pt-BR" sz="1600"/>
              <a:t> web como um </a:t>
            </a:r>
            <a:r>
              <a:rPr lang="pt-BR" sz="1600"/>
              <a:t>diário</a:t>
            </a:r>
            <a:r>
              <a:rPr lang="pt-BR" sz="1600"/>
              <a:t> digital de </a:t>
            </a:r>
            <a:r>
              <a:rPr lang="pt-BR" sz="1600"/>
              <a:t>memórias</a:t>
            </a:r>
            <a:r>
              <a:rPr lang="pt-BR" sz="1600"/>
              <a:t> com o intuito de armazenar </a:t>
            </a:r>
            <a:r>
              <a:rPr lang="pt-BR" sz="1600"/>
              <a:t>lembranças</a:t>
            </a:r>
            <a:r>
              <a:rPr lang="pt-BR" sz="1600"/>
              <a:t> de maneiras </a:t>
            </a:r>
            <a:r>
              <a:rPr lang="pt-BR" sz="1600"/>
              <a:t>fáceis</a:t>
            </a:r>
            <a:r>
              <a:rPr lang="pt-BR" sz="1600"/>
              <a:t> e diferentes.</a:t>
            </a:r>
            <a:endParaRPr sz="1600"/>
          </a:p>
        </p:txBody>
      </p:sp>
      <p:sp>
        <p:nvSpPr>
          <p:cNvPr id="93" name="Google Shape;93;p16"/>
          <p:cNvSpPr/>
          <p:nvPr/>
        </p:nvSpPr>
        <p:spPr>
          <a:xfrm>
            <a:off x="4572000" y="0"/>
            <a:ext cx="4596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40300"/>
            <a:ext cx="4595942" cy="39494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83100" y="409900"/>
            <a:ext cx="404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Objetivo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959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283100" y="951150"/>
            <a:ext cx="4045200" cy="247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600"/>
              <a:t>O propósito foi criar um ambiente em que o usuário possa utilizar a aplicação web como um diário digital de memórias com o intuito de armazenar lembranças de maneiras fáceis e diferentes.</a:t>
            </a:r>
            <a:endParaRPr sz="1600"/>
          </a:p>
        </p:txBody>
      </p:sp>
      <p:sp>
        <p:nvSpPr>
          <p:cNvPr id="102" name="Google Shape;102;p17"/>
          <p:cNvSpPr/>
          <p:nvPr/>
        </p:nvSpPr>
        <p:spPr>
          <a:xfrm>
            <a:off x="4572000" y="0"/>
            <a:ext cx="4596000" cy="5143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40300"/>
            <a:ext cx="4595942" cy="3949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7"/>
          <p:cNvSpPr txBox="1"/>
          <p:nvPr/>
        </p:nvSpPr>
        <p:spPr>
          <a:xfrm>
            <a:off x="283100" y="409900"/>
            <a:ext cx="4045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pt-BR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Rotas </a:t>
            </a:r>
            <a:endParaRPr sz="12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0"/>
            <a:ext cx="459595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