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登录页" id="{3DC1D42E-126F-4565-B23B-C0E0F6DD30E2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0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sv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5F4500-4078-16A5-E89F-CC56C7F7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F67FF612-60D3-AFD0-DA75-18E5210CD467}"/>
              </a:ext>
            </a:extLst>
          </p:cNvPr>
          <p:cNvGrpSpPr/>
          <p:nvPr/>
        </p:nvGrpSpPr>
        <p:grpSpPr>
          <a:xfrm>
            <a:off x="1790994" y="1232033"/>
            <a:ext cx="8421411" cy="4584486"/>
            <a:chOff x="1790994" y="1232033"/>
            <a:chExt cx="8421411" cy="458448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2EDF274-E6D7-0D7F-CC1A-8540A59A963F}"/>
                </a:ext>
              </a:extLst>
            </p:cNvPr>
            <p:cNvSpPr/>
            <p:nvPr/>
          </p:nvSpPr>
          <p:spPr>
            <a:xfrm>
              <a:off x="1799924" y="1232033"/>
              <a:ext cx="8412481" cy="4581625"/>
            </a:xfrm>
            <a:prstGeom prst="roundRect">
              <a:avLst>
                <a:gd name="adj" fmla="val 399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AEBA3151-6D74-E740-ED0A-8EE0C50F2F4E}"/>
                </a:ext>
              </a:extLst>
            </p:cNvPr>
            <p:cNvSpPr/>
            <p:nvPr/>
          </p:nvSpPr>
          <p:spPr>
            <a:xfrm>
              <a:off x="1790994" y="1234894"/>
              <a:ext cx="3703873" cy="4581625"/>
            </a:xfrm>
            <a:custGeom>
              <a:avLst/>
              <a:gdLst>
                <a:gd name="connsiteX0" fmla="*/ 182944 w 5620218"/>
                <a:gd name="connsiteY0" fmla="*/ 0 h 4581625"/>
                <a:gd name="connsiteX1" fmla="*/ 5620218 w 5620218"/>
                <a:gd name="connsiteY1" fmla="*/ 0 h 4581625"/>
                <a:gd name="connsiteX2" fmla="*/ 5620218 w 5620218"/>
                <a:gd name="connsiteY2" fmla="*/ 4581625 h 4581625"/>
                <a:gd name="connsiteX3" fmla="*/ 182944 w 5620218"/>
                <a:gd name="connsiteY3" fmla="*/ 4581625 h 4581625"/>
                <a:gd name="connsiteX4" fmla="*/ 0 w 5620218"/>
                <a:gd name="connsiteY4" fmla="*/ 4398681 h 4581625"/>
                <a:gd name="connsiteX5" fmla="*/ 0 w 5620218"/>
                <a:gd name="connsiteY5" fmla="*/ 182944 h 4581625"/>
                <a:gd name="connsiteX6" fmla="*/ 182944 w 5620218"/>
                <a:gd name="connsiteY6" fmla="*/ 0 h 458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0218" h="4581625">
                  <a:moveTo>
                    <a:pt x="182944" y="0"/>
                  </a:moveTo>
                  <a:lnTo>
                    <a:pt x="5620218" y="0"/>
                  </a:lnTo>
                  <a:lnTo>
                    <a:pt x="5620218" y="4581625"/>
                  </a:lnTo>
                  <a:lnTo>
                    <a:pt x="182944" y="4581625"/>
                  </a:lnTo>
                  <a:cubicBezTo>
                    <a:pt x="81907" y="4581625"/>
                    <a:pt x="0" y="4499718"/>
                    <a:pt x="0" y="4398681"/>
                  </a:cubicBezTo>
                  <a:lnTo>
                    <a:pt x="0" y="182944"/>
                  </a:lnTo>
                  <a:cubicBezTo>
                    <a:pt x="0" y="81907"/>
                    <a:pt x="81907" y="0"/>
                    <a:pt x="182944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0B432CFC-7E29-2C0F-599A-74470397EB86}"/>
              </a:ext>
            </a:extLst>
          </p:cNvPr>
          <p:cNvSpPr/>
          <p:nvPr/>
        </p:nvSpPr>
        <p:spPr>
          <a:xfrm>
            <a:off x="2827303" y="3279827"/>
            <a:ext cx="1617044" cy="161704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A0A980-77E4-76B2-5A56-EE79B3EC720F}"/>
              </a:ext>
            </a:extLst>
          </p:cNvPr>
          <p:cNvSpPr txBox="1"/>
          <p:nvPr/>
        </p:nvSpPr>
        <p:spPr>
          <a:xfrm>
            <a:off x="2502213" y="2058416"/>
            <a:ext cx="2336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WELCOME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7A725A-0DC7-011D-6B42-0033F37AC592}"/>
              </a:ext>
            </a:extLst>
          </p:cNvPr>
          <p:cNvSpPr txBox="1"/>
          <p:nvPr/>
        </p:nvSpPr>
        <p:spPr>
          <a:xfrm>
            <a:off x="3137720" y="5018792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Moyu 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莫羽</a:t>
            </a:r>
          </a:p>
        </p:txBody>
      </p:sp>
      <p:pic>
        <p:nvPicPr>
          <p:cNvPr id="16" name="图片 15" descr="图表&#10;&#10;描述已自动生成">
            <a:extLst>
              <a:ext uri="{FF2B5EF4-FFF2-40B4-BE49-F238E27FC236}">
                <a16:creationId xmlns:a16="http://schemas.microsoft.com/office/drawing/2014/main" id="{FA2BB795-A6C1-116F-D538-E03F30EB56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536" y="4727448"/>
            <a:ext cx="1444755" cy="144475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5F579A2-2B77-311A-896F-338CCB46C245}"/>
              </a:ext>
            </a:extLst>
          </p:cNvPr>
          <p:cNvSpPr txBox="1"/>
          <p:nvPr/>
        </p:nvSpPr>
        <p:spPr>
          <a:xfrm>
            <a:off x="3815568" y="6604084"/>
            <a:ext cx="45608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Copyright © 2024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莫羽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All rights reserved |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闽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ICP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备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2023013938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号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|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闽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ICP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备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2023013938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号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DC7F2EF-D646-2C71-1738-C47E9E56CEB8}"/>
              </a:ext>
            </a:extLst>
          </p:cNvPr>
          <p:cNvSpPr txBox="1"/>
          <p:nvPr/>
        </p:nvSpPr>
        <p:spPr>
          <a:xfrm>
            <a:off x="2772871" y="2665984"/>
            <a:ext cx="1800493" cy="3077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欢迎来到摸鱼通讯录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4401737-C4D2-ED77-4354-34D64C38FD1D}"/>
              </a:ext>
            </a:extLst>
          </p:cNvPr>
          <p:cNvSpPr txBox="1"/>
          <p:nvPr/>
        </p:nvSpPr>
        <p:spPr>
          <a:xfrm>
            <a:off x="5466568" y="5664284"/>
            <a:ext cx="11689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DESIGNED BY </a:t>
            </a:r>
            <a:r>
              <a:rPr lang="zh-CN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张开羽 </a:t>
            </a:r>
            <a:r>
              <a:rPr lang="en-US" altLang="zh-CN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832201111</a:t>
            </a:r>
            <a:endParaRPr lang="zh-CN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5DEDC89-BBB1-EF5C-9DD5-F6A3003DC7A3}"/>
              </a:ext>
            </a:extLst>
          </p:cNvPr>
          <p:cNvSpPr/>
          <p:nvPr/>
        </p:nvSpPr>
        <p:spPr>
          <a:xfrm>
            <a:off x="5975498" y="4491342"/>
            <a:ext cx="3466214" cy="51304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注册并登录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3F6AA68-303E-93DB-1D96-00587D0A3B5D}"/>
              </a:ext>
            </a:extLst>
          </p:cNvPr>
          <p:cNvSpPr/>
          <p:nvPr/>
        </p:nvSpPr>
        <p:spPr>
          <a:xfrm>
            <a:off x="5968671" y="3669986"/>
            <a:ext cx="3436219" cy="5286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E66A049-6F8C-ECBB-3D84-E70CF8DC018B}"/>
              </a:ext>
            </a:extLst>
          </p:cNvPr>
          <p:cNvSpPr/>
          <p:nvPr/>
        </p:nvSpPr>
        <p:spPr>
          <a:xfrm>
            <a:off x="5968671" y="2848630"/>
            <a:ext cx="3436219" cy="5286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BB70E54-9C65-A235-4541-9DDC02081EF0}"/>
              </a:ext>
            </a:extLst>
          </p:cNvPr>
          <p:cNvSpPr/>
          <p:nvPr/>
        </p:nvSpPr>
        <p:spPr>
          <a:xfrm>
            <a:off x="5968671" y="2027274"/>
            <a:ext cx="3436219" cy="5286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9" name="图形 28">
            <a:extLst>
              <a:ext uri="{FF2B5EF4-FFF2-40B4-BE49-F238E27FC236}">
                <a16:creationId xmlns:a16="http://schemas.microsoft.com/office/drawing/2014/main" id="{B988B026-A2AF-C82D-DF4E-9C13768FB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1061" y="2965494"/>
            <a:ext cx="274032" cy="274032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AA4E2299-FF6A-C8F7-550D-C0AFC653FA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9225" y="2164686"/>
            <a:ext cx="236574" cy="236574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DBEC3200-360B-9BEF-4723-1E0FDA5AD7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02326" y="3811772"/>
            <a:ext cx="236573" cy="236573"/>
          </a:xfrm>
          <a:prstGeom prst="rect">
            <a:avLst/>
          </a:prstGeom>
        </p:spPr>
      </p:pic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26BCEB41-4EAA-F5B2-52C9-5B66FD6077AF}"/>
              </a:ext>
            </a:extLst>
          </p:cNvPr>
          <p:cNvSpPr/>
          <p:nvPr/>
        </p:nvSpPr>
        <p:spPr>
          <a:xfrm>
            <a:off x="8143477" y="3667760"/>
            <a:ext cx="1270984" cy="539531"/>
          </a:xfrm>
          <a:custGeom>
            <a:avLst/>
            <a:gdLst>
              <a:gd name="connsiteX0" fmla="*/ 0 w 1270984"/>
              <a:gd name="connsiteY0" fmla="*/ 0 h 528682"/>
              <a:gd name="connsiteX1" fmla="*/ 1006643 w 1270984"/>
              <a:gd name="connsiteY1" fmla="*/ 0 h 528682"/>
              <a:gd name="connsiteX2" fmla="*/ 1270984 w 1270984"/>
              <a:gd name="connsiteY2" fmla="*/ 264341 h 528682"/>
              <a:gd name="connsiteX3" fmla="*/ 1270983 w 1270984"/>
              <a:gd name="connsiteY3" fmla="*/ 264341 h 528682"/>
              <a:gd name="connsiteX4" fmla="*/ 1006642 w 1270984"/>
              <a:gd name="connsiteY4" fmla="*/ 528682 h 528682"/>
              <a:gd name="connsiteX5" fmla="*/ 0 w 1270984"/>
              <a:gd name="connsiteY5" fmla="*/ 528682 h 52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0984" h="528682">
                <a:moveTo>
                  <a:pt x="0" y="0"/>
                </a:moveTo>
                <a:lnTo>
                  <a:pt x="1006643" y="0"/>
                </a:lnTo>
                <a:cubicBezTo>
                  <a:pt x="1152635" y="0"/>
                  <a:pt x="1270984" y="118349"/>
                  <a:pt x="1270984" y="264341"/>
                </a:cubicBezTo>
                <a:lnTo>
                  <a:pt x="1270983" y="264341"/>
                </a:lnTo>
                <a:cubicBezTo>
                  <a:pt x="1270983" y="410333"/>
                  <a:pt x="1152634" y="528682"/>
                  <a:pt x="1006642" y="528682"/>
                </a:cubicBezTo>
                <a:lnTo>
                  <a:pt x="0" y="52868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/>
              <a:t>验证码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33ED8CA-5876-D40D-4E74-800016167A8B}"/>
              </a:ext>
            </a:extLst>
          </p:cNvPr>
          <p:cNvSpPr txBox="1"/>
          <p:nvPr/>
        </p:nvSpPr>
        <p:spPr>
          <a:xfrm>
            <a:off x="6472804" y="21579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邮箱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F6A3B4A-3A25-2A18-C51A-F03B8DCFA4E5}"/>
              </a:ext>
            </a:extLst>
          </p:cNvPr>
          <p:cNvSpPr txBox="1"/>
          <p:nvPr/>
        </p:nvSpPr>
        <p:spPr>
          <a:xfrm>
            <a:off x="6472804" y="29623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密码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F5E8050-A540-CADF-F588-DF19B8B75B2B}"/>
              </a:ext>
            </a:extLst>
          </p:cNvPr>
          <p:cNvSpPr txBox="1"/>
          <p:nvPr/>
        </p:nvSpPr>
        <p:spPr>
          <a:xfrm>
            <a:off x="6472804" y="37920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六位验证码</a:t>
            </a:r>
          </a:p>
        </p:txBody>
      </p:sp>
    </p:spTree>
    <p:extLst>
      <p:ext uri="{BB962C8B-B14F-4D97-AF65-F5344CB8AC3E}">
        <p14:creationId xmlns:p14="http://schemas.microsoft.com/office/powerpoint/2010/main" val="256090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5F4500-4078-16A5-E89F-CC56C7F7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5F579A2-2B77-311A-896F-338CCB46C245}"/>
              </a:ext>
            </a:extLst>
          </p:cNvPr>
          <p:cNvSpPr txBox="1"/>
          <p:nvPr/>
        </p:nvSpPr>
        <p:spPr>
          <a:xfrm>
            <a:off x="3815568" y="6604084"/>
            <a:ext cx="45608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Copyright © 2024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莫羽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All rights reserved |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闽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ICP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备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2023013938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号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|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闽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ICP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备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2023013938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号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B271C68-6547-EF3C-68FD-3EF3D36380D7}"/>
              </a:ext>
            </a:extLst>
          </p:cNvPr>
          <p:cNvSpPr/>
          <p:nvPr/>
        </p:nvSpPr>
        <p:spPr>
          <a:xfrm>
            <a:off x="2890220" y="869128"/>
            <a:ext cx="6411561" cy="5459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F8D5509-9C76-21E5-E5F8-AC787F693138}"/>
              </a:ext>
            </a:extLst>
          </p:cNvPr>
          <p:cNvSpPr/>
          <p:nvPr/>
        </p:nvSpPr>
        <p:spPr>
          <a:xfrm>
            <a:off x="8364353" y="867324"/>
            <a:ext cx="952901" cy="557015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5401AEF7-F3DA-6D0F-5E75-5BA34CCD6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4250" y="920307"/>
            <a:ext cx="492345" cy="492345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FA3EAD01-A6BC-8640-1C73-8DEE66FA4B30}"/>
              </a:ext>
            </a:extLst>
          </p:cNvPr>
          <p:cNvGrpSpPr/>
          <p:nvPr/>
        </p:nvGrpSpPr>
        <p:grpSpPr>
          <a:xfrm>
            <a:off x="4462289" y="2163011"/>
            <a:ext cx="3147461" cy="1684422"/>
            <a:chOff x="6535553" y="2239211"/>
            <a:chExt cx="3147461" cy="168442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6603B85-9F96-2421-22FA-E173BAC944B8}"/>
                </a:ext>
              </a:extLst>
            </p:cNvPr>
            <p:cNvGrpSpPr/>
            <p:nvPr/>
          </p:nvGrpSpPr>
          <p:grpSpPr>
            <a:xfrm>
              <a:off x="6535553" y="2239211"/>
              <a:ext cx="3147461" cy="1684422"/>
              <a:chOff x="2849077" y="2239211"/>
              <a:chExt cx="3147461" cy="168442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C9F51988-E18B-335F-DAFA-FCCA4F7B14DA}"/>
                  </a:ext>
                </a:extLst>
              </p:cNvPr>
              <p:cNvSpPr/>
              <p:nvPr/>
            </p:nvSpPr>
            <p:spPr>
              <a:xfrm>
                <a:off x="2849077" y="2239211"/>
                <a:ext cx="3147461" cy="1684422"/>
              </a:xfrm>
              <a:prstGeom prst="roundRect">
                <a:avLst>
                  <a:gd name="adj" fmla="val 399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5B1C873-3234-DB19-9076-0261858F9128}"/>
                  </a:ext>
                </a:extLst>
              </p:cNvPr>
              <p:cNvSpPr/>
              <p:nvPr/>
            </p:nvSpPr>
            <p:spPr>
              <a:xfrm>
                <a:off x="3260979" y="2409943"/>
                <a:ext cx="649016" cy="6490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B2D8DDE-2D44-8119-C204-F4CB5A9CAED0}"/>
                </a:ext>
              </a:extLst>
            </p:cNvPr>
            <p:cNvGrpSpPr/>
            <p:nvPr/>
          </p:nvGrpSpPr>
          <p:grpSpPr>
            <a:xfrm>
              <a:off x="7793942" y="2542782"/>
              <a:ext cx="1253869" cy="420434"/>
              <a:chOff x="8111041" y="2542782"/>
              <a:chExt cx="1253869" cy="420434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2BEBEE4-871F-D71B-0982-767FBA2D1725}"/>
                  </a:ext>
                </a:extLst>
              </p:cNvPr>
              <p:cNvSpPr txBox="1"/>
              <p:nvPr/>
            </p:nvSpPr>
            <p:spPr>
              <a:xfrm>
                <a:off x="8111041" y="2542782"/>
                <a:ext cx="12538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+mj-ea"/>
                    <a:ea typeface="+mj-ea"/>
                  </a:rPr>
                  <a:t>Moyu </a:t>
                </a:r>
                <a:r>
                  <a:rPr lang="zh-CN" altLang="en-US" sz="1600" b="1" dirty="0">
                    <a:latin typeface="+mj-ea"/>
                    <a:ea typeface="+mj-ea"/>
                  </a:rPr>
                  <a:t>莫羽</a:t>
                </a:r>
              </a:p>
            </p:txBody>
          </p: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1CA29AEE-1BED-064C-4E2A-EC3FDADAEB39}"/>
                  </a:ext>
                </a:extLst>
              </p:cNvPr>
              <p:cNvSpPr/>
              <p:nvPr/>
            </p:nvSpPr>
            <p:spPr>
              <a:xfrm>
                <a:off x="8212888" y="2914784"/>
                <a:ext cx="1058111" cy="48432"/>
              </a:xfrm>
              <a:prstGeom prst="roundRect">
                <a:avLst>
                  <a:gd name="adj" fmla="val 50000"/>
                </a:avLst>
              </a:prstGeom>
              <a:solidFill>
                <a:srgbClr val="3685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88DDD89-B083-E4C4-05A5-F07ECF6436B9}"/>
                </a:ext>
              </a:extLst>
            </p:cNvPr>
            <p:cNvSpPr txBox="1"/>
            <p:nvPr/>
          </p:nvSpPr>
          <p:spPr>
            <a:xfrm>
              <a:off x="6965280" y="3220116"/>
              <a:ext cx="1762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+mj-ea"/>
                  <a:ea typeface="+mj-ea"/>
                </a:rPr>
                <a:t>电话：</a:t>
              </a:r>
              <a:r>
                <a:rPr lang="en-US" altLang="zh-CN" sz="1200" dirty="0">
                  <a:latin typeface="+mj-ea"/>
                  <a:ea typeface="+mj-ea"/>
                </a:rPr>
                <a:t>1528XXXX0338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5739EA3-FB13-4FAC-2CDE-EB225A1AF9B4}"/>
                </a:ext>
              </a:extLst>
            </p:cNvPr>
            <p:cNvSpPr txBox="1"/>
            <p:nvPr/>
          </p:nvSpPr>
          <p:spPr>
            <a:xfrm>
              <a:off x="6965280" y="3533382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+mj-ea"/>
                  <a:ea typeface="+mj-ea"/>
                </a:rPr>
                <a:t>地址：福州大学</a:t>
              </a:r>
              <a:endParaRPr lang="en-US" altLang="zh-CN" sz="1200" dirty="0">
                <a:latin typeface="+mj-ea"/>
                <a:ea typeface="+mj-ea"/>
              </a:endParaRPr>
            </a:p>
          </p:txBody>
        </p:sp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9E5C11C4-4DC5-4C28-7742-CD6E3544F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96401" y="2319866"/>
              <a:ext cx="241300" cy="241300"/>
            </a:xfrm>
            <a:prstGeom prst="rect">
              <a:avLst/>
            </a:prstGeom>
          </p:spPr>
        </p:pic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1CB8EBF-C32F-0DE1-E98E-FB121FDA9F9B}"/>
              </a:ext>
            </a:extLst>
          </p:cNvPr>
          <p:cNvGrpSpPr/>
          <p:nvPr/>
        </p:nvGrpSpPr>
        <p:grpSpPr>
          <a:xfrm>
            <a:off x="564770" y="2163011"/>
            <a:ext cx="3147461" cy="1684422"/>
            <a:chOff x="6535553" y="2239211"/>
            <a:chExt cx="3147461" cy="1684422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0922CA63-9F99-CA8B-6138-3F39769BBDE2}"/>
                </a:ext>
              </a:extLst>
            </p:cNvPr>
            <p:cNvGrpSpPr/>
            <p:nvPr/>
          </p:nvGrpSpPr>
          <p:grpSpPr>
            <a:xfrm>
              <a:off x="6535553" y="2239211"/>
              <a:ext cx="3147461" cy="1684422"/>
              <a:chOff x="2849077" y="2239211"/>
              <a:chExt cx="3147461" cy="1684422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94DBB479-0CD2-2E0A-99FF-48EB923F268A}"/>
                  </a:ext>
                </a:extLst>
              </p:cNvPr>
              <p:cNvSpPr/>
              <p:nvPr/>
            </p:nvSpPr>
            <p:spPr>
              <a:xfrm>
                <a:off x="2849077" y="2239211"/>
                <a:ext cx="3147461" cy="1684422"/>
              </a:xfrm>
              <a:prstGeom prst="roundRect">
                <a:avLst>
                  <a:gd name="adj" fmla="val 399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DBA1F8DA-D0E3-54E0-7DE8-DEA2B885B1F8}"/>
                  </a:ext>
                </a:extLst>
              </p:cNvPr>
              <p:cNvSpPr/>
              <p:nvPr/>
            </p:nvSpPr>
            <p:spPr>
              <a:xfrm>
                <a:off x="3260979" y="2409943"/>
                <a:ext cx="649016" cy="6490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FED9601-40C9-D080-5050-38C097EF0EB2}"/>
                </a:ext>
              </a:extLst>
            </p:cNvPr>
            <p:cNvGrpSpPr/>
            <p:nvPr/>
          </p:nvGrpSpPr>
          <p:grpSpPr>
            <a:xfrm>
              <a:off x="7793942" y="2542782"/>
              <a:ext cx="1253869" cy="420434"/>
              <a:chOff x="8111041" y="2542782"/>
              <a:chExt cx="1253869" cy="420434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9155C59-449C-3662-B218-DA6D6C681881}"/>
                  </a:ext>
                </a:extLst>
              </p:cNvPr>
              <p:cNvSpPr txBox="1"/>
              <p:nvPr/>
            </p:nvSpPr>
            <p:spPr>
              <a:xfrm>
                <a:off x="8111041" y="2542782"/>
                <a:ext cx="12538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+mj-ea"/>
                    <a:ea typeface="+mj-ea"/>
                  </a:rPr>
                  <a:t>Moyu </a:t>
                </a:r>
                <a:r>
                  <a:rPr lang="zh-CN" altLang="en-US" sz="1600" b="1" dirty="0">
                    <a:latin typeface="+mj-ea"/>
                    <a:ea typeface="+mj-ea"/>
                  </a:rPr>
                  <a:t>莫羽</a:t>
                </a:r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4132B862-929B-C666-0A2F-15CE65DA2E20}"/>
                  </a:ext>
                </a:extLst>
              </p:cNvPr>
              <p:cNvSpPr/>
              <p:nvPr/>
            </p:nvSpPr>
            <p:spPr>
              <a:xfrm>
                <a:off x="8212888" y="2914784"/>
                <a:ext cx="1058111" cy="48432"/>
              </a:xfrm>
              <a:prstGeom prst="roundRect">
                <a:avLst>
                  <a:gd name="adj" fmla="val 50000"/>
                </a:avLst>
              </a:prstGeom>
              <a:solidFill>
                <a:srgbClr val="3685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262720F-BD75-824D-ECFB-23EA6562E6D7}"/>
                </a:ext>
              </a:extLst>
            </p:cNvPr>
            <p:cNvSpPr txBox="1"/>
            <p:nvPr/>
          </p:nvSpPr>
          <p:spPr>
            <a:xfrm>
              <a:off x="6965280" y="3220116"/>
              <a:ext cx="1762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+mj-ea"/>
                  <a:ea typeface="+mj-ea"/>
                </a:rPr>
                <a:t>电话：</a:t>
              </a:r>
              <a:r>
                <a:rPr lang="en-US" altLang="zh-CN" sz="1200" dirty="0">
                  <a:latin typeface="+mj-ea"/>
                  <a:ea typeface="+mj-ea"/>
                </a:rPr>
                <a:t>1528XXXX0338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82EC82F-F514-C5DC-9050-59C7724C5645}"/>
                </a:ext>
              </a:extLst>
            </p:cNvPr>
            <p:cNvSpPr txBox="1"/>
            <p:nvPr/>
          </p:nvSpPr>
          <p:spPr>
            <a:xfrm>
              <a:off x="6965280" y="3533382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+mj-ea"/>
                  <a:ea typeface="+mj-ea"/>
                </a:rPr>
                <a:t>地址：福州大学</a:t>
              </a:r>
              <a:endParaRPr lang="en-US" altLang="zh-CN" sz="1200" dirty="0">
                <a:latin typeface="+mj-ea"/>
                <a:ea typeface="+mj-ea"/>
              </a:endParaRPr>
            </a:p>
          </p:txBody>
        </p:sp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5910581C-882E-EF3C-7E5B-32FE0C155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96401" y="2319866"/>
              <a:ext cx="241300" cy="241300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8A0B5F1-26ED-9548-093D-38CCED60149C}"/>
              </a:ext>
            </a:extLst>
          </p:cNvPr>
          <p:cNvGrpSpPr/>
          <p:nvPr/>
        </p:nvGrpSpPr>
        <p:grpSpPr>
          <a:xfrm>
            <a:off x="8372374" y="4268539"/>
            <a:ext cx="3147461" cy="1684422"/>
            <a:chOff x="6524324" y="4268538"/>
            <a:chExt cx="3147461" cy="1684422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93B3B0-E8E2-547A-AE74-336A879B8889}"/>
                </a:ext>
              </a:extLst>
            </p:cNvPr>
            <p:cNvSpPr/>
            <p:nvPr/>
          </p:nvSpPr>
          <p:spPr>
            <a:xfrm>
              <a:off x="6524324" y="4268538"/>
              <a:ext cx="3147461" cy="1684422"/>
            </a:xfrm>
            <a:custGeom>
              <a:avLst/>
              <a:gdLst>
                <a:gd name="connsiteX0" fmla="*/ 208805 w 3147461"/>
                <a:gd name="connsiteY0" fmla="*/ 143934 h 1684422"/>
                <a:gd name="connsiteX1" fmla="*/ 152400 w 3147461"/>
                <a:gd name="connsiteY1" fmla="*/ 200339 h 1684422"/>
                <a:gd name="connsiteX2" fmla="*/ 152400 w 3147461"/>
                <a:gd name="connsiteY2" fmla="*/ 1500124 h 1684422"/>
                <a:gd name="connsiteX3" fmla="*/ 208805 w 3147461"/>
                <a:gd name="connsiteY3" fmla="*/ 1556529 h 1684422"/>
                <a:gd name="connsiteX4" fmla="*/ 2944271 w 3147461"/>
                <a:gd name="connsiteY4" fmla="*/ 1556529 h 1684422"/>
                <a:gd name="connsiteX5" fmla="*/ 3000676 w 3147461"/>
                <a:gd name="connsiteY5" fmla="*/ 1500124 h 1684422"/>
                <a:gd name="connsiteX6" fmla="*/ 3000676 w 3147461"/>
                <a:gd name="connsiteY6" fmla="*/ 200339 h 1684422"/>
                <a:gd name="connsiteX7" fmla="*/ 2944271 w 3147461"/>
                <a:gd name="connsiteY7" fmla="*/ 143934 h 1684422"/>
                <a:gd name="connsiteX8" fmla="*/ 67259 w 3147461"/>
                <a:gd name="connsiteY8" fmla="*/ 0 h 1684422"/>
                <a:gd name="connsiteX9" fmla="*/ 3080202 w 3147461"/>
                <a:gd name="connsiteY9" fmla="*/ 0 h 1684422"/>
                <a:gd name="connsiteX10" fmla="*/ 3147461 w 3147461"/>
                <a:gd name="connsiteY10" fmla="*/ 67259 h 1684422"/>
                <a:gd name="connsiteX11" fmla="*/ 3147461 w 3147461"/>
                <a:gd name="connsiteY11" fmla="*/ 1617163 h 1684422"/>
                <a:gd name="connsiteX12" fmla="*/ 3080202 w 3147461"/>
                <a:gd name="connsiteY12" fmla="*/ 1684422 h 1684422"/>
                <a:gd name="connsiteX13" fmla="*/ 67259 w 3147461"/>
                <a:gd name="connsiteY13" fmla="*/ 1684422 h 1684422"/>
                <a:gd name="connsiteX14" fmla="*/ 0 w 3147461"/>
                <a:gd name="connsiteY14" fmla="*/ 1617163 h 1684422"/>
                <a:gd name="connsiteX15" fmla="*/ 0 w 3147461"/>
                <a:gd name="connsiteY15" fmla="*/ 67259 h 1684422"/>
                <a:gd name="connsiteX16" fmla="*/ 67259 w 3147461"/>
                <a:gd name="connsiteY16" fmla="*/ 0 h 1684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7461" h="1684422">
                  <a:moveTo>
                    <a:pt x="208805" y="143934"/>
                  </a:moveTo>
                  <a:cubicBezTo>
                    <a:pt x="177653" y="143934"/>
                    <a:pt x="152400" y="169187"/>
                    <a:pt x="152400" y="200339"/>
                  </a:cubicBezTo>
                  <a:lnTo>
                    <a:pt x="152400" y="1500124"/>
                  </a:lnTo>
                  <a:cubicBezTo>
                    <a:pt x="152400" y="1531276"/>
                    <a:pt x="177653" y="1556529"/>
                    <a:pt x="208805" y="1556529"/>
                  </a:cubicBezTo>
                  <a:lnTo>
                    <a:pt x="2944271" y="1556529"/>
                  </a:lnTo>
                  <a:cubicBezTo>
                    <a:pt x="2975423" y="1556529"/>
                    <a:pt x="3000676" y="1531276"/>
                    <a:pt x="3000676" y="1500124"/>
                  </a:cubicBezTo>
                  <a:lnTo>
                    <a:pt x="3000676" y="200339"/>
                  </a:lnTo>
                  <a:cubicBezTo>
                    <a:pt x="3000676" y="169187"/>
                    <a:pt x="2975423" y="143934"/>
                    <a:pt x="2944271" y="143934"/>
                  </a:cubicBezTo>
                  <a:close/>
                  <a:moveTo>
                    <a:pt x="67259" y="0"/>
                  </a:moveTo>
                  <a:lnTo>
                    <a:pt x="3080202" y="0"/>
                  </a:lnTo>
                  <a:cubicBezTo>
                    <a:pt x="3117348" y="0"/>
                    <a:pt x="3147461" y="30113"/>
                    <a:pt x="3147461" y="67259"/>
                  </a:cubicBezTo>
                  <a:lnTo>
                    <a:pt x="3147461" y="1617163"/>
                  </a:lnTo>
                  <a:cubicBezTo>
                    <a:pt x="3147461" y="1654309"/>
                    <a:pt x="3117348" y="1684422"/>
                    <a:pt x="3080202" y="1684422"/>
                  </a:cubicBezTo>
                  <a:lnTo>
                    <a:pt x="67259" y="1684422"/>
                  </a:lnTo>
                  <a:cubicBezTo>
                    <a:pt x="30113" y="1684422"/>
                    <a:pt x="0" y="1654309"/>
                    <a:pt x="0" y="1617163"/>
                  </a:cubicBezTo>
                  <a:lnTo>
                    <a:pt x="0" y="67259"/>
                  </a:lnTo>
                  <a:cubicBezTo>
                    <a:pt x="0" y="30113"/>
                    <a:pt x="30113" y="0"/>
                    <a:pt x="672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F8A75A57-2570-7D9F-5628-0103064C7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94598" y="4631266"/>
              <a:ext cx="935567" cy="935567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E4EDFF8-52C2-28DB-9E5F-94D18F44E452}"/>
              </a:ext>
            </a:extLst>
          </p:cNvPr>
          <p:cNvGrpSpPr/>
          <p:nvPr/>
        </p:nvGrpSpPr>
        <p:grpSpPr>
          <a:xfrm>
            <a:off x="8359808" y="2163011"/>
            <a:ext cx="3147461" cy="1684422"/>
            <a:chOff x="6535553" y="2239211"/>
            <a:chExt cx="3147461" cy="168442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0F3861B-388F-A7DA-A9CC-669421EBB411}"/>
                </a:ext>
              </a:extLst>
            </p:cNvPr>
            <p:cNvGrpSpPr/>
            <p:nvPr/>
          </p:nvGrpSpPr>
          <p:grpSpPr>
            <a:xfrm>
              <a:off x="6535553" y="2239211"/>
              <a:ext cx="3147461" cy="1684422"/>
              <a:chOff x="2849077" y="2239211"/>
              <a:chExt cx="3147461" cy="1684422"/>
            </a:xfrm>
          </p:grpSpPr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9CB495FF-01EA-F522-B747-6B17FE433855}"/>
                  </a:ext>
                </a:extLst>
              </p:cNvPr>
              <p:cNvSpPr/>
              <p:nvPr/>
            </p:nvSpPr>
            <p:spPr>
              <a:xfrm>
                <a:off x="2849077" y="2239211"/>
                <a:ext cx="3147461" cy="1684422"/>
              </a:xfrm>
              <a:prstGeom prst="roundRect">
                <a:avLst>
                  <a:gd name="adj" fmla="val 399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F077B3D-2E69-2B4E-A001-509D1D29EBE5}"/>
                  </a:ext>
                </a:extLst>
              </p:cNvPr>
              <p:cNvSpPr/>
              <p:nvPr/>
            </p:nvSpPr>
            <p:spPr>
              <a:xfrm>
                <a:off x="3260979" y="2409943"/>
                <a:ext cx="649016" cy="6490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B860BB2-259D-F294-F75D-38B3CF99AEF3}"/>
                </a:ext>
              </a:extLst>
            </p:cNvPr>
            <p:cNvGrpSpPr/>
            <p:nvPr/>
          </p:nvGrpSpPr>
          <p:grpSpPr>
            <a:xfrm>
              <a:off x="7793942" y="2542782"/>
              <a:ext cx="1253869" cy="420434"/>
              <a:chOff x="8111041" y="2542782"/>
              <a:chExt cx="1253869" cy="420434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95F4059-00CA-ED8E-C829-413C39B238D4}"/>
                  </a:ext>
                </a:extLst>
              </p:cNvPr>
              <p:cNvSpPr txBox="1"/>
              <p:nvPr/>
            </p:nvSpPr>
            <p:spPr>
              <a:xfrm>
                <a:off x="8111041" y="2542782"/>
                <a:ext cx="12538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+mj-ea"/>
                    <a:ea typeface="+mj-ea"/>
                  </a:rPr>
                  <a:t>Moyu </a:t>
                </a:r>
                <a:r>
                  <a:rPr lang="zh-CN" altLang="en-US" sz="1600" b="1" dirty="0">
                    <a:latin typeface="+mj-ea"/>
                    <a:ea typeface="+mj-ea"/>
                  </a:rPr>
                  <a:t>莫羽</a:t>
                </a: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C5BF5A88-2B55-094E-7D90-4815019A02AB}"/>
                  </a:ext>
                </a:extLst>
              </p:cNvPr>
              <p:cNvSpPr/>
              <p:nvPr/>
            </p:nvSpPr>
            <p:spPr>
              <a:xfrm>
                <a:off x="8212888" y="2914784"/>
                <a:ext cx="1058111" cy="48432"/>
              </a:xfrm>
              <a:prstGeom prst="roundRect">
                <a:avLst>
                  <a:gd name="adj" fmla="val 50000"/>
                </a:avLst>
              </a:prstGeom>
              <a:solidFill>
                <a:srgbClr val="3685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197CC8B-BCD1-5A65-E6F5-2D0758CC6B84}"/>
                </a:ext>
              </a:extLst>
            </p:cNvPr>
            <p:cNvSpPr txBox="1"/>
            <p:nvPr/>
          </p:nvSpPr>
          <p:spPr>
            <a:xfrm>
              <a:off x="6965280" y="3220116"/>
              <a:ext cx="1762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+mj-ea"/>
                  <a:ea typeface="+mj-ea"/>
                </a:rPr>
                <a:t>电话：</a:t>
              </a:r>
              <a:r>
                <a:rPr lang="en-US" altLang="zh-CN" sz="1200" dirty="0">
                  <a:latin typeface="+mj-ea"/>
                  <a:ea typeface="+mj-ea"/>
                </a:rPr>
                <a:t>1528XXXX0338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A03BA68-9B76-88C6-90F3-7059F2B4E984}"/>
                </a:ext>
              </a:extLst>
            </p:cNvPr>
            <p:cNvSpPr txBox="1"/>
            <p:nvPr/>
          </p:nvSpPr>
          <p:spPr>
            <a:xfrm>
              <a:off x="6965280" y="3533382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+mj-ea"/>
                  <a:ea typeface="+mj-ea"/>
                </a:rPr>
                <a:t>地址：福州大学</a:t>
              </a:r>
              <a:endParaRPr lang="en-US" altLang="zh-CN" sz="1200" dirty="0">
                <a:latin typeface="+mj-ea"/>
                <a:ea typeface="+mj-ea"/>
              </a:endParaRPr>
            </a:p>
          </p:txBody>
        </p:sp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510A2CDF-477F-F8C3-1D92-6648B9387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96401" y="2319866"/>
              <a:ext cx="241300" cy="241300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3547BC5-739F-82AA-B2AB-68AE5AE71596}"/>
              </a:ext>
            </a:extLst>
          </p:cNvPr>
          <p:cNvGrpSpPr/>
          <p:nvPr/>
        </p:nvGrpSpPr>
        <p:grpSpPr>
          <a:xfrm>
            <a:off x="4460685" y="4250088"/>
            <a:ext cx="3147461" cy="1684422"/>
            <a:chOff x="6535553" y="2239211"/>
            <a:chExt cx="3147461" cy="168442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1881B3B-2635-DDE0-F154-AB220C9EDB15}"/>
                </a:ext>
              </a:extLst>
            </p:cNvPr>
            <p:cNvGrpSpPr/>
            <p:nvPr/>
          </p:nvGrpSpPr>
          <p:grpSpPr>
            <a:xfrm>
              <a:off x="6535553" y="2239211"/>
              <a:ext cx="3147461" cy="1684422"/>
              <a:chOff x="2849077" y="2239211"/>
              <a:chExt cx="3147461" cy="1684422"/>
            </a:xfrm>
          </p:grpSpPr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1B010E9-A0FB-13EF-4F7A-48DCF71B4DE7}"/>
                  </a:ext>
                </a:extLst>
              </p:cNvPr>
              <p:cNvSpPr/>
              <p:nvPr/>
            </p:nvSpPr>
            <p:spPr>
              <a:xfrm>
                <a:off x="2849077" y="2239211"/>
                <a:ext cx="3147461" cy="1684422"/>
              </a:xfrm>
              <a:prstGeom prst="roundRect">
                <a:avLst>
                  <a:gd name="adj" fmla="val 399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8EB99A0A-CBD5-6AE2-7064-0311A85676B4}"/>
                  </a:ext>
                </a:extLst>
              </p:cNvPr>
              <p:cNvSpPr/>
              <p:nvPr/>
            </p:nvSpPr>
            <p:spPr>
              <a:xfrm>
                <a:off x="3260979" y="2409943"/>
                <a:ext cx="649016" cy="6490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41C45DF3-DE4C-FCED-D23D-493D40D1AD7B}"/>
                </a:ext>
              </a:extLst>
            </p:cNvPr>
            <p:cNvGrpSpPr/>
            <p:nvPr/>
          </p:nvGrpSpPr>
          <p:grpSpPr>
            <a:xfrm>
              <a:off x="7793942" y="2542782"/>
              <a:ext cx="1253869" cy="420434"/>
              <a:chOff x="8111041" y="2542782"/>
              <a:chExt cx="1253869" cy="420434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68545D0-5FE9-0C33-7F36-FEAAA433BAF8}"/>
                  </a:ext>
                </a:extLst>
              </p:cNvPr>
              <p:cNvSpPr txBox="1"/>
              <p:nvPr/>
            </p:nvSpPr>
            <p:spPr>
              <a:xfrm>
                <a:off x="8111041" y="2542782"/>
                <a:ext cx="12538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+mj-ea"/>
                    <a:ea typeface="+mj-ea"/>
                  </a:rPr>
                  <a:t>Moyu </a:t>
                </a:r>
                <a:r>
                  <a:rPr lang="zh-CN" altLang="en-US" sz="1600" b="1" dirty="0">
                    <a:latin typeface="+mj-ea"/>
                    <a:ea typeface="+mj-ea"/>
                  </a:rPr>
                  <a:t>莫羽</a:t>
                </a:r>
              </a:p>
            </p:txBody>
          </p:sp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E7635B42-AE2A-2815-66D0-309C70D72D8B}"/>
                  </a:ext>
                </a:extLst>
              </p:cNvPr>
              <p:cNvSpPr/>
              <p:nvPr/>
            </p:nvSpPr>
            <p:spPr>
              <a:xfrm>
                <a:off x="8212888" y="2914784"/>
                <a:ext cx="1058111" cy="48432"/>
              </a:xfrm>
              <a:prstGeom prst="roundRect">
                <a:avLst>
                  <a:gd name="adj" fmla="val 50000"/>
                </a:avLst>
              </a:prstGeom>
              <a:solidFill>
                <a:srgbClr val="3685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208BD2D-CADC-3494-D017-4A412546A848}"/>
                </a:ext>
              </a:extLst>
            </p:cNvPr>
            <p:cNvSpPr txBox="1"/>
            <p:nvPr/>
          </p:nvSpPr>
          <p:spPr>
            <a:xfrm>
              <a:off x="6965280" y="3220116"/>
              <a:ext cx="1762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+mj-ea"/>
                  <a:ea typeface="+mj-ea"/>
                </a:rPr>
                <a:t>电话：</a:t>
              </a:r>
              <a:r>
                <a:rPr lang="en-US" altLang="zh-CN" sz="1200" dirty="0">
                  <a:latin typeface="+mj-ea"/>
                  <a:ea typeface="+mj-ea"/>
                </a:rPr>
                <a:t>1528XXXX0338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965C772-927E-538F-6269-E300B62391C2}"/>
                </a:ext>
              </a:extLst>
            </p:cNvPr>
            <p:cNvSpPr txBox="1"/>
            <p:nvPr/>
          </p:nvSpPr>
          <p:spPr>
            <a:xfrm>
              <a:off x="6965280" y="3533382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+mj-ea"/>
                  <a:ea typeface="+mj-ea"/>
                </a:rPr>
                <a:t>地址：福州大学</a:t>
              </a:r>
              <a:endParaRPr lang="en-US" altLang="zh-CN" sz="1200" dirty="0">
                <a:latin typeface="+mj-ea"/>
                <a:ea typeface="+mj-ea"/>
              </a:endParaRPr>
            </a:p>
          </p:txBody>
        </p:sp>
        <p:pic>
          <p:nvPicPr>
            <p:cNvPr id="35" name="图形 34">
              <a:extLst>
                <a:ext uri="{FF2B5EF4-FFF2-40B4-BE49-F238E27FC236}">
                  <a16:creationId xmlns:a16="http://schemas.microsoft.com/office/drawing/2014/main" id="{7B51F0DB-C350-496A-E724-CB574D5C9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96401" y="2319866"/>
              <a:ext cx="241300" cy="241300"/>
            </a:xfrm>
            <a:prstGeom prst="rect">
              <a:avLst/>
            </a:prstGeom>
          </p:spPr>
        </p:pic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84CAEE4-6FD5-010C-B8F6-2D2765B213BF}"/>
              </a:ext>
            </a:extLst>
          </p:cNvPr>
          <p:cNvGrpSpPr/>
          <p:nvPr/>
        </p:nvGrpSpPr>
        <p:grpSpPr>
          <a:xfrm>
            <a:off x="563166" y="4250088"/>
            <a:ext cx="3147461" cy="1684422"/>
            <a:chOff x="6535553" y="2239211"/>
            <a:chExt cx="3147461" cy="1684422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6BF7B0C-2484-89CF-61F3-D9A830A7F815}"/>
                </a:ext>
              </a:extLst>
            </p:cNvPr>
            <p:cNvGrpSpPr/>
            <p:nvPr/>
          </p:nvGrpSpPr>
          <p:grpSpPr>
            <a:xfrm>
              <a:off x="6535553" y="2239211"/>
              <a:ext cx="3147461" cy="1684422"/>
              <a:chOff x="2849077" y="2239211"/>
              <a:chExt cx="3147461" cy="1684422"/>
            </a:xfrm>
          </p:grpSpPr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75A69DB6-B3E3-08CE-D7E8-A48E9DB060B5}"/>
                  </a:ext>
                </a:extLst>
              </p:cNvPr>
              <p:cNvSpPr/>
              <p:nvPr/>
            </p:nvSpPr>
            <p:spPr>
              <a:xfrm>
                <a:off x="2849077" y="2239211"/>
                <a:ext cx="3147461" cy="1684422"/>
              </a:xfrm>
              <a:prstGeom prst="roundRect">
                <a:avLst>
                  <a:gd name="adj" fmla="val 399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962AC515-5B40-7474-F128-AB5342A998CB}"/>
                  </a:ext>
                </a:extLst>
              </p:cNvPr>
              <p:cNvSpPr/>
              <p:nvPr/>
            </p:nvSpPr>
            <p:spPr>
              <a:xfrm>
                <a:off x="3260979" y="2409943"/>
                <a:ext cx="649016" cy="6490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C2E93386-8A61-2539-05E8-27B3AEC592E2}"/>
                </a:ext>
              </a:extLst>
            </p:cNvPr>
            <p:cNvGrpSpPr/>
            <p:nvPr/>
          </p:nvGrpSpPr>
          <p:grpSpPr>
            <a:xfrm>
              <a:off x="7793942" y="2542782"/>
              <a:ext cx="1253869" cy="420434"/>
              <a:chOff x="8111041" y="2542782"/>
              <a:chExt cx="1253869" cy="420434"/>
            </a:xfrm>
          </p:grpSpPr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8FA7315-2FB2-9B54-A710-8589BFC0CF03}"/>
                  </a:ext>
                </a:extLst>
              </p:cNvPr>
              <p:cNvSpPr txBox="1"/>
              <p:nvPr/>
            </p:nvSpPr>
            <p:spPr>
              <a:xfrm>
                <a:off x="8111041" y="2542782"/>
                <a:ext cx="12538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+mj-ea"/>
                    <a:ea typeface="+mj-ea"/>
                  </a:rPr>
                  <a:t>Moyu </a:t>
                </a:r>
                <a:r>
                  <a:rPr lang="zh-CN" altLang="en-US" sz="1600" b="1" dirty="0">
                    <a:latin typeface="+mj-ea"/>
                    <a:ea typeface="+mj-ea"/>
                  </a:rPr>
                  <a:t>莫羽</a:t>
                </a:r>
              </a:p>
            </p:txBody>
          </p:sp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0E53C359-7D73-1D07-D989-C9925E8D6794}"/>
                  </a:ext>
                </a:extLst>
              </p:cNvPr>
              <p:cNvSpPr/>
              <p:nvPr/>
            </p:nvSpPr>
            <p:spPr>
              <a:xfrm>
                <a:off x="8212888" y="2914784"/>
                <a:ext cx="1058111" cy="48432"/>
              </a:xfrm>
              <a:prstGeom prst="roundRect">
                <a:avLst>
                  <a:gd name="adj" fmla="val 50000"/>
                </a:avLst>
              </a:prstGeom>
              <a:solidFill>
                <a:srgbClr val="3685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B850E24-C421-0A86-6F81-0FB8EC6198DE}"/>
                </a:ext>
              </a:extLst>
            </p:cNvPr>
            <p:cNvSpPr txBox="1"/>
            <p:nvPr/>
          </p:nvSpPr>
          <p:spPr>
            <a:xfrm>
              <a:off x="6965280" y="3220116"/>
              <a:ext cx="1762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+mj-ea"/>
                  <a:ea typeface="+mj-ea"/>
                </a:rPr>
                <a:t>电话：</a:t>
              </a:r>
              <a:r>
                <a:rPr lang="en-US" altLang="zh-CN" sz="1200" dirty="0">
                  <a:latin typeface="+mj-ea"/>
                  <a:ea typeface="+mj-ea"/>
                </a:rPr>
                <a:t>1528XXXX0338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D39FCDB-3140-2D13-BDF6-5CFC44AB900F}"/>
                </a:ext>
              </a:extLst>
            </p:cNvPr>
            <p:cNvSpPr txBox="1"/>
            <p:nvPr/>
          </p:nvSpPr>
          <p:spPr>
            <a:xfrm>
              <a:off x="6965280" y="3533382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+mj-ea"/>
                  <a:ea typeface="+mj-ea"/>
                </a:rPr>
                <a:t>地址：福州大学</a:t>
              </a:r>
              <a:endParaRPr lang="en-US" altLang="zh-CN" sz="1200" dirty="0">
                <a:latin typeface="+mj-ea"/>
                <a:ea typeface="+mj-ea"/>
              </a:endParaRPr>
            </a:p>
          </p:txBody>
        </p:sp>
        <p:pic>
          <p:nvPicPr>
            <p:cNvPr id="82" name="图形 81">
              <a:extLst>
                <a:ext uri="{FF2B5EF4-FFF2-40B4-BE49-F238E27FC236}">
                  <a16:creationId xmlns:a16="http://schemas.microsoft.com/office/drawing/2014/main" id="{8DE2F7DF-29CA-DDFF-FAD3-82B7C0B87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96401" y="2319866"/>
              <a:ext cx="241300" cy="24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576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5F4500-4078-16A5-E89F-CC56C7F7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5F579A2-2B77-311A-896F-338CCB46C245}"/>
              </a:ext>
            </a:extLst>
          </p:cNvPr>
          <p:cNvSpPr txBox="1"/>
          <p:nvPr/>
        </p:nvSpPr>
        <p:spPr>
          <a:xfrm>
            <a:off x="3815568" y="6604084"/>
            <a:ext cx="45608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Copyright © 2024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莫羽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All rights reserved |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闽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ICP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备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2023013938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号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|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闽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ICP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备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2023013938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号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82EBF3-C28C-482B-49CA-43B638C9EA94}"/>
              </a:ext>
            </a:extLst>
          </p:cNvPr>
          <p:cNvSpPr/>
          <p:nvPr/>
        </p:nvSpPr>
        <p:spPr>
          <a:xfrm>
            <a:off x="2964581" y="1010653"/>
            <a:ext cx="5755908" cy="50051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0EB344-791E-45F7-9AE4-E4EC51615E2E}"/>
              </a:ext>
            </a:extLst>
          </p:cNvPr>
          <p:cNvSpPr/>
          <p:nvPr/>
        </p:nvSpPr>
        <p:spPr>
          <a:xfrm>
            <a:off x="3733800" y="2067828"/>
            <a:ext cx="4217470" cy="5309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姓名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145ADE-8C1B-334B-7962-D12475F3E227}"/>
              </a:ext>
            </a:extLst>
          </p:cNvPr>
          <p:cNvSpPr/>
          <p:nvPr/>
        </p:nvSpPr>
        <p:spPr>
          <a:xfrm>
            <a:off x="3733800" y="2987041"/>
            <a:ext cx="4217470" cy="5309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电话号码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FC9CCC-C162-EA02-FDA1-072C0DAC6199}"/>
              </a:ext>
            </a:extLst>
          </p:cNvPr>
          <p:cNvSpPr/>
          <p:nvPr/>
        </p:nvSpPr>
        <p:spPr>
          <a:xfrm>
            <a:off x="3733800" y="3906254"/>
            <a:ext cx="4217470" cy="5309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地址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A9C798-8E18-04C2-2BA4-F776FDFFF7BF}"/>
              </a:ext>
            </a:extLst>
          </p:cNvPr>
          <p:cNvSpPr/>
          <p:nvPr/>
        </p:nvSpPr>
        <p:spPr>
          <a:xfrm>
            <a:off x="5009147" y="4897655"/>
            <a:ext cx="1666776" cy="53099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确定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E179915-DB85-F968-72F2-AA6CEF141E39}"/>
              </a:ext>
            </a:extLst>
          </p:cNvPr>
          <p:cNvSpPr txBox="1"/>
          <p:nvPr/>
        </p:nvSpPr>
        <p:spPr>
          <a:xfrm>
            <a:off x="5171173" y="1347537"/>
            <a:ext cx="134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添加联系人</a:t>
            </a:r>
          </a:p>
        </p:txBody>
      </p:sp>
    </p:spTree>
    <p:extLst>
      <p:ext uri="{BB962C8B-B14F-4D97-AF65-F5344CB8AC3E}">
        <p14:creationId xmlns:p14="http://schemas.microsoft.com/office/powerpoint/2010/main" val="142720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136</Words>
  <Application>Microsoft Office PowerPoint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微软雅黑 Light</vt:lpstr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Zeroanfeng</dc:creator>
  <cp:lastModifiedBy>KAIYU ZHANG</cp:lastModifiedBy>
  <cp:revision>8</cp:revision>
  <dcterms:created xsi:type="dcterms:W3CDTF">2024-10-01T18:24:40Z</dcterms:created>
  <dcterms:modified xsi:type="dcterms:W3CDTF">2024-10-04T06:50:23Z</dcterms:modified>
</cp:coreProperties>
</file>