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Roboto" panose="020000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80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D1D5DB"/>
                </a:solidFill>
                <a:highlight>
                  <a:srgbClr val="444654"/>
                </a:highlight>
                <a:latin typeface="Roboto"/>
                <a:ea typeface="Roboto"/>
                <a:cs typeface="Roboto"/>
                <a:sym typeface="Roboto"/>
              </a:rPr>
              <a:t>Good Morning, everyone. Today, we're here to discuss our research on the performance of motion compensation in video compression, specifically through varying block sizes and exploring the differences from different matching algorithms implemented.</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242b418c896_0_8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242b418c896_0_8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200">
                <a:solidFill>
                  <a:srgbClr val="D1D5DB"/>
                </a:solidFill>
                <a:highlight>
                  <a:srgbClr val="444654"/>
                </a:highlight>
                <a:latin typeface="Roboto"/>
                <a:ea typeface="Roboto"/>
                <a:cs typeface="Roboto"/>
                <a:sym typeface="Roboto"/>
              </a:rPr>
              <a:t>If the best match is the center, the algorithm ends straight away</a:t>
            </a:r>
            <a:endParaRPr sz="1200">
              <a:solidFill>
                <a:srgbClr val="D1D5DB"/>
              </a:solidFill>
              <a:highlight>
                <a:srgbClr val="444654"/>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GB" sz="1200">
                <a:solidFill>
                  <a:srgbClr val="D1D5DB"/>
                </a:solidFill>
                <a:highlight>
                  <a:srgbClr val="444654"/>
                </a:highlight>
                <a:latin typeface="Roboto"/>
                <a:ea typeface="Roboto"/>
                <a:cs typeface="Roboto"/>
                <a:sym typeface="Roboto"/>
              </a:rPr>
              <a:t>If the best match is in the immediate neighbours, another search of step size of 1 is performed before termination. </a:t>
            </a:r>
            <a:endParaRPr sz="1200">
              <a:solidFill>
                <a:srgbClr val="D1D5DB"/>
              </a:solidFill>
              <a:highlight>
                <a:srgbClr val="444654"/>
              </a:highlight>
              <a:latin typeface="Roboto"/>
              <a:ea typeface="Roboto"/>
              <a:cs typeface="Roboto"/>
              <a:sym typeface="Roboto"/>
            </a:endParaRPr>
          </a:p>
          <a:p>
            <a:pPr marL="0" lvl="0" indent="0" algn="l" rtl="0">
              <a:spcBef>
                <a:spcPts val="0"/>
              </a:spcBef>
              <a:spcAft>
                <a:spcPts val="0"/>
              </a:spcAft>
              <a:buNone/>
            </a:pPr>
            <a:endParaRPr sz="1200">
              <a:solidFill>
                <a:srgbClr val="D1D5DB"/>
              </a:solidFill>
              <a:highlight>
                <a:srgbClr val="444654"/>
              </a:highlight>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242b418c896_0_9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242b418c896_0_9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Using the first 200 frames, we measure the Peak SNR, a measure of the accuracy of the BMAs. </a:t>
            </a:r>
            <a:endParaRPr/>
          </a:p>
          <a:p>
            <a:pPr marL="0" lvl="0" indent="0" algn="l" rtl="0">
              <a:spcBef>
                <a:spcPts val="0"/>
              </a:spcBef>
              <a:spcAft>
                <a:spcPts val="0"/>
              </a:spcAft>
              <a:buNone/>
            </a:pPr>
            <a:r>
              <a:rPr lang="en-GB"/>
              <a:t>In addition to the algorithms we introduced, doing no search at all, NO MC, is also included for reference, and can be seen to be a poor choice for video compression. (having marginally lower PSNR)</a:t>
            </a:r>
            <a:endParaRPr/>
          </a:p>
          <a:p>
            <a:pPr marL="0" lvl="0" indent="0" algn="l" rtl="0">
              <a:spcBef>
                <a:spcPts val="0"/>
              </a:spcBef>
              <a:spcAft>
                <a:spcPts val="0"/>
              </a:spcAft>
              <a:buNone/>
            </a:pPr>
            <a:r>
              <a:rPr lang="en-GB"/>
              <a:t>What was found, was that ES as expected defines an upper bound for accuracy. </a:t>
            </a:r>
            <a:endParaRPr/>
          </a:p>
          <a:p>
            <a:pPr marL="0" lvl="0" indent="0" algn="l" rtl="0">
              <a:spcBef>
                <a:spcPts val="0"/>
              </a:spcBef>
              <a:spcAft>
                <a:spcPts val="0"/>
              </a:spcAft>
              <a:buNone/>
            </a:pPr>
            <a:r>
              <a:rPr lang="en-GB"/>
              <a:t>TSS performing 0.8% worse ES, with NTSS performing 0.018% worse than TSS.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g223b9158f2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2" name="Google Shape;622;g223b9158f2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Computation cost in terms of floating point comparisons during block matching is also compared. </a:t>
            </a:r>
            <a:endParaRPr/>
          </a:p>
          <a:p>
            <a:pPr marL="0" lvl="0" indent="0" algn="l" rtl="0">
              <a:spcBef>
                <a:spcPts val="0"/>
              </a:spcBef>
              <a:spcAft>
                <a:spcPts val="0"/>
              </a:spcAft>
              <a:buNone/>
            </a:pPr>
            <a:r>
              <a:rPr lang="en-GB"/>
              <a:t>As you can see, the 0.8% accuracy lead of ES comes at a cost of 800% more computation cost. </a:t>
            </a:r>
            <a:endParaRPr/>
          </a:p>
          <a:p>
            <a:pPr marL="0" lvl="0" indent="0" algn="l" rtl="0">
              <a:spcBef>
                <a:spcPts val="0"/>
              </a:spcBef>
              <a:spcAft>
                <a:spcPts val="0"/>
              </a:spcAft>
              <a:buNone/>
            </a:pPr>
            <a:r>
              <a:rPr lang="en-GB"/>
              <a:t>NTSS’s early stopping mechanism and the checking of the immediate neighbours makes it more sensitive to local motion, and reduces computation cost by about 5%. </a:t>
            </a:r>
            <a:endParaRPr/>
          </a:p>
          <a:p>
            <a:pPr marL="0" lvl="0" indent="0" algn="l" rtl="0">
              <a:spcBef>
                <a:spcPts val="0"/>
              </a:spcBef>
              <a:spcAft>
                <a:spcPts val="0"/>
              </a:spcAft>
              <a:buNone/>
            </a:pPr>
            <a:r>
              <a:rPr lang="en-GB"/>
              <a:t>In the BMAs studied, NTSS provides the best tradeoff between accuracy and computation cost.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g242b418c896_0_9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0" name="Google Shape;630;g242b418c896_0_9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D1D5DB"/>
                </a:solidFill>
                <a:highlight>
                  <a:srgbClr val="444654"/>
                </a:highlight>
                <a:latin typeface="Roboto"/>
                <a:ea typeface="Roboto"/>
                <a:cs typeface="Roboto"/>
                <a:sym typeface="Roboto"/>
              </a:rPr>
              <a:t>Now apart from that, We have also varied the block sizes observe their corresponding effects on its processing complexity and the accuracy of estimated frame generated. </a:t>
            </a:r>
            <a:endParaRPr sz="1200">
              <a:solidFill>
                <a:srgbClr val="D1D5DB"/>
              </a:solidFill>
              <a:highlight>
                <a:srgbClr val="444654"/>
              </a:highlight>
              <a:latin typeface="Roboto"/>
              <a:ea typeface="Roboto"/>
              <a:cs typeface="Roboto"/>
              <a:sym typeface="Roboto"/>
            </a:endParaRPr>
          </a:p>
          <a:p>
            <a:pPr marL="0" lvl="0" indent="0" algn="l" rtl="0">
              <a:spcBef>
                <a:spcPts val="0"/>
              </a:spcBef>
              <a:spcAft>
                <a:spcPts val="0"/>
              </a:spcAft>
              <a:buNone/>
            </a:pPr>
            <a:endParaRPr sz="1200">
              <a:solidFill>
                <a:srgbClr val="D1D5DB"/>
              </a:solidFill>
              <a:highlight>
                <a:srgbClr val="444654"/>
              </a:highlight>
              <a:latin typeface="Roboto"/>
              <a:ea typeface="Roboto"/>
              <a:cs typeface="Roboto"/>
              <a:sym typeface="Roboto"/>
            </a:endParaRPr>
          </a:p>
          <a:p>
            <a:pPr marL="0" lvl="0" indent="0" algn="l" rtl="0">
              <a:spcBef>
                <a:spcPts val="0"/>
              </a:spcBef>
              <a:spcAft>
                <a:spcPts val="0"/>
              </a:spcAft>
              <a:buNone/>
            </a:pPr>
            <a:r>
              <a:rPr lang="en-GB" sz="1200">
                <a:solidFill>
                  <a:srgbClr val="D1D5DB"/>
                </a:solidFill>
                <a:highlight>
                  <a:srgbClr val="444654"/>
                </a:highlight>
                <a:latin typeface="Roboto"/>
                <a:ea typeface="Roboto"/>
                <a:cs typeface="Roboto"/>
                <a:sym typeface="Roboto"/>
              </a:rPr>
              <a:t>From this we would expect to have a more clear replication of the next frame as we are repeating the block matching algorithm more frequently. (Which means, a higher PSNR would be expected as we decrease the block sizes but also an increase in computational cost ). </a:t>
            </a:r>
            <a:endParaRPr sz="1200">
              <a:solidFill>
                <a:srgbClr val="D1D5DB"/>
              </a:solidFill>
              <a:highlight>
                <a:srgbClr val="444654"/>
              </a:highlight>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223b9158f2f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223b9158f2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And it turns out that our findings does corresponds to what we would’ve expected with block sizes being inversely correlated with both the accuracy as well as the computation cost. </a:t>
            </a:r>
            <a:endParaRPr/>
          </a:p>
          <a:p>
            <a:pPr marL="0" lvl="0" indent="0" algn="l" rtl="0">
              <a:spcBef>
                <a:spcPts val="0"/>
              </a:spcBef>
              <a:spcAft>
                <a:spcPts val="0"/>
              </a:spcAft>
              <a:buNone/>
            </a:pPr>
            <a:endParaRPr/>
          </a:p>
          <a:p>
            <a:pPr marL="0" lvl="0" indent="0" algn="l" rtl="0">
              <a:spcBef>
                <a:spcPts val="0"/>
              </a:spcBef>
              <a:spcAft>
                <a:spcPts val="0"/>
              </a:spcAft>
              <a:buNone/>
            </a:pPr>
            <a:r>
              <a:rPr lang="en-GB"/>
              <a:t>An interesting thing to note of is the slight deviation between ES and the two other searches.</a:t>
            </a:r>
            <a:endParaRPr/>
          </a:p>
          <a:p>
            <a:pPr marL="0" lvl="0" indent="0" algn="l" rtl="0">
              <a:spcBef>
                <a:spcPts val="0"/>
              </a:spcBef>
              <a:spcAft>
                <a:spcPts val="0"/>
              </a:spcAft>
              <a:buNone/>
            </a:pPr>
            <a:r>
              <a:rPr lang="en-GB"/>
              <a:t>A possible explanation would be that, regardless the block sizes TSS and NTSS would only have to search through the 25 preallocated pixels at worst, whereas ES would have to search through all of the pixels contained within its search area, which gives it the ability to replicate more accurately, however there is a tremendous differences between there computational power. </a:t>
            </a:r>
            <a:endParaRPr/>
          </a:p>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6"/>
        <p:cNvGrpSpPr/>
        <p:nvPr/>
      </p:nvGrpSpPr>
      <p:grpSpPr>
        <a:xfrm>
          <a:off x="0" y="0"/>
          <a:ext cx="0" cy="0"/>
          <a:chOff x="0" y="0"/>
          <a:chExt cx="0" cy="0"/>
        </a:xfrm>
      </p:grpSpPr>
      <p:sp>
        <p:nvSpPr>
          <p:cNvPr id="1247" name="Google Shape;1247;g223b9158f2f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8" name="Google Shape;1248;g223b9158f2f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a:t>So, in this project, we found that</a:t>
            </a:r>
            <a:endParaRPr/>
          </a:p>
          <a:p>
            <a:pPr marL="457200" lvl="0" indent="-298450" algn="l" rtl="0">
              <a:lnSpc>
                <a:spcPct val="115000"/>
              </a:lnSpc>
              <a:spcBef>
                <a:spcPts val="0"/>
              </a:spcBef>
              <a:spcAft>
                <a:spcPts val="0"/>
              </a:spcAft>
              <a:buSzPts val="1100"/>
              <a:buAutoNum type="arabicPeriod"/>
            </a:pPr>
            <a:r>
              <a:rPr lang="en-GB"/>
              <a:t>Out of all BMAs seen here, no MC is a poor choice for compression, ES gives the best accuracy, while NTSS is the most cost-effective algorithms</a:t>
            </a:r>
            <a:endParaRPr/>
          </a:p>
          <a:p>
            <a:pPr marL="457200" lvl="0" indent="-298450" algn="l" rtl="0">
              <a:lnSpc>
                <a:spcPct val="115000"/>
              </a:lnSpc>
              <a:spcBef>
                <a:spcPts val="0"/>
              </a:spcBef>
              <a:spcAft>
                <a:spcPts val="0"/>
              </a:spcAft>
              <a:buSzPts val="1100"/>
              <a:buAutoNum type="arabicPeriod"/>
            </a:pPr>
            <a:r>
              <a:rPr lang="en-GB"/>
              <a:t>Blocks sizes can also be altered to increase accuracy at the cost of more computation, and vice versa.</a:t>
            </a:r>
            <a:endParaRPr/>
          </a:p>
          <a:p>
            <a:pPr marL="457200" lvl="0" indent="-298450" algn="l" rtl="0">
              <a:lnSpc>
                <a:spcPct val="115000"/>
              </a:lnSpc>
              <a:spcBef>
                <a:spcPts val="0"/>
              </a:spcBef>
              <a:spcAft>
                <a:spcPts val="0"/>
              </a:spcAft>
              <a:buSzPts val="1100"/>
              <a:buAutoNum type="arabicPeriod"/>
            </a:pPr>
            <a:r>
              <a:rPr lang="en-GB"/>
              <a:t>Depending on the aim, one can pick different approaches and parameters to balance out the compression rate of MC and the computation cost. </a:t>
            </a:r>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42b418c896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42b418c896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D1D5DB"/>
                </a:solidFill>
                <a:highlight>
                  <a:srgbClr val="444654"/>
                </a:highlight>
                <a:latin typeface="Roboto"/>
                <a:ea typeface="Roboto"/>
                <a:cs typeface="Roboto"/>
                <a:sym typeface="Roboto"/>
              </a:rPr>
              <a:t>Now before we dive into our findings, lets understand How Motion compensation works?</a:t>
            </a:r>
            <a:endParaRPr sz="1200">
              <a:solidFill>
                <a:srgbClr val="D1D5DB"/>
              </a:solidFill>
              <a:highlight>
                <a:srgbClr val="444654"/>
              </a:highlight>
              <a:latin typeface="Roboto"/>
              <a:ea typeface="Roboto"/>
              <a:cs typeface="Roboto"/>
              <a:sym typeface="Roboto"/>
            </a:endParaRPr>
          </a:p>
          <a:p>
            <a:pPr marL="0" lvl="0" indent="0" algn="l" rtl="0">
              <a:spcBef>
                <a:spcPts val="0"/>
              </a:spcBef>
              <a:spcAft>
                <a:spcPts val="0"/>
              </a:spcAft>
              <a:buNone/>
            </a:pPr>
            <a:endParaRPr sz="1200">
              <a:solidFill>
                <a:srgbClr val="D1D5DB"/>
              </a:solidFill>
              <a:highlight>
                <a:srgbClr val="444654"/>
              </a:highlight>
              <a:latin typeface="Roboto"/>
              <a:ea typeface="Roboto"/>
              <a:cs typeface="Roboto"/>
              <a:sym typeface="Roboto"/>
            </a:endParaRPr>
          </a:p>
          <a:p>
            <a:pPr marL="0" lvl="0" indent="0" algn="l" rtl="0">
              <a:spcBef>
                <a:spcPts val="0"/>
              </a:spcBef>
              <a:spcAft>
                <a:spcPts val="0"/>
              </a:spcAft>
              <a:buNone/>
            </a:pPr>
            <a:r>
              <a:rPr lang="en-GB" sz="1200">
                <a:solidFill>
                  <a:srgbClr val="D1D5DB"/>
                </a:solidFill>
                <a:highlight>
                  <a:srgbClr val="444654"/>
                </a:highlight>
                <a:latin typeface="Roboto"/>
                <a:ea typeface="Roboto"/>
                <a:cs typeface="Roboto"/>
                <a:sym typeface="Roboto"/>
              </a:rPr>
              <a:t>Lets says we have a continuous chunk of video and we take two consecutive frames out for comparison, we can see that there is only a slight difference in them. Motion compensation leverages this property to reduce the amount of information that needs to be transmitted or stored.</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42b418c896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42b418c896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D1D5DB"/>
                </a:solidFill>
                <a:highlight>
                  <a:srgbClr val="444654"/>
                </a:highlight>
                <a:latin typeface="Roboto"/>
                <a:ea typeface="Roboto"/>
                <a:cs typeface="Roboto"/>
                <a:sym typeface="Roboto"/>
              </a:rPr>
              <a:t>Now instead of transmitting all the the RGBs in this very next frame, motion compensation divides the video frames into small blocks, and use block matching algorithms to find the best matching block in a previously sent reference frame for each block in the current frame. Motion compensation will look into the next frame of same coordinates and compare which of the neighbouring pixels matches closest to the pixel in the next frame. Once, it has been found, a motion vector will be drawn.  </a:t>
            </a:r>
            <a:endParaRPr sz="1200">
              <a:solidFill>
                <a:srgbClr val="D1D5DB"/>
              </a:solidFill>
              <a:highlight>
                <a:srgbClr val="444654"/>
              </a:highlight>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42b418c896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42b418c896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200">
                <a:solidFill>
                  <a:srgbClr val="D1D5DB"/>
                </a:solidFill>
                <a:highlight>
                  <a:srgbClr val="444654"/>
                </a:highlight>
                <a:latin typeface="Roboto"/>
                <a:ea typeface="Roboto"/>
                <a:cs typeface="Roboto"/>
                <a:sym typeface="Roboto"/>
              </a:rPr>
              <a:t>As we repeat this process over some predetermined amount of pixels eventually we will get this motion vector. After all the shifting, we will be able to compute a predicted frame. However, as we can see this predicted frame it is still very pixelated and not a clear representation of the next frame. </a:t>
            </a:r>
            <a:endParaRPr sz="1200">
              <a:solidFill>
                <a:srgbClr val="D1D5DB"/>
              </a:solidFill>
              <a:highlight>
                <a:srgbClr val="444654"/>
              </a:highlight>
              <a:latin typeface="Roboto"/>
              <a:ea typeface="Roboto"/>
              <a:cs typeface="Roboto"/>
              <a:sym typeface="Roboto"/>
            </a:endParaRPr>
          </a:p>
          <a:p>
            <a:pPr marL="0" lvl="0" indent="0" algn="l" rtl="0">
              <a:spcBef>
                <a:spcPts val="0"/>
              </a:spcBef>
              <a:spcAft>
                <a:spcPts val="0"/>
              </a:spcAft>
              <a:buNone/>
            </a:pPr>
            <a:endParaRPr sz="1200">
              <a:solidFill>
                <a:srgbClr val="D1D5DB"/>
              </a:solidFill>
              <a:highlight>
                <a:srgbClr val="444654"/>
              </a:highlight>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42b418c896_0_1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42b418c896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D1D5DB"/>
                </a:solidFill>
                <a:highlight>
                  <a:srgbClr val="444654"/>
                </a:highlight>
                <a:latin typeface="Roboto"/>
                <a:ea typeface="Roboto"/>
                <a:cs typeface="Roboto"/>
                <a:sym typeface="Roboto"/>
              </a:rPr>
              <a:t>Hence, the difference between this predicted frame and the next frame is computed which looks something like that. Only the difference between consecutive frames and the motion vector will be transmitted. This results in significant compression in video transmissions and storage. </a:t>
            </a:r>
            <a:endParaRPr>
              <a:solidFill>
                <a:schemeClr val="dk1"/>
              </a:solidFill>
            </a:endParaRPr>
          </a:p>
          <a:p>
            <a:pPr marL="0" lvl="0" indent="0" algn="l" rtl="0">
              <a:spcBef>
                <a:spcPts val="0"/>
              </a:spcBef>
              <a:spcAft>
                <a:spcPts val="0"/>
              </a:spcAft>
              <a:buNone/>
            </a:pPr>
            <a:endParaRPr sz="1200">
              <a:solidFill>
                <a:srgbClr val="D1D5DB"/>
              </a:solidFill>
              <a:highlight>
                <a:srgbClr val="444654"/>
              </a:highlight>
              <a:latin typeface="Roboto"/>
              <a:ea typeface="Roboto"/>
              <a:cs typeface="Roboto"/>
              <a:sym typeface="Roboto"/>
            </a:endParaRPr>
          </a:p>
          <a:p>
            <a:pPr marL="0" lvl="0" indent="0" algn="l" rtl="0">
              <a:spcBef>
                <a:spcPts val="0"/>
              </a:spcBef>
              <a:spcAft>
                <a:spcPts val="0"/>
              </a:spcAft>
              <a:buNone/>
            </a:pPr>
            <a:endParaRPr sz="1200">
              <a:solidFill>
                <a:srgbClr val="D1D5DB"/>
              </a:solidFill>
              <a:highlight>
                <a:srgbClr val="444654"/>
              </a:highlight>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42b418c896_0_1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42b418c896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rgbClr val="D1D5DB"/>
              </a:solidFill>
              <a:highlight>
                <a:srgbClr val="444654"/>
              </a:highlight>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42b418c896_0_2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42b418c896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D1D5DB"/>
                </a:solidFill>
                <a:highlight>
                  <a:srgbClr val="444654"/>
                </a:highlight>
                <a:latin typeface="Roboto"/>
                <a:ea typeface="Roboto"/>
                <a:cs typeface="Roboto"/>
                <a:sym typeface="Roboto"/>
              </a:rPr>
              <a:t>The block matching part accounts for the majority of the computation in MC. And we investigated three different algorithms for matching. </a:t>
            </a:r>
            <a:endParaRPr sz="1200">
              <a:solidFill>
                <a:srgbClr val="D1D5DB"/>
              </a:solidFill>
              <a:highlight>
                <a:srgbClr val="444654"/>
              </a:highlight>
              <a:latin typeface="Roboto"/>
              <a:ea typeface="Roboto"/>
              <a:cs typeface="Roboto"/>
              <a:sym typeface="Roboto"/>
            </a:endParaRPr>
          </a:p>
          <a:p>
            <a:pPr marL="0" lvl="0" indent="0" algn="l" rtl="0">
              <a:spcBef>
                <a:spcPts val="0"/>
              </a:spcBef>
              <a:spcAft>
                <a:spcPts val="0"/>
              </a:spcAft>
              <a:buNone/>
            </a:pPr>
            <a:endParaRPr sz="1200">
              <a:solidFill>
                <a:srgbClr val="D1D5DB"/>
              </a:solidFill>
              <a:highlight>
                <a:srgbClr val="444654"/>
              </a:highlight>
              <a:latin typeface="Roboto"/>
              <a:ea typeface="Roboto"/>
              <a:cs typeface="Roboto"/>
              <a:sym typeface="Roboto"/>
            </a:endParaRPr>
          </a:p>
          <a:p>
            <a:pPr marL="0" lvl="0" indent="0" algn="l" rtl="0">
              <a:spcBef>
                <a:spcPts val="0"/>
              </a:spcBef>
              <a:spcAft>
                <a:spcPts val="0"/>
              </a:spcAft>
              <a:buNone/>
            </a:pPr>
            <a:r>
              <a:rPr lang="en-GB" sz="1200">
                <a:solidFill>
                  <a:srgbClr val="D1D5DB"/>
                </a:solidFill>
                <a:highlight>
                  <a:srgbClr val="444654"/>
                </a:highlight>
                <a:latin typeface="Roboto"/>
                <a:ea typeface="Roboto"/>
                <a:cs typeface="Roboto"/>
                <a:sym typeface="Roboto"/>
              </a:rPr>
              <a:t>The first one, ES, is the simplest form. We define a range of pixels to search in. </a:t>
            </a:r>
            <a:endParaRPr sz="1200">
              <a:solidFill>
                <a:srgbClr val="D1D5DB"/>
              </a:solidFill>
              <a:highlight>
                <a:srgbClr val="444654"/>
              </a:highlight>
              <a:latin typeface="Roboto"/>
              <a:ea typeface="Roboto"/>
              <a:cs typeface="Roboto"/>
              <a:sym typeface="Roboto"/>
            </a:endParaRPr>
          </a:p>
          <a:p>
            <a:pPr marL="0" lvl="0" indent="0" algn="l" rtl="0">
              <a:spcBef>
                <a:spcPts val="0"/>
              </a:spcBef>
              <a:spcAft>
                <a:spcPts val="0"/>
              </a:spcAft>
              <a:buNone/>
            </a:pPr>
            <a:r>
              <a:rPr lang="en-GB" sz="1200">
                <a:solidFill>
                  <a:srgbClr val="D1D5DB"/>
                </a:solidFill>
                <a:highlight>
                  <a:srgbClr val="444654"/>
                </a:highlight>
                <a:latin typeface="Roboto"/>
                <a:ea typeface="Roboto"/>
                <a:cs typeface="Roboto"/>
                <a:sym typeface="Roboto"/>
              </a:rPr>
              <a:t>Compare the target block to every possible block in the range and use the closest matching one as the prediction. </a:t>
            </a:r>
            <a:endParaRPr sz="1200">
              <a:solidFill>
                <a:srgbClr val="D1D5DB"/>
              </a:solidFill>
              <a:highlight>
                <a:srgbClr val="444654"/>
              </a:highlight>
              <a:latin typeface="Roboto"/>
              <a:ea typeface="Roboto"/>
              <a:cs typeface="Roboto"/>
              <a:sym typeface="Roboto"/>
            </a:endParaRPr>
          </a:p>
          <a:p>
            <a:pPr marL="0" lvl="0" indent="0" algn="l" rtl="0">
              <a:spcBef>
                <a:spcPts val="0"/>
              </a:spcBef>
              <a:spcAft>
                <a:spcPts val="0"/>
              </a:spcAft>
              <a:buNone/>
            </a:pPr>
            <a:endParaRPr sz="1200">
              <a:solidFill>
                <a:srgbClr val="D1D5DB"/>
              </a:solidFill>
              <a:highlight>
                <a:srgbClr val="444654"/>
              </a:highlight>
              <a:latin typeface="Roboto"/>
              <a:ea typeface="Roboto"/>
              <a:cs typeface="Roboto"/>
              <a:sym typeface="Roboto"/>
            </a:endParaRPr>
          </a:p>
          <a:p>
            <a:pPr marL="0" lvl="0" indent="0" algn="l" rtl="0">
              <a:spcBef>
                <a:spcPts val="0"/>
              </a:spcBef>
              <a:spcAft>
                <a:spcPts val="0"/>
              </a:spcAft>
              <a:buNone/>
            </a:pPr>
            <a:r>
              <a:rPr lang="en-GB" sz="1200">
                <a:solidFill>
                  <a:srgbClr val="D1D5DB"/>
                </a:solidFill>
                <a:highlight>
                  <a:srgbClr val="444654"/>
                </a:highlight>
                <a:latin typeface="Roboto"/>
                <a:ea typeface="Roboto"/>
                <a:cs typeface="Roboto"/>
                <a:sym typeface="Roboto"/>
              </a:rPr>
              <a:t>It guarantees optimal choice, but at a huge computational cost. </a:t>
            </a:r>
            <a:endParaRPr sz="1200">
              <a:solidFill>
                <a:srgbClr val="D1D5DB"/>
              </a:solidFill>
              <a:highlight>
                <a:srgbClr val="444654"/>
              </a:highlight>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42b418c896_0_4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242b418c896_0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D1D5DB"/>
                </a:solidFill>
                <a:highlight>
                  <a:srgbClr val="444654"/>
                </a:highlight>
                <a:latin typeface="Roboto"/>
                <a:ea typeface="Roboto"/>
                <a:cs typeface="Roboto"/>
                <a:sym typeface="Roboto"/>
              </a:rPr>
              <a:t>On the flip side, we have TSS. </a:t>
            </a:r>
            <a:endParaRPr sz="1200">
              <a:solidFill>
                <a:srgbClr val="D1D5DB"/>
              </a:solidFill>
              <a:highlight>
                <a:srgbClr val="444654"/>
              </a:highlight>
              <a:latin typeface="Roboto"/>
              <a:ea typeface="Roboto"/>
              <a:cs typeface="Roboto"/>
              <a:sym typeface="Roboto"/>
            </a:endParaRPr>
          </a:p>
          <a:p>
            <a:pPr marL="0" lvl="0" indent="0" algn="l" rtl="0">
              <a:spcBef>
                <a:spcPts val="0"/>
              </a:spcBef>
              <a:spcAft>
                <a:spcPts val="0"/>
              </a:spcAft>
              <a:buNone/>
            </a:pPr>
            <a:r>
              <a:rPr lang="en-GB" sz="1200">
                <a:solidFill>
                  <a:srgbClr val="D1D5DB"/>
                </a:solidFill>
                <a:highlight>
                  <a:srgbClr val="444654"/>
                </a:highlight>
                <a:latin typeface="Roboto"/>
                <a:ea typeface="Roboto"/>
                <a:cs typeface="Roboto"/>
                <a:sym typeface="Roboto"/>
              </a:rPr>
              <a:t>The process goes as follows:</a:t>
            </a:r>
            <a:endParaRPr sz="1200">
              <a:solidFill>
                <a:srgbClr val="D1D5DB"/>
              </a:solidFill>
              <a:highlight>
                <a:srgbClr val="444654"/>
              </a:highlight>
              <a:latin typeface="Roboto"/>
              <a:ea typeface="Roboto"/>
              <a:cs typeface="Roboto"/>
              <a:sym typeface="Roboto"/>
            </a:endParaRPr>
          </a:p>
          <a:p>
            <a:pPr marL="457200" lvl="0" indent="-304800" algn="l" rtl="0">
              <a:spcBef>
                <a:spcPts val="0"/>
              </a:spcBef>
              <a:spcAft>
                <a:spcPts val="0"/>
              </a:spcAft>
              <a:buClr>
                <a:srgbClr val="D1D5DB"/>
              </a:buClr>
              <a:buSzPts val="1200"/>
              <a:buFont typeface="Roboto"/>
              <a:buAutoNum type="arabicPeriod"/>
            </a:pPr>
            <a:r>
              <a:rPr lang="en-GB" sz="1200">
                <a:solidFill>
                  <a:srgbClr val="D1D5DB"/>
                </a:solidFill>
                <a:highlight>
                  <a:srgbClr val="444654"/>
                </a:highlight>
                <a:latin typeface="Roboto"/>
                <a:ea typeface="Roboto"/>
                <a:cs typeface="Roboto"/>
                <a:sym typeface="Roboto"/>
              </a:rPr>
              <a:t>We compare the target block to the center of search range and all 8 blocks 4 pixels up down left and right. This is the first step, with step size of 4 pixels</a:t>
            </a:r>
            <a:endParaRPr sz="1200">
              <a:solidFill>
                <a:srgbClr val="D1D5DB"/>
              </a:solidFill>
              <a:highlight>
                <a:srgbClr val="444654"/>
              </a:highlight>
              <a:latin typeface="Roboto"/>
              <a:ea typeface="Roboto"/>
              <a:cs typeface="Roboto"/>
              <a:sym typeface="Roboto"/>
            </a:endParaRPr>
          </a:p>
          <a:p>
            <a:pPr marL="457200" lvl="0" indent="-304800" algn="l" rtl="0">
              <a:spcBef>
                <a:spcPts val="0"/>
              </a:spcBef>
              <a:spcAft>
                <a:spcPts val="0"/>
              </a:spcAft>
              <a:buClr>
                <a:srgbClr val="D1D5DB"/>
              </a:buClr>
              <a:buSzPts val="1200"/>
              <a:buFont typeface="Roboto"/>
              <a:buAutoNum type="arabicPeriod"/>
            </a:pPr>
            <a:r>
              <a:rPr lang="en-GB" sz="1200">
                <a:solidFill>
                  <a:srgbClr val="D1D5DB"/>
                </a:solidFill>
                <a:highlight>
                  <a:srgbClr val="444654"/>
                </a:highlight>
                <a:latin typeface="Roboto"/>
                <a:ea typeface="Roboto"/>
                <a:cs typeface="Roboto"/>
                <a:sym typeface="Roboto"/>
              </a:rPr>
              <a:t>From there, we pick the closest matching block as our new center, and performs the same comparison up down left and right, but this time with step size of 2 pixels</a:t>
            </a:r>
            <a:endParaRPr sz="1200">
              <a:solidFill>
                <a:srgbClr val="D1D5DB"/>
              </a:solidFill>
              <a:highlight>
                <a:srgbClr val="444654"/>
              </a:highlight>
              <a:latin typeface="Roboto"/>
              <a:ea typeface="Roboto"/>
              <a:cs typeface="Roboto"/>
              <a:sym typeface="Roboto"/>
            </a:endParaRPr>
          </a:p>
          <a:p>
            <a:pPr marL="457200" lvl="0" indent="-304800" algn="l" rtl="0">
              <a:spcBef>
                <a:spcPts val="0"/>
              </a:spcBef>
              <a:spcAft>
                <a:spcPts val="0"/>
              </a:spcAft>
              <a:buClr>
                <a:srgbClr val="D1D5DB"/>
              </a:buClr>
              <a:buSzPts val="1200"/>
              <a:buFont typeface="Roboto"/>
              <a:buAutoNum type="arabicPeriod"/>
            </a:pPr>
            <a:r>
              <a:rPr lang="en-GB" sz="1200">
                <a:solidFill>
                  <a:srgbClr val="D1D5DB"/>
                </a:solidFill>
                <a:highlight>
                  <a:srgbClr val="444654"/>
                </a:highlight>
                <a:latin typeface="Roboto"/>
                <a:ea typeface="Roboto"/>
                <a:cs typeface="Roboto"/>
                <a:sym typeface="Roboto"/>
              </a:rPr>
              <a:t>This is repeated for step size of 1 pixel, and the best matching block found in the process is used. </a:t>
            </a:r>
            <a:endParaRPr sz="1200">
              <a:solidFill>
                <a:srgbClr val="D1D5DB"/>
              </a:solidFill>
              <a:highlight>
                <a:srgbClr val="444654"/>
              </a:highlight>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242b418c896_0_6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242b418c896_0_6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D1D5DB"/>
                </a:solidFill>
                <a:highlight>
                  <a:srgbClr val="444654"/>
                </a:highlight>
                <a:latin typeface="Roboto"/>
                <a:ea typeface="Roboto"/>
                <a:cs typeface="Roboto"/>
                <a:sym typeface="Roboto"/>
              </a:rPr>
              <a:t>The final search, NTSS extends up TSS where it introduces an additional step at the start and an early stopping mechanism. </a:t>
            </a:r>
            <a:endParaRPr sz="1200">
              <a:solidFill>
                <a:srgbClr val="D1D5DB"/>
              </a:solidFill>
              <a:highlight>
                <a:srgbClr val="444654"/>
              </a:highlight>
              <a:latin typeface="Roboto"/>
              <a:ea typeface="Roboto"/>
              <a:cs typeface="Roboto"/>
              <a:sym typeface="Roboto"/>
            </a:endParaRPr>
          </a:p>
          <a:p>
            <a:pPr marL="0" lvl="0" indent="0" algn="l" rtl="0">
              <a:spcBef>
                <a:spcPts val="0"/>
              </a:spcBef>
              <a:spcAft>
                <a:spcPts val="0"/>
              </a:spcAft>
              <a:buNone/>
            </a:pPr>
            <a:r>
              <a:rPr lang="en-GB" sz="1200">
                <a:solidFill>
                  <a:srgbClr val="D1D5DB"/>
                </a:solidFill>
                <a:highlight>
                  <a:srgbClr val="444654"/>
                </a:highlight>
                <a:latin typeface="Roboto"/>
                <a:ea typeface="Roboto"/>
                <a:cs typeface="Roboto"/>
                <a:sym typeface="Roboto"/>
              </a:rPr>
              <a:t>In the first step, in addition to the blocks 4 pixels away, we also check the immediate neighbours 1 pixel around the center. </a:t>
            </a:r>
            <a:endParaRPr sz="1200">
              <a:solidFill>
                <a:srgbClr val="D1D5DB"/>
              </a:solidFill>
              <a:highlight>
                <a:srgbClr val="444654"/>
              </a:highlight>
              <a:latin typeface="Roboto"/>
              <a:ea typeface="Roboto"/>
              <a:cs typeface="Roboto"/>
              <a:sym typeface="Roboto"/>
            </a:endParaRPr>
          </a:p>
          <a:p>
            <a:pPr marL="0" lvl="0" indent="0" algn="l" rtl="0">
              <a:spcBef>
                <a:spcPts val="0"/>
              </a:spcBef>
              <a:spcAft>
                <a:spcPts val="0"/>
              </a:spcAft>
              <a:buNone/>
            </a:pPr>
            <a:r>
              <a:rPr lang="en-GB" sz="1200">
                <a:solidFill>
                  <a:srgbClr val="D1D5DB"/>
                </a:solidFill>
                <a:highlight>
                  <a:srgbClr val="444654"/>
                </a:highlight>
                <a:latin typeface="Roboto"/>
                <a:ea typeface="Roboto"/>
                <a:cs typeface="Roboto"/>
                <a:sym typeface="Roboto"/>
              </a:rPr>
              <a:t>If the best match is found at the 4 pixel step, regular TSS continues. </a:t>
            </a:r>
            <a:endParaRPr sz="1200">
              <a:solidFill>
                <a:srgbClr val="D1D5DB"/>
              </a:solidFill>
              <a:highlight>
                <a:srgbClr val="444654"/>
              </a:highlight>
              <a:latin typeface="Roboto"/>
              <a:ea typeface="Roboto"/>
              <a:cs typeface="Roboto"/>
              <a:sym typeface="Roboto"/>
            </a:endParaRPr>
          </a:p>
          <a:p>
            <a:pPr marL="0" lvl="0" indent="0" algn="l" rtl="0">
              <a:spcBef>
                <a:spcPts val="0"/>
              </a:spcBef>
              <a:spcAft>
                <a:spcPts val="0"/>
              </a:spcAft>
              <a:buNone/>
            </a:pPr>
            <a:endParaRPr sz="1200">
              <a:solidFill>
                <a:srgbClr val="D1D5DB"/>
              </a:solidFill>
              <a:highlight>
                <a:srgbClr val="444654"/>
              </a:highlight>
              <a:latin typeface="Roboto"/>
              <a:ea typeface="Roboto"/>
              <a:cs typeface="Roboto"/>
              <a:sym typeface="Roboto"/>
            </a:endParaRPr>
          </a:p>
          <a:p>
            <a:pPr marL="0" lvl="0" indent="0" algn="l" rtl="0">
              <a:spcBef>
                <a:spcPts val="0"/>
              </a:spcBef>
              <a:spcAft>
                <a:spcPts val="0"/>
              </a:spcAft>
              <a:buNone/>
            </a:pPr>
            <a:endParaRPr sz="1200">
              <a:solidFill>
                <a:srgbClr val="D1D5DB"/>
              </a:solidFill>
              <a:highlight>
                <a:srgbClr val="444654"/>
              </a:highlight>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5.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subTitle" idx="1"/>
          </p:nvPr>
        </p:nvSpPr>
        <p:spPr>
          <a:xfrm>
            <a:off x="311700" y="3240375"/>
            <a:ext cx="8520600" cy="6252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sz="1400"/>
              <a:t>BY: JED WONG, MATTHEW GU</a:t>
            </a:r>
            <a:endParaRPr sz="1400"/>
          </a:p>
        </p:txBody>
      </p:sp>
      <p:sp>
        <p:nvSpPr>
          <p:cNvPr id="55" name="Google Shape;55;p13"/>
          <p:cNvSpPr txBox="1">
            <a:spLocks noGrp="1"/>
          </p:cNvSpPr>
          <p:nvPr>
            <p:ph type="ctrTitle"/>
          </p:nvPr>
        </p:nvSpPr>
        <p:spPr>
          <a:xfrm>
            <a:off x="311700" y="2730675"/>
            <a:ext cx="8520600" cy="5097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Clr>
                <a:schemeClr val="dk1"/>
              </a:buClr>
              <a:buSzPts val="1100"/>
              <a:buFont typeface="Arial"/>
              <a:buNone/>
            </a:pPr>
            <a:r>
              <a:rPr lang="en-GB" sz="1800">
                <a:latin typeface="Calibri"/>
                <a:ea typeface="Calibri"/>
                <a:cs typeface="Calibri"/>
                <a:sym typeface="Calibri"/>
              </a:rPr>
              <a:t>Effects of Search Algorithm and Block Sizes on Video Motion Compensation</a:t>
            </a:r>
            <a:endParaRPr/>
          </a:p>
        </p:txBody>
      </p:sp>
      <p:pic>
        <p:nvPicPr>
          <p:cNvPr id="56" name="Google Shape;56;p13"/>
          <p:cNvPicPr preferRelativeResize="0"/>
          <p:nvPr/>
        </p:nvPicPr>
        <p:blipFill>
          <a:blip r:embed="rId3">
            <a:alphaModFix/>
          </a:blip>
          <a:stretch>
            <a:fillRect/>
          </a:stretch>
        </p:blipFill>
        <p:spPr>
          <a:xfrm>
            <a:off x="3775590" y="1277925"/>
            <a:ext cx="1592824" cy="884900"/>
          </a:xfrm>
          <a:prstGeom prst="rect">
            <a:avLst/>
          </a:prstGeom>
          <a:noFill/>
          <a:ln>
            <a:noFill/>
          </a:ln>
        </p:spPr>
      </p:pic>
      <p:sp>
        <p:nvSpPr>
          <p:cNvPr id="57" name="Google Shape;57;p13"/>
          <p:cNvSpPr txBox="1">
            <a:spLocks noGrp="1"/>
          </p:cNvSpPr>
          <p:nvPr>
            <p:ph type="ctrTitle"/>
          </p:nvPr>
        </p:nvSpPr>
        <p:spPr>
          <a:xfrm>
            <a:off x="311688" y="2074450"/>
            <a:ext cx="8520600" cy="5097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sz="1800">
                <a:latin typeface="Calibri"/>
                <a:ea typeface="Calibri"/>
                <a:cs typeface="Calibri"/>
                <a:sym typeface="Calibri"/>
              </a:rPr>
              <a:t>ECE3141 Network and Information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pic>
        <p:nvPicPr>
          <p:cNvPr id="522" name="Google Shape;522;p22"/>
          <p:cNvPicPr preferRelativeResize="0"/>
          <p:nvPr/>
        </p:nvPicPr>
        <p:blipFill rotWithShape="1">
          <a:blip r:embed="rId3">
            <a:alphaModFix/>
          </a:blip>
          <a:srcRect l="38747" t="56721" r="42563" b="18533"/>
          <a:stretch/>
        </p:blipFill>
        <p:spPr>
          <a:xfrm>
            <a:off x="189550" y="1269900"/>
            <a:ext cx="4388675" cy="3214975"/>
          </a:xfrm>
          <a:prstGeom prst="rect">
            <a:avLst/>
          </a:prstGeom>
          <a:noFill/>
          <a:ln>
            <a:noFill/>
          </a:ln>
        </p:spPr>
      </p:pic>
      <p:grpSp>
        <p:nvGrpSpPr>
          <p:cNvPr id="523" name="Google Shape;523;p22"/>
          <p:cNvGrpSpPr/>
          <p:nvPr/>
        </p:nvGrpSpPr>
        <p:grpSpPr>
          <a:xfrm>
            <a:off x="167925" y="1088063"/>
            <a:ext cx="4431913" cy="3401163"/>
            <a:chOff x="162663" y="1054313"/>
            <a:chExt cx="4431913" cy="3401163"/>
          </a:xfrm>
        </p:grpSpPr>
        <p:grpSp>
          <p:nvGrpSpPr>
            <p:cNvPr id="524" name="Google Shape;524;p22"/>
            <p:cNvGrpSpPr/>
            <p:nvPr/>
          </p:nvGrpSpPr>
          <p:grpSpPr>
            <a:xfrm>
              <a:off x="162675" y="1291625"/>
              <a:ext cx="4431900" cy="3163850"/>
              <a:chOff x="162675" y="910625"/>
              <a:chExt cx="4431900" cy="3163850"/>
            </a:xfrm>
          </p:grpSpPr>
          <p:cxnSp>
            <p:nvCxnSpPr>
              <p:cNvPr id="525" name="Google Shape;525;p22"/>
              <p:cNvCxnSpPr/>
              <p:nvPr/>
            </p:nvCxnSpPr>
            <p:spPr>
              <a:xfrm>
                <a:off x="162675" y="910625"/>
                <a:ext cx="4431900" cy="0"/>
              </a:xfrm>
              <a:prstGeom prst="straightConnector1">
                <a:avLst/>
              </a:prstGeom>
              <a:noFill/>
              <a:ln w="19050" cap="flat" cmpd="sng">
                <a:solidFill>
                  <a:schemeClr val="dk1"/>
                </a:solidFill>
                <a:prstDash val="solid"/>
                <a:round/>
                <a:headEnd type="none" w="med" len="med"/>
                <a:tailEnd type="none" w="med" len="med"/>
              </a:ln>
            </p:spPr>
          </p:cxnSp>
          <p:grpSp>
            <p:nvGrpSpPr>
              <p:cNvPr id="526" name="Google Shape;526;p22"/>
              <p:cNvGrpSpPr/>
              <p:nvPr/>
            </p:nvGrpSpPr>
            <p:grpSpPr>
              <a:xfrm>
                <a:off x="162675" y="910625"/>
                <a:ext cx="4431900" cy="3163850"/>
                <a:chOff x="162675" y="910625"/>
                <a:chExt cx="4431900" cy="3163850"/>
              </a:xfrm>
            </p:grpSpPr>
            <p:cxnSp>
              <p:nvCxnSpPr>
                <p:cNvPr id="527" name="Google Shape;527;p22"/>
                <p:cNvCxnSpPr/>
                <p:nvPr/>
              </p:nvCxnSpPr>
              <p:spPr>
                <a:xfrm>
                  <a:off x="162675" y="1362604"/>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528" name="Google Shape;528;p22"/>
                <p:cNvCxnSpPr/>
                <p:nvPr/>
              </p:nvCxnSpPr>
              <p:spPr>
                <a:xfrm>
                  <a:off x="162675" y="1814582"/>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529" name="Google Shape;529;p22"/>
                <p:cNvCxnSpPr/>
                <p:nvPr/>
              </p:nvCxnSpPr>
              <p:spPr>
                <a:xfrm>
                  <a:off x="162675" y="2266561"/>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530" name="Google Shape;530;p22"/>
                <p:cNvCxnSpPr/>
                <p:nvPr/>
              </p:nvCxnSpPr>
              <p:spPr>
                <a:xfrm>
                  <a:off x="162675" y="2718539"/>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531" name="Google Shape;531;p22"/>
                <p:cNvCxnSpPr/>
                <p:nvPr/>
              </p:nvCxnSpPr>
              <p:spPr>
                <a:xfrm>
                  <a:off x="162675" y="3170518"/>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532" name="Google Shape;532;p22"/>
                <p:cNvCxnSpPr/>
                <p:nvPr/>
              </p:nvCxnSpPr>
              <p:spPr>
                <a:xfrm>
                  <a:off x="162675" y="3622496"/>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533" name="Google Shape;533;p22"/>
                <p:cNvCxnSpPr/>
                <p:nvPr/>
              </p:nvCxnSpPr>
              <p:spPr>
                <a:xfrm>
                  <a:off x="162675" y="4074475"/>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534" name="Google Shape;534;p22"/>
                <p:cNvCxnSpPr/>
                <p:nvPr/>
              </p:nvCxnSpPr>
              <p:spPr>
                <a:xfrm rot="5400000">
                  <a:off x="1704194"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535" name="Google Shape;535;p22"/>
                <p:cNvCxnSpPr/>
                <p:nvPr/>
              </p:nvCxnSpPr>
              <p:spPr>
                <a:xfrm rot="5400000">
                  <a:off x="12714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536" name="Google Shape;536;p22"/>
                <p:cNvCxnSpPr/>
                <p:nvPr/>
              </p:nvCxnSpPr>
              <p:spPr>
                <a:xfrm rot="5400000">
                  <a:off x="7625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537" name="Google Shape;537;p22"/>
                <p:cNvCxnSpPr/>
                <p:nvPr/>
              </p:nvCxnSpPr>
              <p:spPr>
                <a:xfrm rot="5400000">
                  <a:off x="329892"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538" name="Google Shape;538;p22"/>
                <p:cNvCxnSpPr/>
                <p:nvPr/>
              </p:nvCxnSpPr>
              <p:spPr>
                <a:xfrm rot="5400000">
                  <a:off x="-1028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539" name="Google Shape;539;p22"/>
                <p:cNvCxnSpPr/>
                <p:nvPr/>
              </p:nvCxnSpPr>
              <p:spPr>
                <a:xfrm rot="5400000">
                  <a:off x="-5355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540" name="Google Shape;540;p22"/>
                <p:cNvCxnSpPr/>
                <p:nvPr/>
              </p:nvCxnSpPr>
              <p:spPr>
                <a:xfrm rot="5400000">
                  <a:off x="-968210"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541" name="Google Shape;541;p22"/>
                <p:cNvCxnSpPr/>
                <p:nvPr/>
              </p:nvCxnSpPr>
              <p:spPr>
                <a:xfrm rot="5400000">
                  <a:off x="-1400911"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542" name="Google Shape;542;p22"/>
                <p:cNvCxnSpPr/>
                <p:nvPr/>
              </p:nvCxnSpPr>
              <p:spPr>
                <a:xfrm rot="5400000">
                  <a:off x="2991068"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543" name="Google Shape;543;p22"/>
                <p:cNvCxnSpPr/>
                <p:nvPr/>
              </p:nvCxnSpPr>
              <p:spPr>
                <a:xfrm rot="5400000">
                  <a:off x="2558367"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544" name="Google Shape;544;p22"/>
                <p:cNvCxnSpPr/>
                <p:nvPr/>
              </p:nvCxnSpPr>
              <p:spPr>
                <a:xfrm rot="5400000">
                  <a:off x="2125666" y="2492525"/>
                  <a:ext cx="3163800" cy="0"/>
                </a:xfrm>
                <a:prstGeom prst="straightConnector1">
                  <a:avLst/>
                </a:prstGeom>
                <a:noFill/>
                <a:ln w="19050" cap="flat" cmpd="sng">
                  <a:solidFill>
                    <a:schemeClr val="dk1"/>
                  </a:solidFill>
                  <a:prstDash val="solid"/>
                  <a:round/>
                  <a:headEnd type="none" w="med" len="med"/>
                  <a:tailEnd type="none" w="med" len="med"/>
                </a:ln>
              </p:spPr>
            </p:cxnSp>
          </p:grpSp>
        </p:grpSp>
        <p:cxnSp>
          <p:nvCxnSpPr>
            <p:cNvPr id="545" name="Google Shape;545;p22"/>
            <p:cNvCxnSpPr/>
            <p:nvPr/>
          </p:nvCxnSpPr>
          <p:spPr>
            <a:xfrm rot="5400000">
              <a:off x="1932794"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546" name="Google Shape;546;p22"/>
            <p:cNvCxnSpPr/>
            <p:nvPr/>
          </p:nvCxnSpPr>
          <p:spPr>
            <a:xfrm rot="5400000">
              <a:off x="1500093"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547" name="Google Shape;547;p22"/>
            <p:cNvCxnSpPr/>
            <p:nvPr/>
          </p:nvCxnSpPr>
          <p:spPr>
            <a:xfrm rot="5400000">
              <a:off x="991193"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548" name="Google Shape;548;p22"/>
            <p:cNvCxnSpPr/>
            <p:nvPr/>
          </p:nvCxnSpPr>
          <p:spPr>
            <a:xfrm rot="5400000">
              <a:off x="558492"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549" name="Google Shape;549;p22"/>
            <p:cNvCxnSpPr/>
            <p:nvPr/>
          </p:nvCxnSpPr>
          <p:spPr>
            <a:xfrm rot="5400000">
              <a:off x="125791"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550" name="Google Shape;550;p22"/>
            <p:cNvCxnSpPr/>
            <p:nvPr/>
          </p:nvCxnSpPr>
          <p:spPr>
            <a:xfrm rot="5400000">
              <a:off x="-306909"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551" name="Google Shape;551;p22"/>
            <p:cNvCxnSpPr/>
            <p:nvPr/>
          </p:nvCxnSpPr>
          <p:spPr>
            <a:xfrm rot="5400000">
              <a:off x="-739610"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552" name="Google Shape;552;p22"/>
            <p:cNvCxnSpPr/>
            <p:nvPr/>
          </p:nvCxnSpPr>
          <p:spPr>
            <a:xfrm rot="5400000">
              <a:off x="-1172311"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553" name="Google Shape;553;p22"/>
            <p:cNvCxnSpPr/>
            <p:nvPr/>
          </p:nvCxnSpPr>
          <p:spPr>
            <a:xfrm rot="5400000">
              <a:off x="2786967" y="2873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554" name="Google Shape;554;p22"/>
            <p:cNvCxnSpPr/>
            <p:nvPr/>
          </p:nvCxnSpPr>
          <p:spPr>
            <a:xfrm rot="5400000">
              <a:off x="2354266" y="2873525"/>
              <a:ext cx="3163800" cy="0"/>
            </a:xfrm>
            <a:prstGeom prst="straightConnector1">
              <a:avLst/>
            </a:prstGeom>
            <a:noFill/>
            <a:ln w="19050" cap="flat" cmpd="sng">
              <a:solidFill>
                <a:schemeClr val="dk1"/>
              </a:solidFill>
              <a:prstDash val="solid"/>
              <a:round/>
              <a:headEnd type="none" w="med" len="med"/>
              <a:tailEnd type="none" w="med" len="med"/>
            </a:ln>
          </p:spPr>
        </p:cxnSp>
        <p:grpSp>
          <p:nvGrpSpPr>
            <p:cNvPr id="555" name="Google Shape;555;p22"/>
            <p:cNvGrpSpPr/>
            <p:nvPr/>
          </p:nvGrpSpPr>
          <p:grpSpPr>
            <a:xfrm>
              <a:off x="162663" y="1054313"/>
              <a:ext cx="4431900" cy="3163850"/>
              <a:chOff x="162675" y="910625"/>
              <a:chExt cx="4431900" cy="3163850"/>
            </a:xfrm>
          </p:grpSpPr>
          <p:cxnSp>
            <p:nvCxnSpPr>
              <p:cNvPr id="556" name="Google Shape;556;p22"/>
              <p:cNvCxnSpPr/>
              <p:nvPr/>
            </p:nvCxnSpPr>
            <p:spPr>
              <a:xfrm>
                <a:off x="162675" y="1362604"/>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557" name="Google Shape;557;p22"/>
              <p:cNvCxnSpPr/>
              <p:nvPr/>
            </p:nvCxnSpPr>
            <p:spPr>
              <a:xfrm>
                <a:off x="162675" y="1814582"/>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558" name="Google Shape;558;p22"/>
              <p:cNvCxnSpPr/>
              <p:nvPr/>
            </p:nvCxnSpPr>
            <p:spPr>
              <a:xfrm>
                <a:off x="162675" y="2266561"/>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559" name="Google Shape;559;p22"/>
              <p:cNvCxnSpPr/>
              <p:nvPr/>
            </p:nvCxnSpPr>
            <p:spPr>
              <a:xfrm>
                <a:off x="162675" y="2718539"/>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560" name="Google Shape;560;p22"/>
              <p:cNvCxnSpPr/>
              <p:nvPr/>
            </p:nvCxnSpPr>
            <p:spPr>
              <a:xfrm>
                <a:off x="162675" y="3170518"/>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561" name="Google Shape;561;p22"/>
              <p:cNvCxnSpPr/>
              <p:nvPr/>
            </p:nvCxnSpPr>
            <p:spPr>
              <a:xfrm>
                <a:off x="162675" y="3622496"/>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562" name="Google Shape;562;p22"/>
              <p:cNvCxnSpPr/>
              <p:nvPr/>
            </p:nvCxnSpPr>
            <p:spPr>
              <a:xfrm>
                <a:off x="162675" y="4074475"/>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563" name="Google Shape;563;p22"/>
              <p:cNvCxnSpPr/>
              <p:nvPr/>
            </p:nvCxnSpPr>
            <p:spPr>
              <a:xfrm rot="5400000">
                <a:off x="1704194"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564" name="Google Shape;564;p22"/>
              <p:cNvCxnSpPr/>
              <p:nvPr/>
            </p:nvCxnSpPr>
            <p:spPr>
              <a:xfrm rot="5400000">
                <a:off x="12714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565" name="Google Shape;565;p22"/>
              <p:cNvCxnSpPr/>
              <p:nvPr/>
            </p:nvCxnSpPr>
            <p:spPr>
              <a:xfrm rot="5400000">
                <a:off x="7625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566" name="Google Shape;566;p22"/>
              <p:cNvCxnSpPr/>
              <p:nvPr/>
            </p:nvCxnSpPr>
            <p:spPr>
              <a:xfrm rot="5400000">
                <a:off x="329892"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567" name="Google Shape;567;p22"/>
              <p:cNvCxnSpPr/>
              <p:nvPr/>
            </p:nvCxnSpPr>
            <p:spPr>
              <a:xfrm rot="5400000">
                <a:off x="-1028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568" name="Google Shape;568;p22"/>
              <p:cNvCxnSpPr/>
              <p:nvPr/>
            </p:nvCxnSpPr>
            <p:spPr>
              <a:xfrm rot="5400000">
                <a:off x="-5355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569" name="Google Shape;569;p22"/>
              <p:cNvCxnSpPr/>
              <p:nvPr/>
            </p:nvCxnSpPr>
            <p:spPr>
              <a:xfrm rot="5400000">
                <a:off x="-968210"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570" name="Google Shape;570;p22"/>
              <p:cNvCxnSpPr/>
              <p:nvPr/>
            </p:nvCxnSpPr>
            <p:spPr>
              <a:xfrm rot="5400000">
                <a:off x="-1400911"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571" name="Google Shape;571;p22"/>
              <p:cNvCxnSpPr/>
              <p:nvPr/>
            </p:nvCxnSpPr>
            <p:spPr>
              <a:xfrm rot="5400000">
                <a:off x="2991068"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572" name="Google Shape;572;p22"/>
              <p:cNvCxnSpPr/>
              <p:nvPr/>
            </p:nvCxnSpPr>
            <p:spPr>
              <a:xfrm rot="5400000">
                <a:off x="2558367"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573" name="Google Shape;573;p22"/>
              <p:cNvCxnSpPr/>
              <p:nvPr/>
            </p:nvCxnSpPr>
            <p:spPr>
              <a:xfrm rot="5400000">
                <a:off x="2125666" y="2492525"/>
                <a:ext cx="3163800" cy="0"/>
              </a:xfrm>
              <a:prstGeom prst="straightConnector1">
                <a:avLst/>
              </a:prstGeom>
              <a:noFill/>
              <a:ln w="19050" cap="flat" cmpd="sng">
                <a:solidFill>
                  <a:schemeClr val="dk1"/>
                </a:solidFill>
                <a:prstDash val="solid"/>
                <a:round/>
                <a:headEnd type="none" w="med" len="med"/>
                <a:tailEnd type="none" w="med" len="med"/>
              </a:ln>
            </p:spPr>
          </p:cxnSp>
        </p:grpSp>
      </p:grpSp>
      <p:grpSp>
        <p:nvGrpSpPr>
          <p:cNvPr id="574" name="Google Shape;574;p22"/>
          <p:cNvGrpSpPr/>
          <p:nvPr/>
        </p:nvGrpSpPr>
        <p:grpSpPr>
          <a:xfrm>
            <a:off x="800650" y="1710050"/>
            <a:ext cx="2065500" cy="2079900"/>
            <a:chOff x="800650" y="1710050"/>
            <a:chExt cx="2065500" cy="2079900"/>
          </a:xfrm>
        </p:grpSpPr>
        <p:cxnSp>
          <p:nvCxnSpPr>
            <p:cNvPr id="575" name="Google Shape;575;p22"/>
            <p:cNvCxnSpPr>
              <a:stCxn id="576" idx="0"/>
            </p:cNvCxnSpPr>
            <p:nvPr/>
          </p:nvCxnSpPr>
          <p:spPr>
            <a:xfrm rot="10800000">
              <a:off x="1799650" y="1710050"/>
              <a:ext cx="0" cy="937500"/>
            </a:xfrm>
            <a:prstGeom prst="straightConnector1">
              <a:avLst/>
            </a:prstGeom>
            <a:noFill/>
            <a:ln w="38100" cap="flat" cmpd="sng">
              <a:solidFill>
                <a:srgbClr val="FF0000"/>
              </a:solidFill>
              <a:prstDash val="solid"/>
              <a:round/>
              <a:headEnd type="none" w="med" len="med"/>
              <a:tailEnd type="triangle" w="med" len="med"/>
            </a:ln>
          </p:spPr>
        </p:cxnSp>
        <p:grpSp>
          <p:nvGrpSpPr>
            <p:cNvPr id="577" name="Google Shape;577;p22"/>
            <p:cNvGrpSpPr/>
            <p:nvPr/>
          </p:nvGrpSpPr>
          <p:grpSpPr>
            <a:xfrm>
              <a:off x="800650" y="1793278"/>
              <a:ext cx="2065500" cy="1996672"/>
              <a:chOff x="800650" y="1793278"/>
              <a:chExt cx="2065500" cy="1996672"/>
            </a:xfrm>
          </p:grpSpPr>
          <p:cxnSp>
            <p:nvCxnSpPr>
              <p:cNvPr id="578" name="Google Shape;578;p22"/>
              <p:cNvCxnSpPr>
                <a:stCxn id="576" idx="3"/>
              </p:cNvCxnSpPr>
              <p:nvPr/>
            </p:nvCxnSpPr>
            <p:spPr>
              <a:xfrm>
                <a:off x="1886350" y="2725250"/>
                <a:ext cx="979800" cy="0"/>
              </a:xfrm>
              <a:prstGeom prst="straightConnector1">
                <a:avLst/>
              </a:prstGeom>
              <a:noFill/>
              <a:ln w="38100" cap="flat" cmpd="sng">
                <a:solidFill>
                  <a:srgbClr val="FF0000"/>
                </a:solidFill>
                <a:prstDash val="solid"/>
                <a:round/>
                <a:headEnd type="none" w="med" len="med"/>
                <a:tailEnd type="triangle" w="med" len="med"/>
              </a:ln>
            </p:spPr>
          </p:cxnSp>
          <p:sp>
            <p:nvSpPr>
              <p:cNvPr id="576" name="Google Shape;576;p22"/>
              <p:cNvSpPr/>
              <p:nvPr/>
            </p:nvSpPr>
            <p:spPr>
              <a:xfrm>
                <a:off x="1712950" y="2647550"/>
                <a:ext cx="173400" cy="155400"/>
              </a:xfrm>
              <a:prstGeom prst="rect">
                <a:avLst/>
              </a:prstGeom>
              <a:solidFill>
                <a:srgbClr val="FF0000"/>
              </a:solidFill>
              <a:ln w="9525" cap="flat" cmpd="sng">
                <a:solidFill>
                  <a:schemeClr val="dk2"/>
                </a:solidFill>
                <a:prstDash val="solid"/>
                <a:round/>
                <a:headEnd type="none" w="sm" len="sm"/>
                <a:tailEnd type="none" w="sm" len="sm"/>
              </a:ln>
              <a:effectLst>
                <a:reflection stA="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79" name="Google Shape;579;p22"/>
              <p:cNvCxnSpPr>
                <a:stCxn id="576" idx="2"/>
              </p:cNvCxnSpPr>
              <p:nvPr/>
            </p:nvCxnSpPr>
            <p:spPr>
              <a:xfrm>
                <a:off x="1799650" y="2802950"/>
                <a:ext cx="0" cy="987000"/>
              </a:xfrm>
              <a:prstGeom prst="straightConnector1">
                <a:avLst/>
              </a:prstGeom>
              <a:noFill/>
              <a:ln w="38100" cap="flat" cmpd="sng">
                <a:solidFill>
                  <a:srgbClr val="FF0000"/>
                </a:solidFill>
                <a:prstDash val="solid"/>
                <a:round/>
                <a:headEnd type="none" w="med" len="med"/>
                <a:tailEnd type="triangle" w="med" len="med"/>
              </a:ln>
            </p:spPr>
          </p:cxnSp>
          <p:cxnSp>
            <p:nvCxnSpPr>
              <p:cNvPr id="580" name="Google Shape;580;p22"/>
              <p:cNvCxnSpPr>
                <a:stCxn id="576" idx="1"/>
              </p:cNvCxnSpPr>
              <p:nvPr/>
            </p:nvCxnSpPr>
            <p:spPr>
              <a:xfrm rot="10800000">
                <a:off x="800650" y="2725250"/>
                <a:ext cx="912300" cy="0"/>
              </a:xfrm>
              <a:prstGeom prst="straightConnector1">
                <a:avLst/>
              </a:prstGeom>
              <a:noFill/>
              <a:ln w="38100" cap="flat" cmpd="sng">
                <a:solidFill>
                  <a:srgbClr val="FF0000"/>
                </a:solidFill>
                <a:prstDash val="solid"/>
                <a:round/>
                <a:headEnd type="none" w="med" len="med"/>
                <a:tailEnd type="triangle" w="med" len="med"/>
              </a:ln>
            </p:spPr>
          </p:cxnSp>
          <p:cxnSp>
            <p:nvCxnSpPr>
              <p:cNvPr id="581" name="Google Shape;581;p22"/>
              <p:cNvCxnSpPr/>
              <p:nvPr/>
            </p:nvCxnSpPr>
            <p:spPr>
              <a:xfrm rot="10800000" flipH="1">
                <a:off x="1883535" y="1793278"/>
                <a:ext cx="841800" cy="882300"/>
              </a:xfrm>
              <a:prstGeom prst="straightConnector1">
                <a:avLst/>
              </a:prstGeom>
              <a:noFill/>
              <a:ln w="38100" cap="flat" cmpd="sng">
                <a:solidFill>
                  <a:srgbClr val="FF0000"/>
                </a:solidFill>
                <a:prstDash val="solid"/>
                <a:round/>
                <a:headEnd type="none" w="med" len="med"/>
                <a:tailEnd type="triangle" w="med" len="med"/>
              </a:ln>
            </p:spPr>
          </p:cxnSp>
          <p:cxnSp>
            <p:nvCxnSpPr>
              <p:cNvPr id="582" name="Google Shape;582;p22"/>
              <p:cNvCxnSpPr/>
              <p:nvPr/>
            </p:nvCxnSpPr>
            <p:spPr>
              <a:xfrm rot="10800000">
                <a:off x="920172" y="1794303"/>
                <a:ext cx="795600" cy="873000"/>
              </a:xfrm>
              <a:prstGeom prst="straightConnector1">
                <a:avLst/>
              </a:prstGeom>
              <a:noFill/>
              <a:ln w="38100" cap="flat" cmpd="sng">
                <a:solidFill>
                  <a:srgbClr val="FF0000"/>
                </a:solidFill>
                <a:prstDash val="solid"/>
                <a:round/>
                <a:headEnd type="none" w="med" len="med"/>
                <a:tailEnd type="triangle" w="med" len="med"/>
              </a:ln>
            </p:spPr>
          </p:cxnSp>
          <p:cxnSp>
            <p:nvCxnSpPr>
              <p:cNvPr id="583" name="Google Shape;583;p22"/>
              <p:cNvCxnSpPr/>
              <p:nvPr/>
            </p:nvCxnSpPr>
            <p:spPr>
              <a:xfrm flipH="1">
                <a:off x="1002972" y="2790279"/>
                <a:ext cx="712800" cy="830700"/>
              </a:xfrm>
              <a:prstGeom prst="straightConnector1">
                <a:avLst/>
              </a:prstGeom>
              <a:noFill/>
              <a:ln w="38100" cap="flat" cmpd="sng">
                <a:solidFill>
                  <a:srgbClr val="FF0000"/>
                </a:solidFill>
                <a:prstDash val="solid"/>
                <a:round/>
                <a:headEnd type="none" w="med" len="med"/>
                <a:tailEnd type="triangle" w="med" len="med"/>
              </a:ln>
            </p:spPr>
          </p:cxnSp>
          <p:cxnSp>
            <p:nvCxnSpPr>
              <p:cNvPr id="584" name="Google Shape;584;p22"/>
              <p:cNvCxnSpPr/>
              <p:nvPr/>
            </p:nvCxnSpPr>
            <p:spPr>
              <a:xfrm>
                <a:off x="1883535" y="2776479"/>
                <a:ext cx="786600" cy="858300"/>
              </a:xfrm>
              <a:prstGeom prst="straightConnector1">
                <a:avLst/>
              </a:prstGeom>
              <a:noFill/>
              <a:ln w="38100" cap="flat" cmpd="sng">
                <a:solidFill>
                  <a:srgbClr val="FF0000"/>
                </a:solidFill>
                <a:prstDash val="solid"/>
                <a:round/>
                <a:headEnd type="none" w="med" len="med"/>
                <a:tailEnd type="triangle" w="med" len="med"/>
              </a:ln>
            </p:spPr>
          </p:cxnSp>
        </p:grpSp>
      </p:grpSp>
      <p:sp>
        <p:nvSpPr>
          <p:cNvPr id="585" name="Google Shape;585;p22"/>
          <p:cNvSpPr txBox="1"/>
          <p:nvPr/>
        </p:nvSpPr>
        <p:spPr>
          <a:xfrm>
            <a:off x="3270000" y="47425"/>
            <a:ext cx="26040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600"/>
              <a:t>Type of search Algorithm</a:t>
            </a:r>
            <a:endParaRPr sz="1600"/>
          </a:p>
        </p:txBody>
      </p:sp>
      <p:sp>
        <p:nvSpPr>
          <p:cNvPr id="586" name="Google Shape;586;p22"/>
          <p:cNvSpPr txBox="1"/>
          <p:nvPr/>
        </p:nvSpPr>
        <p:spPr>
          <a:xfrm>
            <a:off x="2922750" y="478525"/>
            <a:ext cx="32985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600"/>
              <a:t>New Three Step Search (NTSS) </a:t>
            </a:r>
            <a:endParaRPr sz="1600"/>
          </a:p>
        </p:txBody>
      </p:sp>
      <p:pic>
        <p:nvPicPr>
          <p:cNvPr id="587" name="Google Shape;587;p22"/>
          <p:cNvPicPr preferRelativeResize="0"/>
          <p:nvPr/>
        </p:nvPicPr>
        <p:blipFill>
          <a:blip r:embed="rId4">
            <a:alphaModFix/>
          </a:blip>
          <a:stretch>
            <a:fillRect/>
          </a:stretch>
        </p:blipFill>
        <p:spPr>
          <a:xfrm>
            <a:off x="63944" y="4712365"/>
            <a:ext cx="290400" cy="310779"/>
          </a:xfrm>
          <a:prstGeom prst="rect">
            <a:avLst/>
          </a:prstGeom>
          <a:noFill/>
          <a:ln>
            <a:noFill/>
          </a:ln>
        </p:spPr>
      </p:pic>
      <p:sp>
        <p:nvSpPr>
          <p:cNvPr id="588" name="Google Shape;588;p22"/>
          <p:cNvSpPr txBox="1"/>
          <p:nvPr/>
        </p:nvSpPr>
        <p:spPr>
          <a:xfrm>
            <a:off x="333250" y="4667675"/>
            <a:ext cx="3200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 one pixel (For illustration purposes)</a:t>
            </a:r>
            <a:endParaRPr/>
          </a:p>
        </p:txBody>
      </p:sp>
      <p:sp>
        <p:nvSpPr>
          <p:cNvPr id="589" name="Google Shape;589;p22"/>
          <p:cNvSpPr txBox="1"/>
          <p:nvPr/>
        </p:nvSpPr>
        <p:spPr>
          <a:xfrm>
            <a:off x="139975" y="869700"/>
            <a:ext cx="4493700" cy="400200"/>
          </a:xfrm>
          <a:prstGeom prst="rect">
            <a:avLst/>
          </a:prstGeom>
          <a:solidFill>
            <a:schemeClr val="lt1"/>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t>Current Frame</a:t>
            </a:r>
            <a:endParaRPr/>
          </a:p>
        </p:txBody>
      </p:sp>
      <p:grpSp>
        <p:nvGrpSpPr>
          <p:cNvPr id="590" name="Google Shape;590;p22"/>
          <p:cNvGrpSpPr/>
          <p:nvPr/>
        </p:nvGrpSpPr>
        <p:grpSpPr>
          <a:xfrm>
            <a:off x="1534625" y="2462453"/>
            <a:ext cx="576900" cy="575102"/>
            <a:chOff x="878650" y="404884"/>
            <a:chExt cx="576900" cy="510657"/>
          </a:xfrm>
        </p:grpSpPr>
        <p:cxnSp>
          <p:nvCxnSpPr>
            <p:cNvPr id="591" name="Google Shape;591;p22"/>
            <p:cNvCxnSpPr/>
            <p:nvPr/>
          </p:nvCxnSpPr>
          <p:spPr>
            <a:xfrm>
              <a:off x="1181950" y="654034"/>
              <a:ext cx="273600" cy="0"/>
            </a:xfrm>
            <a:prstGeom prst="straightConnector1">
              <a:avLst/>
            </a:prstGeom>
            <a:noFill/>
            <a:ln w="38100" cap="flat" cmpd="sng">
              <a:solidFill>
                <a:srgbClr val="0000FF"/>
              </a:solidFill>
              <a:prstDash val="solid"/>
              <a:round/>
              <a:headEnd type="none" w="med" len="med"/>
              <a:tailEnd type="triangle" w="med" len="med"/>
            </a:ln>
          </p:spPr>
        </p:cxnSp>
        <p:cxnSp>
          <p:nvCxnSpPr>
            <p:cNvPr id="592" name="Google Shape;592;p22"/>
            <p:cNvCxnSpPr/>
            <p:nvPr/>
          </p:nvCxnSpPr>
          <p:spPr>
            <a:xfrm rot="10800000">
              <a:off x="1157873" y="404884"/>
              <a:ext cx="0" cy="230100"/>
            </a:xfrm>
            <a:prstGeom prst="straightConnector1">
              <a:avLst/>
            </a:prstGeom>
            <a:noFill/>
            <a:ln w="38100" cap="flat" cmpd="sng">
              <a:solidFill>
                <a:srgbClr val="0000FF"/>
              </a:solidFill>
              <a:prstDash val="solid"/>
              <a:round/>
              <a:headEnd type="none" w="med" len="med"/>
              <a:tailEnd type="triangle" w="med" len="med"/>
            </a:ln>
          </p:spPr>
        </p:cxnSp>
        <p:cxnSp>
          <p:nvCxnSpPr>
            <p:cNvPr id="593" name="Google Shape;593;p22"/>
            <p:cNvCxnSpPr/>
            <p:nvPr/>
          </p:nvCxnSpPr>
          <p:spPr>
            <a:xfrm>
              <a:off x="1157873" y="673141"/>
              <a:ext cx="0" cy="242400"/>
            </a:xfrm>
            <a:prstGeom prst="straightConnector1">
              <a:avLst/>
            </a:prstGeom>
            <a:noFill/>
            <a:ln w="38100" cap="flat" cmpd="sng">
              <a:solidFill>
                <a:srgbClr val="0000FF"/>
              </a:solidFill>
              <a:prstDash val="solid"/>
              <a:round/>
              <a:headEnd type="none" w="med" len="med"/>
              <a:tailEnd type="triangle" w="med" len="med"/>
            </a:ln>
          </p:spPr>
        </p:cxnSp>
        <p:cxnSp>
          <p:nvCxnSpPr>
            <p:cNvPr id="594" name="Google Shape;594;p22"/>
            <p:cNvCxnSpPr/>
            <p:nvPr/>
          </p:nvCxnSpPr>
          <p:spPr>
            <a:xfrm rot="10800000">
              <a:off x="878650" y="654062"/>
              <a:ext cx="255000" cy="0"/>
            </a:xfrm>
            <a:prstGeom prst="straightConnector1">
              <a:avLst/>
            </a:prstGeom>
            <a:noFill/>
            <a:ln w="38100" cap="flat" cmpd="sng">
              <a:solidFill>
                <a:srgbClr val="0000FF"/>
              </a:solidFill>
              <a:prstDash val="solid"/>
              <a:round/>
              <a:headEnd type="none" w="med" len="med"/>
              <a:tailEnd type="triangle" w="med" len="med"/>
            </a:ln>
          </p:spPr>
        </p:cxnSp>
        <p:cxnSp>
          <p:nvCxnSpPr>
            <p:cNvPr id="595" name="Google Shape;595;p22"/>
            <p:cNvCxnSpPr/>
            <p:nvPr/>
          </p:nvCxnSpPr>
          <p:spPr>
            <a:xfrm rot="10800000" flipH="1">
              <a:off x="1181309" y="425266"/>
              <a:ext cx="235200" cy="216600"/>
            </a:xfrm>
            <a:prstGeom prst="straightConnector1">
              <a:avLst/>
            </a:prstGeom>
            <a:noFill/>
            <a:ln w="38100" cap="flat" cmpd="sng">
              <a:solidFill>
                <a:srgbClr val="0000FF"/>
              </a:solidFill>
              <a:prstDash val="solid"/>
              <a:round/>
              <a:headEnd type="none" w="med" len="med"/>
              <a:tailEnd type="triangle" w="med" len="med"/>
            </a:ln>
          </p:spPr>
        </p:cxnSp>
        <p:cxnSp>
          <p:nvCxnSpPr>
            <p:cNvPr id="596" name="Google Shape;596;p22"/>
            <p:cNvCxnSpPr/>
            <p:nvPr/>
          </p:nvCxnSpPr>
          <p:spPr>
            <a:xfrm rot="10800000">
              <a:off x="912138" y="425334"/>
              <a:ext cx="222300" cy="214500"/>
            </a:xfrm>
            <a:prstGeom prst="straightConnector1">
              <a:avLst/>
            </a:prstGeom>
            <a:noFill/>
            <a:ln w="38100" cap="flat" cmpd="sng">
              <a:solidFill>
                <a:srgbClr val="0000FF"/>
              </a:solidFill>
              <a:prstDash val="solid"/>
              <a:round/>
              <a:headEnd type="none" w="med" len="med"/>
              <a:tailEnd type="triangle" w="med" len="med"/>
            </a:ln>
          </p:spPr>
        </p:cxnSp>
        <p:cxnSp>
          <p:nvCxnSpPr>
            <p:cNvPr id="597" name="Google Shape;597;p22"/>
            <p:cNvCxnSpPr/>
            <p:nvPr/>
          </p:nvCxnSpPr>
          <p:spPr>
            <a:xfrm flipH="1">
              <a:off x="935238" y="670029"/>
              <a:ext cx="199200" cy="204000"/>
            </a:xfrm>
            <a:prstGeom prst="straightConnector1">
              <a:avLst/>
            </a:prstGeom>
            <a:noFill/>
            <a:ln w="38100" cap="flat" cmpd="sng">
              <a:solidFill>
                <a:srgbClr val="0000FF"/>
              </a:solidFill>
              <a:prstDash val="solid"/>
              <a:round/>
              <a:headEnd type="none" w="med" len="med"/>
              <a:tailEnd type="triangle" w="med" len="med"/>
            </a:ln>
          </p:spPr>
        </p:cxnSp>
        <p:cxnSp>
          <p:nvCxnSpPr>
            <p:cNvPr id="598" name="Google Shape;598;p22"/>
            <p:cNvCxnSpPr/>
            <p:nvPr/>
          </p:nvCxnSpPr>
          <p:spPr>
            <a:xfrm>
              <a:off x="1181309" y="666641"/>
              <a:ext cx="219900" cy="210900"/>
            </a:xfrm>
            <a:prstGeom prst="straightConnector1">
              <a:avLst/>
            </a:prstGeom>
            <a:noFill/>
            <a:ln w="38100" cap="flat" cmpd="sng">
              <a:solidFill>
                <a:srgbClr val="0000FF"/>
              </a:solidFill>
              <a:prstDash val="solid"/>
              <a:round/>
              <a:headEnd type="none" w="med" len="med"/>
              <a:tailEnd type="triangle" w="med" len="med"/>
            </a:ln>
          </p:spPr>
        </p:cxnSp>
        <p:sp>
          <p:nvSpPr>
            <p:cNvPr id="599" name="Google Shape;599;p22"/>
            <p:cNvSpPr/>
            <p:nvPr/>
          </p:nvSpPr>
          <p:spPr>
            <a:xfrm>
              <a:off x="1071175" y="582504"/>
              <a:ext cx="173400" cy="155400"/>
            </a:xfrm>
            <a:prstGeom prst="rect">
              <a:avLst/>
            </a:prstGeom>
            <a:solidFill>
              <a:srgbClr val="FF0000"/>
            </a:solidFill>
            <a:ln w="9525" cap="flat" cmpd="sng">
              <a:solidFill>
                <a:srgbClr val="0000FF"/>
              </a:solidFill>
              <a:prstDash val="solid"/>
              <a:round/>
              <a:headEnd type="none" w="sm" len="sm"/>
              <a:tailEnd type="none" w="sm" len="sm"/>
            </a:ln>
            <a:effectLst>
              <a:reflection stA="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0" name="Google Shape;600;p22"/>
          <p:cNvGrpSpPr/>
          <p:nvPr/>
        </p:nvGrpSpPr>
        <p:grpSpPr>
          <a:xfrm>
            <a:off x="1766975" y="2239853"/>
            <a:ext cx="576900" cy="575102"/>
            <a:chOff x="878650" y="404884"/>
            <a:chExt cx="576900" cy="510657"/>
          </a:xfrm>
        </p:grpSpPr>
        <p:cxnSp>
          <p:nvCxnSpPr>
            <p:cNvPr id="601" name="Google Shape;601;p22"/>
            <p:cNvCxnSpPr/>
            <p:nvPr/>
          </p:nvCxnSpPr>
          <p:spPr>
            <a:xfrm>
              <a:off x="1181950" y="654034"/>
              <a:ext cx="273600" cy="0"/>
            </a:xfrm>
            <a:prstGeom prst="straightConnector1">
              <a:avLst/>
            </a:prstGeom>
            <a:noFill/>
            <a:ln w="38100" cap="flat" cmpd="sng">
              <a:solidFill>
                <a:srgbClr val="00FF00"/>
              </a:solidFill>
              <a:prstDash val="solid"/>
              <a:round/>
              <a:headEnd type="none" w="med" len="med"/>
              <a:tailEnd type="triangle" w="med" len="med"/>
            </a:ln>
          </p:spPr>
        </p:cxnSp>
        <p:cxnSp>
          <p:nvCxnSpPr>
            <p:cNvPr id="602" name="Google Shape;602;p22"/>
            <p:cNvCxnSpPr/>
            <p:nvPr/>
          </p:nvCxnSpPr>
          <p:spPr>
            <a:xfrm rot="10800000">
              <a:off x="1157873" y="404884"/>
              <a:ext cx="0" cy="230100"/>
            </a:xfrm>
            <a:prstGeom prst="straightConnector1">
              <a:avLst/>
            </a:prstGeom>
            <a:noFill/>
            <a:ln w="38100" cap="flat" cmpd="sng">
              <a:solidFill>
                <a:srgbClr val="00FF00"/>
              </a:solidFill>
              <a:prstDash val="solid"/>
              <a:round/>
              <a:headEnd type="none" w="med" len="med"/>
              <a:tailEnd type="triangle" w="med" len="med"/>
            </a:ln>
          </p:spPr>
        </p:cxnSp>
        <p:cxnSp>
          <p:nvCxnSpPr>
            <p:cNvPr id="603" name="Google Shape;603;p22"/>
            <p:cNvCxnSpPr/>
            <p:nvPr/>
          </p:nvCxnSpPr>
          <p:spPr>
            <a:xfrm>
              <a:off x="1157873" y="673141"/>
              <a:ext cx="0" cy="242400"/>
            </a:xfrm>
            <a:prstGeom prst="straightConnector1">
              <a:avLst/>
            </a:prstGeom>
            <a:noFill/>
            <a:ln w="38100" cap="flat" cmpd="sng">
              <a:solidFill>
                <a:srgbClr val="00FF00"/>
              </a:solidFill>
              <a:prstDash val="solid"/>
              <a:round/>
              <a:headEnd type="none" w="med" len="med"/>
              <a:tailEnd type="triangle" w="med" len="med"/>
            </a:ln>
          </p:spPr>
        </p:cxnSp>
        <p:cxnSp>
          <p:nvCxnSpPr>
            <p:cNvPr id="604" name="Google Shape;604;p22"/>
            <p:cNvCxnSpPr/>
            <p:nvPr/>
          </p:nvCxnSpPr>
          <p:spPr>
            <a:xfrm rot="10800000">
              <a:off x="878650" y="654062"/>
              <a:ext cx="255000" cy="0"/>
            </a:xfrm>
            <a:prstGeom prst="straightConnector1">
              <a:avLst/>
            </a:prstGeom>
            <a:noFill/>
            <a:ln w="38100" cap="flat" cmpd="sng">
              <a:solidFill>
                <a:srgbClr val="00FF00"/>
              </a:solidFill>
              <a:prstDash val="solid"/>
              <a:round/>
              <a:headEnd type="none" w="med" len="med"/>
              <a:tailEnd type="triangle" w="med" len="med"/>
            </a:ln>
          </p:spPr>
        </p:cxnSp>
        <p:cxnSp>
          <p:nvCxnSpPr>
            <p:cNvPr id="605" name="Google Shape;605;p22"/>
            <p:cNvCxnSpPr/>
            <p:nvPr/>
          </p:nvCxnSpPr>
          <p:spPr>
            <a:xfrm rot="10800000" flipH="1">
              <a:off x="1181309" y="425266"/>
              <a:ext cx="235200" cy="216600"/>
            </a:xfrm>
            <a:prstGeom prst="straightConnector1">
              <a:avLst/>
            </a:prstGeom>
            <a:noFill/>
            <a:ln w="38100" cap="flat" cmpd="sng">
              <a:solidFill>
                <a:srgbClr val="00FF00"/>
              </a:solidFill>
              <a:prstDash val="solid"/>
              <a:round/>
              <a:headEnd type="none" w="med" len="med"/>
              <a:tailEnd type="triangle" w="med" len="med"/>
            </a:ln>
          </p:spPr>
        </p:cxnSp>
        <p:cxnSp>
          <p:nvCxnSpPr>
            <p:cNvPr id="606" name="Google Shape;606;p22"/>
            <p:cNvCxnSpPr/>
            <p:nvPr/>
          </p:nvCxnSpPr>
          <p:spPr>
            <a:xfrm rot="10800000">
              <a:off x="912138" y="425334"/>
              <a:ext cx="222300" cy="214500"/>
            </a:xfrm>
            <a:prstGeom prst="straightConnector1">
              <a:avLst/>
            </a:prstGeom>
            <a:noFill/>
            <a:ln w="38100" cap="flat" cmpd="sng">
              <a:solidFill>
                <a:srgbClr val="00FF00"/>
              </a:solidFill>
              <a:prstDash val="solid"/>
              <a:round/>
              <a:headEnd type="none" w="med" len="med"/>
              <a:tailEnd type="triangle" w="med" len="med"/>
            </a:ln>
          </p:spPr>
        </p:cxnSp>
        <p:cxnSp>
          <p:nvCxnSpPr>
            <p:cNvPr id="607" name="Google Shape;607;p22"/>
            <p:cNvCxnSpPr/>
            <p:nvPr/>
          </p:nvCxnSpPr>
          <p:spPr>
            <a:xfrm flipH="1">
              <a:off x="935238" y="670029"/>
              <a:ext cx="199200" cy="204000"/>
            </a:xfrm>
            <a:prstGeom prst="straightConnector1">
              <a:avLst/>
            </a:prstGeom>
            <a:noFill/>
            <a:ln w="38100" cap="flat" cmpd="sng">
              <a:solidFill>
                <a:srgbClr val="00FF00"/>
              </a:solidFill>
              <a:prstDash val="solid"/>
              <a:round/>
              <a:headEnd type="none" w="med" len="med"/>
              <a:tailEnd type="triangle" w="med" len="med"/>
            </a:ln>
          </p:spPr>
        </p:cxnSp>
        <p:cxnSp>
          <p:nvCxnSpPr>
            <p:cNvPr id="608" name="Google Shape;608;p22"/>
            <p:cNvCxnSpPr/>
            <p:nvPr/>
          </p:nvCxnSpPr>
          <p:spPr>
            <a:xfrm>
              <a:off x="1181309" y="666641"/>
              <a:ext cx="219900" cy="210900"/>
            </a:xfrm>
            <a:prstGeom prst="straightConnector1">
              <a:avLst/>
            </a:prstGeom>
            <a:noFill/>
            <a:ln w="38100" cap="flat" cmpd="sng">
              <a:solidFill>
                <a:srgbClr val="00FF00"/>
              </a:solidFill>
              <a:prstDash val="solid"/>
              <a:round/>
              <a:headEnd type="none" w="med" len="med"/>
              <a:tailEnd type="triangle" w="med" len="med"/>
            </a:ln>
          </p:spPr>
        </p:cxnSp>
        <p:sp>
          <p:nvSpPr>
            <p:cNvPr id="609" name="Google Shape;609;p22"/>
            <p:cNvSpPr/>
            <p:nvPr/>
          </p:nvSpPr>
          <p:spPr>
            <a:xfrm>
              <a:off x="1071175" y="582504"/>
              <a:ext cx="173400" cy="155400"/>
            </a:xfrm>
            <a:prstGeom prst="rect">
              <a:avLst/>
            </a:prstGeom>
            <a:solidFill>
              <a:srgbClr val="FF0000"/>
            </a:solidFill>
            <a:ln w="9525" cap="flat" cmpd="sng">
              <a:solidFill>
                <a:srgbClr val="00FF00"/>
              </a:solidFill>
              <a:prstDash val="solid"/>
              <a:round/>
              <a:headEnd type="none" w="sm" len="sm"/>
              <a:tailEnd type="none" w="sm" len="sm"/>
            </a:ln>
            <a:effectLst>
              <a:reflection stA="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10" name="Google Shape;610;p22"/>
          <p:cNvPicPr preferRelativeResize="0"/>
          <p:nvPr/>
        </p:nvPicPr>
        <p:blipFill rotWithShape="1">
          <a:blip r:embed="rId5">
            <a:alphaModFix/>
          </a:blip>
          <a:srcRect l="6232" t="14306" r="9550" b="10949"/>
          <a:stretch/>
        </p:blipFill>
        <p:spPr>
          <a:xfrm>
            <a:off x="1688200" y="2658525"/>
            <a:ext cx="234850" cy="210475"/>
          </a:xfrm>
          <a:prstGeom prst="rect">
            <a:avLst/>
          </a:prstGeom>
          <a:noFill/>
          <a:ln>
            <a:noFill/>
          </a:ln>
        </p:spPr>
      </p:pic>
      <p:pic>
        <p:nvPicPr>
          <p:cNvPr id="611" name="Google Shape;611;p22"/>
          <p:cNvPicPr preferRelativeResize="0"/>
          <p:nvPr/>
        </p:nvPicPr>
        <p:blipFill rotWithShape="1">
          <a:blip r:embed="rId6">
            <a:alphaModFix/>
          </a:blip>
          <a:srcRect b="2400"/>
          <a:stretch/>
        </p:blipFill>
        <p:spPr>
          <a:xfrm>
            <a:off x="4674275" y="1501550"/>
            <a:ext cx="4388675" cy="25742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0"/>
                                        </p:tgtEl>
                                        <p:attrNameLst>
                                          <p:attrName>style.visibility</p:attrName>
                                        </p:attrNameLst>
                                      </p:cBhvr>
                                      <p:to>
                                        <p:strVal val="visible"/>
                                      </p:to>
                                    </p:set>
                                    <p:animEffect transition="in" filter="fade">
                                      <p:cBhvr>
                                        <p:cTn id="7" dur="1000"/>
                                        <p:tgtEl>
                                          <p:spTgt spid="6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0"/>
                                        </p:tgtEl>
                                        <p:attrNameLst>
                                          <p:attrName>style.visibility</p:attrName>
                                        </p:attrNameLst>
                                      </p:cBhvr>
                                      <p:to>
                                        <p:strVal val="visible"/>
                                      </p:to>
                                    </p:set>
                                    <p:animEffect transition="in" filter="fade">
                                      <p:cBhvr>
                                        <p:cTn id="12" dur="1000"/>
                                        <p:tgtEl>
                                          <p:spTgt spid="6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pic>
        <p:nvPicPr>
          <p:cNvPr id="5" name="Picture 4" descr="A picture containing text, diagram, handwriting, font&#10;&#10;Description automatically generated">
            <a:extLst>
              <a:ext uri="{FF2B5EF4-FFF2-40B4-BE49-F238E27FC236}">
                <a16:creationId xmlns:a16="http://schemas.microsoft.com/office/drawing/2014/main" id="{5F5A74A5-DB91-F6FF-756F-BB4A2A238485}"/>
              </a:ext>
            </a:extLst>
          </p:cNvPr>
          <p:cNvPicPr>
            <a:picLocks noChangeAspect="1"/>
          </p:cNvPicPr>
          <p:nvPr/>
        </p:nvPicPr>
        <p:blipFill rotWithShape="1">
          <a:blip r:embed="rId3"/>
          <a:srcRect r="50000"/>
          <a:stretch/>
        </p:blipFill>
        <p:spPr>
          <a:xfrm>
            <a:off x="43757" y="631200"/>
            <a:ext cx="4326111" cy="4394247"/>
          </a:xfrm>
          <a:prstGeom prst="rect">
            <a:avLst/>
          </a:prstGeom>
        </p:spPr>
      </p:pic>
      <p:pic>
        <p:nvPicPr>
          <p:cNvPr id="3" name="Picture 2" descr="A picture containing text, screenshot, diagram, colorfulness">
            <a:extLst>
              <a:ext uri="{FF2B5EF4-FFF2-40B4-BE49-F238E27FC236}">
                <a16:creationId xmlns:a16="http://schemas.microsoft.com/office/drawing/2014/main" id="{1BF7C26C-FD82-5D8F-922A-DB003D1DA744}"/>
              </a:ext>
            </a:extLst>
          </p:cNvPr>
          <p:cNvPicPr>
            <a:picLocks noChangeAspect="1"/>
          </p:cNvPicPr>
          <p:nvPr/>
        </p:nvPicPr>
        <p:blipFill rotWithShape="1">
          <a:blip r:embed="rId4"/>
          <a:srcRect l="3782" r="50000"/>
          <a:stretch/>
        </p:blipFill>
        <p:spPr>
          <a:xfrm>
            <a:off x="4458358" y="653185"/>
            <a:ext cx="4086351" cy="4490315"/>
          </a:xfrm>
          <a:prstGeom prst="rect">
            <a:avLst/>
          </a:prstGeom>
        </p:spPr>
      </p:pic>
      <p:sp>
        <p:nvSpPr>
          <p:cNvPr id="618" name="Google Shape;618;p23"/>
          <p:cNvSpPr txBox="1"/>
          <p:nvPr/>
        </p:nvSpPr>
        <p:spPr>
          <a:xfrm>
            <a:off x="0" y="0"/>
            <a:ext cx="91440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600"/>
              <a:t>Effects of Search Algorithm on Prediction Peak-Signal-to-Noise-Ratio (PSNR)</a:t>
            </a:r>
            <a:endParaRPr sz="1600"/>
          </a:p>
        </p:txBody>
      </p:sp>
      <p:sp>
        <p:nvSpPr>
          <p:cNvPr id="619" name="Google Shape;619;p23"/>
          <p:cNvSpPr txBox="1"/>
          <p:nvPr/>
        </p:nvSpPr>
        <p:spPr>
          <a:xfrm>
            <a:off x="1727400" y="431100"/>
            <a:ext cx="5689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A measure of accuracy of motion estimation, the higher the better</a:t>
            </a:r>
            <a:endParaRPr/>
          </a:p>
        </p:txBody>
      </p:sp>
      <p:sp>
        <p:nvSpPr>
          <p:cNvPr id="6" name="TextBox 5">
            <a:extLst>
              <a:ext uri="{FF2B5EF4-FFF2-40B4-BE49-F238E27FC236}">
                <a16:creationId xmlns:a16="http://schemas.microsoft.com/office/drawing/2014/main" id="{83F97106-12DD-D566-38DB-C98857C1D857}"/>
              </a:ext>
            </a:extLst>
          </p:cNvPr>
          <p:cNvSpPr txBox="1"/>
          <p:nvPr/>
        </p:nvSpPr>
        <p:spPr>
          <a:xfrm>
            <a:off x="-1204" y="4835721"/>
            <a:ext cx="2643672" cy="276999"/>
          </a:xfrm>
          <a:prstGeom prst="rect">
            <a:avLst/>
          </a:prstGeom>
          <a:noFill/>
        </p:spPr>
        <p:txBody>
          <a:bodyPr wrap="none" rtlCol="0">
            <a:spAutoFit/>
          </a:bodyPr>
          <a:lstStyle/>
          <a:p>
            <a:r>
              <a:rPr lang="en-AU" sz="1200" dirty="0"/>
              <a:t>* Blocks size = 16, search range = 7</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pic>
        <p:nvPicPr>
          <p:cNvPr id="3" name="Picture 2" descr="A picture containing text, screenshot, diagram, colorfulness">
            <a:extLst>
              <a:ext uri="{FF2B5EF4-FFF2-40B4-BE49-F238E27FC236}">
                <a16:creationId xmlns:a16="http://schemas.microsoft.com/office/drawing/2014/main" id="{208E56CE-100C-9367-3667-2AFC3B166802}"/>
              </a:ext>
            </a:extLst>
          </p:cNvPr>
          <p:cNvPicPr>
            <a:picLocks noChangeAspect="1"/>
          </p:cNvPicPr>
          <p:nvPr/>
        </p:nvPicPr>
        <p:blipFill rotWithShape="1">
          <a:blip r:embed="rId3"/>
          <a:srcRect l="51015" t="-313" r="2991" b="313"/>
          <a:stretch/>
        </p:blipFill>
        <p:spPr>
          <a:xfrm>
            <a:off x="4777723" y="631200"/>
            <a:ext cx="4066599" cy="4490315"/>
          </a:xfrm>
          <a:prstGeom prst="rect">
            <a:avLst/>
          </a:prstGeom>
        </p:spPr>
      </p:pic>
      <p:pic>
        <p:nvPicPr>
          <p:cNvPr id="2" name="Picture 1" descr="A picture containing text, diagram, handwriting, font&#10;&#10;Description automatically generated">
            <a:extLst>
              <a:ext uri="{FF2B5EF4-FFF2-40B4-BE49-F238E27FC236}">
                <a16:creationId xmlns:a16="http://schemas.microsoft.com/office/drawing/2014/main" id="{42D38732-4916-BFDC-0515-AC5C22BB015E}"/>
              </a:ext>
            </a:extLst>
          </p:cNvPr>
          <p:cNvPicPr>
            <a:picLocks noChangeAspect="1"/>
          </p:cNvPicPr>
          <p:nvPr/>
        </p:nvPicPr>
        <p:blipFill rotWithShape="1">
          <a:blip r:embed="rId4"/>
          <a:srcRect l="49999" r="-177"/>
          <a:stretch/>
        </p:blipFill>
        <p:spPr>
          <a:xfrm>
            <a:off x="532328" y="740569"/>
            <a:ext cx="4220280" cy="4271575"/>
          </a:xfrm>
          <a:prstGeom prst="rect">
            <a:avLst/>
          </a:prstGeom>
        </p:spPr>
      </p:pic>
      <p:sp>
        <p:nvSpPr>
          <p:cNvPr id="625" name="Google Shape;625;p24"/>
          <p:cNvSpPr txBox="1"/>
          <p:nvPr/>
        </p:nvSpPr>
        <p:spPr>
          <a:xfrm>
            <a:off x="0" y="0"/>
            <a:ext cx="91440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600"/>
              <a:t>Effects of Search Algorithm on Number of Floating-point Operations in Each Block Matching</a:t>
            </a:r>
            <a:endParaRPr sz="1600"/>
          </a:p>
        </p:txBody>
      </p:sp>
      <p:sp>
        <p:nvSpPr>
          <p:cNvPr id="627" name="Google Shape;627;p24"/>
          <p:cNvSpPr txBox="1"/>
          <p:nvPr/>
        </p:nvSpPr>
        <p:spPr>
          <a:xfrm>
            <a:off x="1436850" y="431100"/>
            <a:ext cx="6270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A measure of computation cost of motion estimation, the lower the better</a:t>
            </a:r>
            <a:endParaRPr/>
          </a:p>
        </p:txBody>
      </p:sp>
      <p:sp>
        <p:nvSpPr>
          <p:cNvPr id="4" name="TextBox 3">
            <a:extLst>
              <a:ext uri="{FF2B5EF4-FFF2-40B4-BE49-F238E27FC236}">
                <a16:creationId xmlns:a16="http://schemas.microsoft.com/office/drawing/2014/main" id="{568381C6-9278-4A54-750B-84EBA705BB28}"/>
              </a:ext>
            </a:extLst>
          </p:cNvPr>
          <p:cNvSpPr txBox="1"/>
          <p:nvPr/>
        </p:nvSpPr>
        <p:spPr>
          <a:xfrm>
            <a:off x="-1204" y="4835721"/>
            <a:ext cx="2643672" cy="276999"/>
          </a:xfrm>
          <a:prstGeom prst="rect">
            <a:avLst/>
          </a:prstGeom>
          <a:noFill/>
        </p:spPr>
        <p:txBody>
          <a:bodyPr wrap="none" rtlCol="0">
            <a:spAutoFit/>
          </a:bodyPr>
          <a:lstStyle/>
          <a:p>
            <a:r>
              <a:rPr lang="en-AU" sz="1200" dirty="0"/>
              <a:t>* Blocks size = 16, search range = 7</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grpSp>
        <p:nvGrpSpPr>
          <p:cNvPr id="632" name="Google Shape;632;p25"/>
          <p:cNvGrpSpPr/>
          <p:nvPr/>
        </p:nvGrpSpPr>
        <p:grpSpPr>
          <a:xfrm>
            <a:off x="4817075" y="2264777"/>
            <a:ext cx="3469715" cy="2699177"/>
            <a:chOff x="4817075" y="2264777"/>
            <a:chExt cx="3469715" cy="2699177"/>
          </a:xfrm>
        </p:grpSpPr>
        <p:grpSp>
          <p:nvGrpSpPr>
            <p:cNvPr id="633" name="Google Shape;633;p25"/>
            <p:cNvGrpSpPr/>
            <p:nvPr/>
          </p:nvGrpSpPr>
          <p:grpSpPr>
            <a:xfrm>
              <a:off x="4834240" y="2537751"/>
              <a:ext cx="3376221" cy="2407373"/>
              <a:chOff x="162675" y="910625"/>
              <a:chExt cx="4431900" cy="3163850"/>
            </a:xfrm>
          </p:grpSpPr>
          <p:cxnSp>
            <p:nvCxnSpPr>
              <p:cNvPr id="634" name="Google Shape;634;p25"/>
              <p:cNvCxnSpPr/>
              <p:nvPr/>
            </p:nvCxnSpPr>
            <p:spPr>
              <a:xfrm>
                <a:off x="162675" y="910625"/>
                <a:ext cx="4431900" cy="0"/>
              </a:xfrm>
              <a:prstGeom prst="straightConnector1">
                <a:avLst/>
              </a:prstGeom>
              <a:noFill/>
              <a:ln w="19050" cap="flat" cmpd="sng">
                <a:solidFill>
                  <a:schemeClr val="dk1"/>
                </a:solidFill>
                <a:prstDash val="solid"/>
                <a:round/>
                <a:headEnd type="none" w="med" len="med"/>
                <a:tailEnd type="none" w="med" len="med"/>
              </a:ln>
            </p:spPr>
          </p:cxnSp>
          <p:grpSp>
            <p:nvGrpSpPr>
              <p:cNvPr id="635" name="Google Shape;635;p25"/>
              <p:cNvGrpSpPr/>
              <p:nvPr/>
            </p:nvGrpSpPr>
            <p:grpSpPr>
              <a:xfrm>
                <a:off x="162675" y="910625"/>
                <a:ext cx="4431900" cy="3163850"/>
                <a:chOff x="162675" y="910625"/>
                <a:chExt cx="4431900" cy="3163850"/>
              </a:xfrm>
            </p:grpSpPr>
            <p:cxnSp>
              <p:nvCxnSpPr>
                <p:cNvPr id="636" name="Google Shape;636;p25"/>
                <p:cNvCxnSpPr/>
                <p:nvPr/>
              </p:nvCxnSpPr>
              <p:spPr>
                <a:xfrm>
                  <a:off x="162675" y="1362604"/>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637" name="Google Shape;637;p25"/>
                <p:cNvCxnSpPr/>
                <p:nvPr/>
              </p:nvCxnSpPr>
              <p:spPr>
                <a:xfrm>
                  <a:off x="162675" y="1814582"/>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638" name="Google Shape;638;p25"/>
                <p:cNvCxnSpPr/>
                <p:nvPr/>
              </p:nvCxnSpPr>
              <p:spPr>
                <a:xfrm>
                  <a:off x="162675" y="2266561"/>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639" name="Google Shape;639;p25"/>
                <p:cNvCxnSpPr/>
                <p:nvPr/>
              </p:nvCxnSpPr>
              <p:spPr>
                <a:xfrm>
                  <a:off x="162675" y="2718539"/>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640" name="Google Shape;640;p25"/>
                <p:cNvCxnSpPr/>
                <p:nvPr/>
              </p:nvCxnSpPr>
              <p:spPr>
                <a:xfrm>
                  <a:off x="162675" y="3170518"/>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641" name="Google Shape;641;p25"/>
                <p:cNvCxnSpPr/>
                <p:nvPr/>
              </p:nvCxnSpPr>
              <p:spPr>
                <a:xfrm>
                  <a:off x="162675" y="3622496"/>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642" name="Google Shape;642;p25"/>
                <p:cNvCxnSpPr/>
                <p:nvPr/>
              </p:nvCxnSpPr>
              <p:spPr>
                <a:xfrm>
                  <a:off x="162675" y="4074475"/>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643" name="Google Shape;643;p25"/>
                <p:cNvCxnSpPr/>
                <p:nvPr/>
              </p:nvCxnSpPr>
              <p:spPr>
                <a:xfrm rot="5400000">
                  <a:off x="1704194"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644" name="Google Shape;644;p25"/>
                <p:cNvCxnSpPr/>
                <p:nvPr/>
              </p:nvCxnSpPr>
              <p:spPr>
                <a:xfrm rot="5400000">
                  <a:off x="12714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645" name="Google Shape;645;p25"/>
                <p:cNvCxnSpPr/>
                <p:nvPr/>
              </p:nvCxnSpPr>
              <p:spPr>
                <a:xfrm rot="5400000">
                  <a:off x="7625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646" name="Google Shape;646;p25"/>
                <p:cNvCxnSpPr/>
                <p:nvPr/>
              </p:nvCxnSpPr>
              <p:spPr>
                <a:xfrm rot="5400000">
                  <a:off x="329892"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647" name="Google Shape;647;p25"/>
                <p:cNvCxnSpPr/>
                <p:nvPr/>
              </p:nvCxnSpPr>
              <p:spPr>
                <a:xfrm rot="5400000">
                  <a:off x="-1028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648" name="Google Shape;648;p25"/>
                <p:cNvCxnSpPr/>
                <p:nvPr/>
              </p:nvCxnSpPr>
              <p:spPr>
                <a:xfrm rot="5400000">
                  <a:off x="-5355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649" name="Google Shape;649;p25"/>
                <p:cNvCxnSpPr/>
                <p:nvPr/>
              </p:nvCxnSpPr>
              <p:spPr>
                <a:xfrm rot="5400000">
                  <a:off x="-968210"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650" name="Google Shape;650;p25"/>
                <p:cNvCxnSpPr/>
                <p:nvPr/>
              </p:nvCxnSpPr>
              <p:spPr>
                <a:xfrm rot="5400000">
                  <a:off x="-1400911"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651" name="Google Shape;651;p25"/>
                <p:cNvCxnSpPr/>
                <p:nvPr/>
              </p:nvCxnSpPr>
              <p:spPr>
                <a:xfrm rot="5400000">
                  <a:off x="2991068"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652" name="Google Shape;652;p25"/>
                <p:cNvCxnSpPr/>
                <p:nvPr/>
              </p:nvCxnSpPr>
              <p:spPr>
                <a:xfrm rot="5400000">
                  <a:off x="2558367"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653" name="Google Shape;653;p25"/>
                <p:cNvCxnSpPr/>
                <p:nvPr/>
              </p:nvCxnSpPr>
              <p:spPr>
                <a:xfrm rot="5400000">
                  <a:off x="2125666" y="2492525"/>
                  <a:ext cx="3163800" cy="0"/>
                </a:xfrm>
                <a:prstGeom prst="straightConnector1">
                  <a:avLst/>
                </a:prstGeom>
                <a:noFill/>
                <a:ln w="19050" cap="flat" cmpd="sng">
                  <a:solidFill>
                    <a:schemeClr val="dk1"/>
                  </a:solidFill>
                  <a:prstDash val="solid"/>
                  <a:round/>
                  <a:headEnd type="none" w="med" len="med"/>
                  <a:tailEnd type="none" w="med" len="med"/>
                </a:ln>
              </p:spPr>
            </p:cxnSp>
          </p:grpSp>
        </p:grpSp>
        <p:pic>
          <p:nvPicPr>
            <p:cNvPr id="654" name="Google Shape;654;p25"/>
            <p:cNvPicPr preferRelativeResize="0"/>
            <p:nvPr/>
          </p:nvPicPr>
          <p:blipFill>
            <a:blip r:embed="rId3">
              <a:alphaModFix/>
            </a:blip>
            <a:stretch>
              <a:fillRect/>
            </a:stretch>
          </p:blipFill>
          <p:spPr>
            <a:xfrm>
              <a:off x="4817075" y="2731050"/>
              <a:ext cx="3376200" cy="2214074"/>
            </a:xfrm>
            <a:prstGeom prst="rect">
              <a:avLst/>
            </a:prstGeom>
            <a:noFill/>
            <a:ln>
              <a:noFill/>
            </a:ln>
          </p:spPr>
        </p:pic>
        <p:grpSp>
          <p:nvGrpSpPr>
            <p:cNvPr id="655" name="Google Shape;655;p25"/>
            <p:cNvGrpSpPr/>
            <p:nvPr/>
          </p:nvGrpSpPr>
          <p:grpSpPr>
            <a:xfrm>
              <a:off x="4817075" y="2340977"/>
              <a:ext cx="3393515" cy="2622977"/>
              <a:chOff x="162663" y="1054313"/>
              <a:chExt cx="4431913" cy="3401163"/>
            </a:xfrm>
          </p:grpSpPr>
          <p:grpSp>
            <p:nvGrpSpPr>
              <p:cNvPr id="656" name="Google Shape;656;p25"/>
              <p:cNvGrpSpPr/>
              <p:nvPr/>
            </p:nvGrpSpPr>
            <p:grpSpPr>
              <a:xfrm>
                <a:off x="162675" y="1291625"/>
                <a:ext cx="4431900" cy="3163850"/>
                <a:chOff x="162675" y="910625"/>
                <a:chExt cx="4431900" cy="3163850"/>
              </a:xfrm>
            </p:grpSpPr>
            <p:cxnSp>
              <p:nvCxnSpPr>
                <p:cNvPr id="657" name="Google Shape;657;p25"/>
                <p:cNvCxnSpPr/>
                <p:nvPr/>
              </p:nvCxnSpPr>
              <p:spPr>
                <a:xfrm>
                  <a:off x="162675" y="910625"/>
                  <a:ext cx="4431900" cy="0"/>
                </a:xfrm>
                <a:prstGeom prst="straightConnector1">
                  <a:avLst/>
                </a:prstGeom>
                <a:noFill/>
                <a:ln w="19050" cap="flat" cmpd="sng">
                  <a:solidFill>
                    <a:schemeClr val="dk1"/>
                  </a:solidFill>
                  <a:prstDash val="solid"/>
                  <a:round/>
                  <a:headEnd type="none" w="med" len="med"/>
                  <a:tailEnd type="none" w="med" len="med"/>
                </a:ln>
              </p:spPr>
            </p:cxnSp>
            <p:grpSp>
              <p:nvGrpSpPr>
                <p:cNvPr id="658" name="Google Shape;658;p25"/>
                <p:cNvGrpSpPr/>
                <p:nvPr/>
              </p:nvGrpSpPr>
              <p:grpSpPr>
                <a:xfrm>
                  <a:off x="162675" y="910625"/>
                  <a:ext cx="4431900" cy="3163850"/>
                  <a:chOff x="162675" y="910625"/>
                  <a:chExt cx="4431900" cy="3163850"/>
                </a:xfrm>
              </p:grpSpPr>
              <p:cxnSp>
                <p:nvCxnSpPr>
                  <p:cNvPr id="659" name="Google Shape;659;p25"/>
                  <p:cNvCxnSpPr/>
                  <p:nvPr/>
                </p:nvCxnSpPr>
                <p:spPr>
                  <a:xfrm>
                    <a:off x="162675" y="1362604"/>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660" name="Google Shape;660;p25"/>
                  <p:cNvCxnSpPr/>
                  <p:nvPr/>
                </p:nvCxnSpPr>
                <p:spPr>
                  <a:xfrm>
                    <a:off x="162675" y="1814582"/>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661" name="Google Shape;661;p25"/>
                  <p:cNvCxnSpPr/>
                  <p:nvPr/>
                </p:nvCxnSpPr>
                <p:spPr>
                  <a:xfrm>
                    <a:off x="162675" y="2266561"/>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662" name="Google Shape;662;p25"/>
                  <p:cNvCxnSpPr/>
                  <p:nvPr/>
                </p:nvCxnSpPr>
                <p:spPr>
                  <a:xfrm>
                    <a:off x="162675" y="2718539"/>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663" name="Google Shape;663;p25"/>
                  <p:cNvCxnSpPr/>
                  <p:nvPr/>
                </p:nvCxnSpPr>
                <p:spPr>
                  <a:xfrm>
                    <a:off x="162675" y="3170518"/>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664" name="Google Shape;664;p25"/>
                  <p:cNvCxnSpPr/>
                  <p:nvPr/>
                </p:nvCxnSpPr>
                <p:spPr>
                  <a:xfrm>
                    <a:off x="162675" y="3622496"/>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665" name="Google Shape;665;p25"/>
                  <p:cNvCxnSpPr/>
                  <p:nvPr/>
                </p:nvCxnSpPr>
                <p:spPr>
                  <a:xfrm>
                    <a:off x="162675" y="4074475"/>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666" name="Google Shape;666;p25"/>
                  <p:cNvCxnSpPr/>
                  <p:nvPr/>
                </p:nvCxnSpPr>
                <p:spPr>
                  <a:xfrm rot="5400000">
                    <a:off x="1704194"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667" name="Google Shape;667;p25"/>
                  <p:cNvCxnSpPr/>
                  <p:nvPr/>
                </p:nvCxnSpPr>
                <p:spPr>
                  <a:xfrm rot="5400000">
                    <a:off x="12714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668" name="Google Shape;668;p25"/>
                  <p:cNvCxnSpPr/>
                  <p:nvPr/>
                </p:nvCxnSpPr>
                <p:spPr>
                  <a:xfrm rot="5400000">
                    <a:off x="7625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669" name="Google Shape;669;p25"/>
                  <p:cNvCxnSpPr/>
                  <p:nvPr/>
                </p:nvCxnSpPr>
                <p:spPr>
                  <a:xfrm rot="5400000">
                    <a:off x="329892"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670" name="Google Shape;670;p25"/>
                  <p:cNvCxnSpPr/>
                  <p:nvPr/>
                </p:nvCxnSpPr>
                <p:spPr>
                  <a:xfrm rot="5400000">
                    <a:off x="-1028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671" name="Google Shape;671;p25"/>
                  <p:cNvCxnSpPr/>
                  <p:nvPr/>
                </p:nvCxnSpPr>
                <p:spPr>
                  <a:xfrm rot="5400000">
                    <a:off x="-5355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672" name="Google Shape;672;p25"/>
                  <p:cNvCxnSpPr/>
                  <p:nvPr/>
                </p:nvCxnSpPr>
                <p:spPr>
                  <a:xfrm rot="5400000">
                    <a:off x="-968210"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673" name="Google Shape;673;p25"/>
                  <p:cNvCxnSpPr/>
                  <p:nvPr/>
                </p:nvCxnSpPr>
                <p:spPr>
                  <a:xfrm rot="5400000">
                    <a:off x="-1400911"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674" name="Google Shape;674;p25"/>
                  <p:cNvCxnSpPr/>
                  <p:nvPr/>
                </p:nvCxnSpPr>
                <p:spPr>
                  <a:xfrm rot="5400000">
                    <a:off x="2991068"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675" name="Google Shape;675;p25"/>
                  <p:cNvCxnSpPr/>
                  <p:nvPr/>
                </p:nvCxnSpPr>
                <p:spPr>
                  <a:xfrm rot="5400000">
                    <a:off x="2558367"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676" name="Google Shape;676;p25"/>
                  <p:cNvCxnSpPr/>
                  <p:nvPr/>
                </p:nvCxnSpPr>
                <p:spPr>
                  <a:xfrm rot="5400000">
                    <a:off x="2125666" y="2492525"/>
                    <a:ext cx="3163800" cy="0"/>
                  </a:xfrm>
                  <a:prstGeom prst="straightConnector1">
                    <a:avLst/>
                  </a:prstGeom>
                  <a:noFill/>
                  <a:ln w="19050" cap="flat" cmpd="sng">
                    <a:solidFill>
                      <a:schemeClr val="dk1"/>
                    </a:solidFill>
                    <a:prstDash val="solid"/>
                    <a:round/>
                    <a:headEnd type="none" w="med" len="med"/>
                    <a:tailEnd type="none" w="med" len="med"/>
                  </a:ln>
                </p:spPr>
              </p:cxnSp>
            </p:grpSp>
          </p:grpSp>
          <p:cxnSp>
            <p:nvCxnSpPr>
              <p:cNvPr id="677" name="Google Shape;677;p25"/>
              <p:cNvCxnSpPr/>
              <p:nvPr/>
            </p:nvCxnSpPr>
            <p:spPr>
              <a:xfrm rot="5400000">
                <a:off x="1932794"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678" name="Google Shape;678;p25"/>
              <p:cNvCxnSpPr/>
              <p:nvPr/>
            </p:nvCxnSpPr>
            <p:spPr>
              <a:xfrm rot="5400000">
                <a:off x="1500093"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679" name="Google Shape;679;p25"/>
              <p:cNvCxnSpPr/>
              <p:nvPr/>
            </p:nvCxnSpPr>
            <p:spPr>
              <a:xfrm rot="5400000">
                <a:off x="991193"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680" name="Google Shape;680;p25"/>
              <p:cNvCxnSpPr/>
              <p:nvPr/>
            </p:nvCxnSpPr>
            <p:spPr>
              <a:xfrm rot="5400000">
                <a:off x="558492"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681" name="Google Shape;681;p25"/>
              <p:cNvCxnSpPr/>
              <p:nvPr/>
            </p:nvCxnSpPr>
            <p:spPr>
              <a:xfrm rot="5400000">
                <a:off x="125791"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682" name="Google Shape;682;p25"/>
              <p:cNvCxnSpPr/>
              <p:nvPr/>
            </p:nvCxnSpPr>
            <p:spPr>
              <a:xfrm rot="5400000">
                <a:off x="-306909"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683" name="Google Shape;683;p25"/>
              <p:cNvCxnSpPr/>
              <p:nvPr/>
            </p:nvCxnSpPr>
            <p:spPr>
              <a:xfrm rot="5400000">
                <a:off x="-739610"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684" name="Google Shape;684;p25"/>
              <p:cNvCxnSpPr/>
              <p:nvPr/>
            </p:nvCxnSpPr>
            <p:spPr>
              <a:xfrm rot="5400000">
                <a:off x="-1172311"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685" name="Google Shape;685;p25"/>
              <p:cNvCxnSpPr/>
              <p:nvPr/>
            </p:nvCxnSpPr>
            <p:spPr>
              <a:xfrm rot="5400000">
                <a:off x="2786967" y="2873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686" name="Google Shape;686;p25"/>
              <p:cNvCxnSpPr/>
              <p:nvPr/>
            </p:nvCxnSpPr>
            <p:spPr>
              <a:xfrm rot="5400000">
                <a:off x="2354266" y="2873525"/>
                <a:ext cx="3163800" cy="0"/>
              </a:xfrm>
              <a:prstGeom prst="straightConnector1">
                <a:avLst/>
              </a:prstGeom>
              <a:noFill/>
              <a:ln w="19050" cap="flat" cmpd="sng">
                <a:solidFill>
                  <a:schemeClr val="dk1"/>
                </a:solidFill>
                <a:prstDash val="solid"/>
                <a:round/>
                <a:headEnd type="none" w="med" len="med"/>
                <a:tailEnd type="none" w="med" len="med"/>
              </a:ln>
            </p:spPr>
          </p:cxnSp>
          <p:grpSp>
            <p:nvGrpSpPr>
              <p:cNvPr id="687" name="Google Shape;687;p25"/>
              <p:cNvGrpSpPr/>
              <p:nvPr/>
            </p:nvGrpSpPr>
            <p:grpSpPr>
              <a:xfrm>
                <a:off x="162663" y="1054313"/>
                <a:ext cx="4431900" cy="3163850"/>
                <a:chOff x="162675" y="910625"/>
                <a:chExt cx="4431900" cy="3163850"/>
              </a:xfrm>
            </p:grpSpPr>
            <p:cxnSp>
              <p:nvCxnSpPr>
                <p:cNvPr id="688" name="Google Shape;688;p25"/>
                <p:cNvCxnSpPr/>
                <p:nvPr/>
              </p:nvCxnSpPr>
              <p:spPr>
                <a:xfrm>
                  <a:off x="162675" y="1362604"/>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689" name="Google Shape;689;p25"/>
                <p:cNvCxnSpPr/>
                <p:nvPr/>
              </p:nvCxnSpPr>
              <p:spPr>
                <a:xfrm>
                  <a:off x="162675" y="1814582"/>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690" name="Google Shape;690;p25"/>
                <p:cNvCxnSpPr/>
                <p:nvPr/>
              </p:nvCxnSpPr>
              <p:spPr>
                <a:xfrm>
                  <a:off x="162675" y="2266561"/>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691" name="Google Shape;691;p25"/>
                <p:cNvCxnSpPr/>
                <p:nvPr/>
              </p:nvCxnSpPr>
              <p:spPr>
                <a:xfrm>
                  <a:off x="162675" y="2718539"/>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692" name="Google Shape;692;p25"/>
                <p:cNvCxnSpPr/>
                <p:nvPr/>
              </p:nvCxnSpPr>
              <p:spPr>
                <a:xfrm>
                  <a:off x="162675" y="3170518"/>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693" name="Google Shape;693;p25"/>
                <p:cNvCxnSpPr/>
                <p:nvPr/>
              </p:nvCxnSpPr>
              <p:spPr>
                <a:xfrm>
                  <a:off x="162675" y="3622496"/>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694" name="Google Shape;694;p25"/>
                <p:cNvCxnSpPr/>
                <p:nvPr/>
              </p:nvCxnSpPr>
              <p:spPr>
                <a:xfrm>
                  <a:off x="162675" y="4074475"/>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695" name="Google Shape;695;p25"/>
                <p:cNvCxnSpPr/>
                <p:nvPr/>
              </p:nvCxnSpPr>
              <p:spPr>
                <a:xfrm rot="5400000">
                  <a:off x="1704194"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696" name="Google Shape;696;p25"/>
                <p:cNvCxnSpPr/>
                <p:nvPr/>
              </p:nvCxnSpPr>
              <p:spPr>
                <a:xfrm rot="5400000">
                  <a:off x="12714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697" name="Google Shape;697;p25"/>
                <p:cNvCxnSpPr/>
                <p:nvPr/>
              </p:nvCxnSpPr>
              <p:spPr>
                <a:xfrm rot="5400000">
                  <a:off x="7625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698" name="Google Shape;698;p25"/>
                <p:cNvCxnSpPr/>
                <p:nvPr/>
              </p:nvCxnSpPr>
              <p:spPr>
                <a:xfrm rot="5400000">
                  <a:off x="329892"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699" name="Google Shape;699;p25"/>
                <p:cNvCxnSpPr/>
                <p:nvPr/>
              </p:nvCxnSpPr>
              <p:spPr>
                <a:xfrm rot="5400000">
                  <a:off x="-1028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00" name="Google Shape;700;p25"/>
                <p:cNvCxnSpPr/>
                <p:nvPr/>
              </p:nvCxnSpPr>
              <p:spPr>
                <a:xfrm rot="5400000">
                  <a:off x="-5355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01" name="Google Shape;701;p25"/>
                <p:cNvCxnSpPr/>
                <p:nvPr/>
              </p:nvCxnSpPr>
              <p:spPr>
                <a:xfrm rot="5400000">
                  <a:off x="-968210"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02" name="Google Shape;702;p25"/>
                <p:cNvCxnSpPr/>
                <p:nvPr/>
              </p:nvCxnSpPr>
              <p:spPr>
                <a:xfrm rot="5400000">
                  <a:off x="-1400911"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03" name="Google Shape;703;p25"/>
                <p:cNvCxnSpPr/>
                <p:nvPr/>
              </p:nvCxnSpPr>
              <p:spPr>
                <a:xfrm rot="5400000">
                  <a:off x="2991068"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04" name="Google Shape;704;p25"/>
                <p:cNvCxnSpPr/>
                <p:nvPr/>
              </p:nvCxnSpPr>
              <p:spPr>
                <a:xfrm rot="5400000">
                  <a:off x="2558367"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05" name="Google Shape;705;p25"/>
                <p:cNvCxnSpPr/>
                <p:nvPr/>
              </p:nvCxnSpPr>
              <p:spPr>
                <a:xfrm rot="5400000">
                  <a:off x="2125666" y="2492525"/>
                  <a:ext cx="3163800" cy="0"/>
                </a:xfrm>
                <a:prstGeom prst="straightConnector1">
                  <a:avLst/>
                </a:prstGeom>
                <a:noFill/>
                <a:ln w="19050" cap="flat" cmpd="sng">
                  <a:solidFill>
                    <a:schemeClr val="dk1"/>
                  </a:solidFill>
                  <a:prstDash val="solid"/>
                  <a:round/>
                  <a:headEnd type="none" w="med" len="med"/>
                  <a:tailEnd type="none" w="med" len="med"/>
                </a:ln>
              </p:spPr>
            </p:cxnSp>
          </p:grpSp>
        </p:grpSp>
        <p:grpSp>
          <p:nvGrpSpPr>
            <p:cNvPr id="706" name="Google Shape;706;p25"/>
            <p:cNvGrpSpPr/>
            <p:nvPr/>
          </p:nvGrpSpPr>
          <p:grpSpPr>
            <a:xfrm>
              <a:off x="4817075" y="2340977"/>
              <a:ext cx="3393515" cy="2622977"/>
              <a:chOff x="162663" y="1054313"/>
              <a:chExt cx="4431913" cy="3401163"/>
            </a:xfrm>
          </p:grpSpPr>
          <p:grpSp>
            <p:nvGrpSpPr>
              <p:cNvPr id="707" name="Google Shape;707;p25"/>
              <p:cNvGrpSpPr/>
              <p:nvPr/>
            </p:nvGrpSpPr>
            <p:grpSpPr>
              <a:xfrm>
                <a:off x="162675" y="1291625"/>
                <a:ext cx="4431900" cy="3163850"/>
                <a:chOff x="162675" y="910625"/>
                <a:chExt cx="4431900" cy="3163850"/>
              </a:xfrm>
            </p:grpSpPr>
            <p:cxnSp>
              <p:nvCxnSpPr>
                <p:cNvPr id="708" name="Google Shape;708;p25"/>
                <p:cNvCxnSpPr/>
                <p:nvPr/>
              </p:nvCxnSpPr>
              <p:spPr>
                <a:xfrm>
                  <a:off x="162675" y="910625"/>
                  <a:ext cx="4431900" cy="0"/>
                </a:xfrm>
                <a:prstGeom prst="straightConnector1">
                  <a:avLst/>
                </a:prstGeom>
                <a:noFill/>
                <a:ln w="19050" cap="flat" cmpd="sng">
                  <a:solidFill>
                    <a:schemeClr val="dk1"/>
                  </a:solidFill>
                  <a:prstDash val="solid"/>
                  <a:round/>
                  <a:headEnd type="none" w="med" len="med"/>
                  <a:tailEnd type="none" w="med" len="med"/>
                </a:ln>
              </p:spPr>
            </p:cxnSp>
            <p:grpSp>
              <p:nvGrpSpPr>
                <p:cNvPr id="709" name="Google Shape;709;p25"/>
                <p:cNvGrpSpPr/>
                <p:nvPr/>
              </p:nvGrpSpPr>
              <p:grpSpPr>
                <a:xfrm>
                  <a:off x="162675" y="910625"/>
                  <a:ext cx="4431900" cy="3163850"/>
                  <a:chOff x="162675" y="910625"/>
                  <a:chExt cx="4431900" cy="3163850"/>
                </a:xfrm>
              </p:grpSpPr>
              <p:cxnSp>
                <p:nvCxnSpPr>
                  <p:cNvPr id="710" name="Google Shape;710;p25"/>
                  <p:cNvCxnSpPr/>
                  <p:nvPr/>
                </p:nvCxnSpPr>
                <p:spPr>
                  <a:xfrm>
                    <a:off x="162675" y="1362604"/>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711" name="Google Shape;711;p25"/>
                  <p:cNvCxnSpPr/>
                  <p:nvPr/>
                </p:nvCxnSpPr>
                <p:spPr>
                  <a:xfrm>
                    <a:off x="162675" y="1814582"/>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712" name="Google Shape;712;p25"/>
                  <p:cNvCxnSpPr/>
                  <p:nvPr/>
                </p:nvCxnSpPr>
                <p:spPr>
                  <a:xfrm>
                    <a:off x="162675" y="2266561"/>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713" name="Google Shape;713;p25"/>
                  <p:cNvCxnSpPr/>
                  <p:nvPr/>
                </p:nvCxnSpPr>
                <p:spPr>
                  <a:xfrm>
                    <a:off x="162675" y="2718539"/>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714" name="Google Shape;714;p25"/>
                  <p:cNvCxnSpPr/>
                  <p:nvPr/>
                </p:nvCxnSpPr>
                <p:spPr>
                  <a:xfrm>
                    <a:off x="162675" y="3170518"/>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715" name="Google Shape;715;p25"/>
                  <p:cNvCxnSpPr/>
                  <p:nvPr/>
                </p:nvCxnSpPr>
                <p:spPr>
                  <a:xfrm>
                    <a:off x="162675" y="3622496"/>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716" name="Google Shape;716;p25"/>
                  <p:cNvCxnSpPr/>
                  <p:nvPr/>
                </p:nvCxnSpPr>
                <p:spPr>
                  <a:xfrm>
                    <a:off x="162675" y="4074475"/>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717" name="Google Shape;717;p25"/>
                  <p:cNvCxnSpPr/>
                  <p:nvPr/>
                </p:nvCxnSpPr>
                <p:spPr>
                  <a:xfrm rot="5400000">
                    <a:off x="1704194"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18" name="Google Shape;718;p25"/>
                  <p:cNvCxnSpPr/>
                  <p:nvPr/>
                </p:nvCxnSpPr>
                <p:spPr>
                  <a:xfrm rot="5400000">
                    <a:off x="12714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19" name="Google Shape;719;p25"/>
                  <p:cNvCxnSpPr/>
                  <p:nvPr/>
                </p:nvCxnSpPr>
                <p:spPr>
                  <a:xfrm rot="5400000">
                    <a:off x="7625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20" name="Google Shape;720;p25"/>
                  <p:cNvCxnSpPr/>
                  <p:nvPr/>
                </p:nvCxnSpPr>
                <p:spPr>
                  <a:xfrm rot="5400000">
                    <a:off x="329892"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21" name="Google Shape;721;p25"/>
                  <p:cNvCxnSpPr/>
                  <p:nvPr/>
                </p:nvCxnSpPr>
                <p:spPr>
                  <a:xfrm rot="5400000">
                    <a:off x="-1028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22" name="Google Shape;722;p25"/>
                  <p:cNvCxnSpPr/>
                  <p:nvPr/>
                </p:nvCxnSpPr>
                <p:spPr>
                  <a:xfrm rot="5400000">
                    <a:off x="-5355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23" name="Google Shape;723;p25"/>
                  <p:cNvCxnSpPr/>
                  <p:nvPr/>
                </p:nvCxnSpPr>
                <p:spPr>
                  <a:xfrm rot="5400000">
                    <a:off x="-968210"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24" name="Google Shape;724;p25"/>
                  <p:cNvCxnSpPr/>
                  <p:nvPr/>
                </p:nvCxnSpPr>
                <p:spPr>
                  <a:xfrm rot="5400000">
                    <a:off x="-1400911"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25" name="Google Shape;725;p25"/>
                  <p:cNvCxnSpPr/>
                  <p:nvPr/>
                </p:nvCxnSpPr>
                <p:spPr>
                  <a:xfrm rot="5400000">
                    <a:off x="2991068"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26" name="Google Shape;726;p25"/>
                  <p:cNvCxnSpPr/>
                  <p:nvPr/>
                </p:nvCxnSpPr>
                <p:spPr>
                  <a:xfrm rot="5400000">
                    <a:off x="2558367"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27" name="Google Shape;727;p25"/>
                  <p:cNvCxnSpPr/>
                  <p:nvPr/>
                </p:nvCxnSpPr>
                <p:spPr>
                  <a:xfrm rot="5400000">
                    <a:off x="2125666" y="2492525"/>
                    <a:ext cx="3163800" cy="0"/>
                  </a:xfrm>
                  <a:prstGeom prst="straightConnector1">
                    <a:avLst/>
                  </a:prstGeom>
                  <a:noFill/>
                  <a:ln w="19050" cap="flat" cmpd="sng">
                    <a:solidFill>
                      <a:schemeClr val="dk1"/>
                    </a:solidFill>
                    <a:prstDash val="solid"/>
                    <a:round/>
                    <a:headEnd type="none" w="med" len="med"/>
                    <a:tailEnd type="none" w="med" len="med"/>
                  </a:ln>
                </p:spPr>
              </p:cxnSp>
            </p:grpSp>
          </p:grpSp>
          <p:cxnSp>
            <p:nvCxnSpPr>
              <p:cNvPr id="728" name="Google Shape;728;p25"/>
              <p:cNvCxnSpPr/>
              <p:nvPr/>
            </p:nvCxnSpPr>
            <p:spPr>
              <a:xfrm rot="5400000">
                <a:off x="1932794"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29" name="Google Shape;729;p25"/>
              <p:cNvCxnSpPr/>
              <p:nvPr/>
            </p:nvCxnSpPr>
            <p:spPr>
              <a:xfrm rot="5400000">
                <a:off x="1500093"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30" name="Google Shape;730;p25"/>
              <p:cNvCxnSpPr/>
              <p:nvPr/>
            </p:nvCxnSpPr>
            <p:spPr>
              <a:xfrm rot="5400000">
                <a:off x="991193"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31" name="Google Shape;731;p25"/>
              <p:cNvCxnSpPr/>
              <p:nvPr/>
            </p:nvCxnSpPr>
            <p:spPr>
              <a:xfrm rot="5400000">
                <a:off x="558492"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32" name="Google Shape;732;p25"/>
              <p:cNvCxnSpPr/>
              <p:nvPr/>
            </p:nvCxnSpPr>
            <p:spPr>
              <a:xfrm rot="5400000">
                <a:off x="125791"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33" name="Google Shape;733;p25"/>
              <p:cNvCxnSpPr/>
              <p:nvPr/>
            </p:nvCxnSpPr>
            <p:spPr>
              <a:xfrm rot="5400000">
                <a:off x="-306909"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34" name="Google Shape;734;p25"/>
              <p:cNvCxnSpPr/>
              <p:nvPr/>
            </p:nvCxnSpPr>
            <p:spPr>
              <a:xfrm rot="5400000">
                <a:off x="-739610"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35" name="Google Shape;735;p25"/>
              <p:cNvCxnSpPr/>
              <p:nvPr/>
            </p:nvCxnSpPr>
            <p:spPr>
              <a:xfrm rot="5400000">
                <a:off x="-1172311"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36" name="Google Shape;736;p25"/>
              <p:cNvCxnSpPr/>
              <p:nvPr/>
            </p:nvCxnSpPr>
            <p:spPr>
              <a:xfrm rot="5400000">
                <a:off x="2786967" y="2873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37" name="Google Shape;737;p25"/>
              <p:cNvCxnSpPr/>
              <p:nvPr/>
            </p:nvCxnSpPr>
            <p:spPr>
              <a:xfrm rot="5400000">
                <a:off x="2354266" y="2873525"/>
                <a:ext cx="3163800" cy="0"/>
              </a:xfrm>
              <a:prstGeom prst="straightConnector1">
                <a:avLst/>
              </a:prstGeom>
              <a:noFill/>
              <a:ln w="19050" cap="flat" cmpd="sng">
                <a:solidFill>
                  <a:schemeClr val="dk1"/>
                </a:solidFill>
                <a:prstDash val="solid"/>
                <a:round/>
                <a:headEnd type="none" w="med" len="med"/>
                <a:tailEnd type="none" w="med" len="med"/>
              </a:ln>
            </p:spPr>
          </p:cxnSp>
          <p:grpSp>
            <p:nvGrpSpPr>
              <p:cNvPr id="738" name="Google Shape;738;p25"/>
              <p:cNvGrpSpPr/>
              <p:nvPr/>
            </p:nvGrpSpPr>
            <p:grpSpPr>
              <a:xfrm>
                <a:off x="162663" y="1054313"/>
                <a:ext cx="4431900" cy="3163850"/>
                <a:chOff x="162675" y="910625"/>
                <a:chExt cx="4431900" cy="3163850"/>
              </a:xfrm>
            </p:grpSpPr>
            <p:cxnSp>
              <p:nvCxnSpPr>
                <p:cNvPr id="739" name="Google Shape;739;p25"/>
                <p:cNvCxnSpPr/>
                <p:nvPr/>
              </p:nvCxnSpPr>
              <p:spPr>
                <a:xfrm>
                  <a:off x="162675" y="1362604"/>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740" name="Google Shape;740;p25"/>
                <p:cNvCxnSpPr/>
                <p:nvPr/>
              </p:nvCxnSpPr>
              <p:spPr>
                <a:xfrm>
                  <a:off x="162675" y="1814582"/>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741" name="Google Shape;741;p25"/>
                <p:cNvCxnSpPr/>
                <p:nvPr/>
              </p:nvCxnSpPr>
              <p:spPr>
                <a:xfrm>
                  <a:off x="162675" y="2266561"/>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742" name="Google Shape;742;p25"/>
                <p:cNvCxnSpPr/>
                <p:nvPr/>
              </p:nvCxnSpPr>
              <p:spPr>
                <a:xfrm>
                  <a:off x="162675" y="2718539"/>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743" name="Google Shape;743;p25"/>
                <p:cNvCxnSpPr/>
                <p:nvPr/>
              </p:nvCxnSpPr>
              <p:spPr>
                <a:xfrm>
                  <a:off x="162675" y="3170518"/>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744" name="Google Shape;744;p25"/>
                <p:cNvCxnSpPr/>
                <p:nvPr/>
              </p:nvCxnSpPr>
              <p:spPr>
                <a:xfrm>
                  <a:off x="162675" y="3622496"/>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745" name="Google Shape;745;p25"/>
                <p:cNvCxnSpPr/>
                <p:nvPr/>
              </p:nvCxnSpPr>
              <p:spPr>
                <a:xfrm>
                  <a:off x="162675" y="4074475"/>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746" name="Google Shape;746;p25"/>
                <p:cNvCxnSpPr/>
                <p:nvPr/>
              </p:nvCxnSpPr>
              <p:spPr>
                <a:xfrm rot="5400000">
                  <a:off x="1704194"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47" name="Google Shape;747;p25"/>
                <p:cNvCxnSpPr/>
                <p:nvPr/>
              </p:nvCxnSpPr>
              <p:spPr>
                <a:xfrm rot="5400000">
                  <a:off x="12714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48" name="Google Shape;748;p25"/>
                <p:cNvCxnSpPr/>
                <p:nvPr/>
              </p:nvCxnSpPr>
              <p:spPr>
                <a:xfrm rot="5400000">
                  <a:off x="7625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49" name="Google Shape;749;p25"/>
                <p:cNvCxnSpPr/>
                <p:nvPr/>
              </p:nvCxnSpPr>
              <p:spPr>
                <a:xfrm rot="5400000">
                  <a:off x="329892"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50" name="Google Shape;750;p25"/>
                <p:cNvCxnSpPr/>
                <p:nvPr/>
              </p:nvCxnSpPr>
              <p:spPr>
                <a:xfrm rot="5400000">
                  <a:off x="-1028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51" name="Google Shape;751;p25"/>
                <p:cNvCxnSpPr/>
                <p:nvPr/>
              </p:nvCxnSpPr>
              <p:spPr>
                <a:xfrm rot="5400000">
                  <a:off x="-5355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52" name="Google Shape;752;p25"/>
                <p:cNvCxnSpPr/>
                <p:nvPr/>
              </p:nvCxnSpPr>
              <p:spPr>
                <a:xfrm rot="5400000">
                  <a:off x="-968210"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53" name="Google Shape;753;p25"/>
                <p:cNvCxnSpPr/>
                <p:nvPr/>
              </p:nvCxnSpPr>
              <p:spPr>
                <a:xfrm rot="5400000">
                  <a:off x="-1400911"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54" name="Google Shape;754;p25"/>
                <p:cNvCxnSpPr/>
                <p:nvPr/>
              </p:nvCxnSpPr>
              <p:spPr>
                <a:xfrm rot="5400000">
                  <a:off x="2991068"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55" name="Google Shape;755;p25"/>
                <p:cNvCxnSpPr/>
                <p:nvPr/>
              </p:nvCxnSpPr>
              <p:spPr>
                <a:xfrm rot="5400000">
                  <a:off x="2558367"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56" name="Google Shape;756;p25"/>
                <p:cNvCxnSpPr/>
                <p:nvPr/>
              </p:nvCxnSpPr>
              <p:spPr>
                <a:xfrm rot="5400000">
                  <a:off x="2125666" y="2492525"/>
                  <a:ext cx="3163800" cy="0"/>
                </a:xfrm>
                <a:prstGeom prst="straightConnector1">
                  <a:avLst/>
                </a:prstGeom>
                <a:noFill/>
                <a:ln w="19050" cap="flat" cmpd="sng">
                  <a:solidFill>
                    <a:schemeClr val="dk1"/>
                  </a:solidFill>
                  <a:prstDash val="solid"/>
                  <a:round/>
                  <a:headEnd type="none" w="med" len="med"/>
                  <a:tailEnd type="none" w="med" len="med"/>
                </a:ln>
              </p:spPr>
            </p:cxnSp>
          </p:grpSp>
        </p:grpSp>
        <p:grpSp>
          <p:nvGrpSpPr>
            <p:cNvPr id="757" name="Google Shape;757;p25"/>
            <p:cNvGrpSpPr/>
            <p:nvPr/>
          </p:nvGrpSpPr>
          <p:grpSpPr>
            <a:xfrm>
              <a:off x="6013589" y="4005232"/>
              <a:ext cx="310707" cy="317962"/>
              <a:chOff x="5853413" y="1631421"/>
              <a:chExt cx="865237" cy="905100"/>
            </a:xfrm>
          </p:grpSpPr>
          <p:sp>
            <p:nvSpPr>
              <p:cNvPr id="758" name="Google Shape;758;p25"/>
              <p:cNvSpPr/>
              <p:nvPr/>
            </p:nvSpPr>
            <p:spPr>
              <a:xfrm>
                <a:off x="6105413" y="1925121"/>
                <a:ext cx="351000" cy="327900"/>
              </a:xfrm>
              <a:prstGeom prst="rect">
                <a:avLst/>
              </a:prstGeom>
              <a:solidFill>
                <a:srgbClr val="FF0000"/>
              </a:solidFill>
              <a:ln w="9525" cap="flat" cmpd="sng">
                <a:solidFill>
                  <a:schemeClr val="dk2"/>
                </a:solidFill>
                <a:prstDash val="solid"/>
                <a:round/>
                <a:headEnd type="none" w="sm" len="sm"/>
                <a:tailEnd type="none" w="sm" len="sm"/>
              </a:ln>
              <a:effectLst>
                <a:reflection stA="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59" name="Google Shape;759;p25"/>
              <p:cNvCxnSpPr>
                <a:stCxn id="758" idx="0"/>
              </p:cNvCxnSpPr>
              <p:nvPr/>
            </p:nvCxnSpPr>
            <p:spPr>
              <a:xfrm rot="10800000">
                <a:off x="6280913" y="1631421"/>
                <a:ext cx="0" cy="293700"/>
              </a:xfrm>
              <a:prstGeom prst="straightConnector1">
                <a:avLst/>
              </a:prstGeom>
              <a:noFill/>
              <a:ln w="9525" cap="flat" cmpd="sng">
                <a:solidFill>
                  <a:srgbClr val="FF0000"/>
                </a:solidFill>
                <a:prstDash val="solid"/>
                <a:round/>
                <a:headEnd type="none" w="med" len="med"/>
                <a:tailEnd type="triangle" w="med" len="med"/>
              </a:ln>
            </p:spPr>
          </p:cxnSp>
          <p:cxnSp>
            <p:nvCxnSpPr>
              <p:cNvPr id="760" name="Google Shape;760;p25"/>
              <p:cNvCxnSpPr>
                <a:stCxn id="758" idx="2"/>
              </p:cNvCxnSpPr>
              <p:nvPr/>
            </p:nvCxnSpPr>
            <p:spPr>
              <a:xfrm>
                <a:off x="6280913" y="2253021"/>
                <a:ext cx="0" cy="283500"/>
              </a:xfrm>
              <a:prstGeom prst="straightConnector1">
                <a:avLst/>
              </a:prstGeom>
              <a:noFill/>
              <a:ln w="9525" cap="flat" cmpd="sng">
                <a:solidFill>
                  <a:srgbClr val="FF0000"/>
                </a:solidFill>
                <a:prstDash val="solid"/>
                <a:round/>
                <a:headEnd type="none" w="med" len="med"/>
                <a:tailEnd type="triangle" w="med" len="med"/>
              </a:ln>
            </p:spPr>
          </p:cxnSp>
          <p:cxnSp>
            <p:nvCxnSpPr>
              <p:cNvPr id="761" name="Google Shape;761;p25"/>
              <p:cNvCxnSpPr>
                <a:stCxn id="758" idx="1"/>
              </p:cNvCxnSpPr>
              <p:nvPr/>
            </p:nvCxnSpPr>
            <p:spPr>
              <a:xfrm rot="10800000">
                <a:off x="5853413" y="2089071"/>
                <a:ext cx="252000" cy="0"/>
              </a:xfrm>
              <a:prstGeom prst="straightConnector1">
                <a:avLst/>
              </a:prstGeom>
              <a:noFill/>
              <a:ln w="9525" cap="flat" cmpd="sng">
                <a:solidFill>
                  <a:srgbClr val="FF0000"/>
                </a:solidFill>
                <a:prstDash val="solid"/>
                <a:round/>
                <a:headEnd type="none" w="med" len="med"/>
                <a:tailEnd type="triangle" w="med" len="med"/>
              </a:ln>
            </p:spPr>
          </p:cxnSp>
          <p:cxnSp>
            <p:nvCxnSpPr>
              <p:cNvPr id="762" name="Google Shape;762;p25"/>
              <p:cNvCxnSpPr/>
              <p:nvPr/>
            </p:nvCxnSpPr>
            <p:spPr>
              <a:xfrm rot="10800000" flipH="1">
                <a:off x="6456450" y="1710291"/>
                <a:ext cx="221100" cy="204900"/>
              </a:xfrm>
              <a:prstGeom prst="straightConnector1">
                <a:avLst/>
              </a:prstGeom>
              <a:noFill/>
              <a:ln w="9525" cap="flat" cmpd="sng">
                <a:solidFill>
                  <a:srgbClr val="FF0000"/>
                </a:solidFill>
                <a:prstDash val="solid"/>
                <a:round/>
                <a:headEnd type="none" w="med" len="med"/>
                <a:tailEnd type="triangle" w="med" len="med"/>
              </a:ln>
            </p:spPr>
          </p:cxnSp>
          <p:cxnSp>
            <p:nvCxnSpPr>
              <p:cNvPr id="763" name="Google Shape;763;p25"/>
              <p:cNvCxnSpPr/>
              <p:nvPr/>
            </p:nvCxnSpPr>
            <p:spPr>
              <a:xfrm rot="10800000">
                <a:off x="5935955" y="1694991"/>
                <a:ext cx="172200" cy="220200"/>
              </a:xfrm>
              <a:prstGeom prst="straightConnector1">
                <a:avLst/>
              </a:prstGeom>
              <a:noFill/>
              <a:ln w="9525" cap="flat" cmpd="sng">
                <a:solidFill>
                  <a:srgbClr val="FF0000"/>
                </a:solidFill>
                <a:prstDash val="solid"/>
                <a:round/>
                <a:headEnd type="none" w="med" len="med"/>
                <a:tailEnd type="triangle" w="med" len="med"/>
              </a:ln>
            </p:spPr>
          </p:cxnSp>
          <p:cxnSp>
            <p:nvCxnSpPr>
              <p:cNvPr id="764" name="Google Shape;764;p25"/>
              <p:cNvCxnSpPr/>
              <p:nvPr/>
            </p:nvCxnSpPr>
            <p:spPr>
              <a:xfrm flipH="1">
                <a:off x="5935055" y="2263075"/>
                <a:ext cx="173100" cy="192000"/>
              </a:xfrm>
              <a:prstGeom prst="straightConnector1">
                <a:avLst/>
              </a:prstGeom>
              <a:noFill/>
              <a:ln w="9525" cap="flat" cmpd="sng">
                <a:solidFill>
                  <a:srgbClr val="FF0000"/>
                </a:solidFill>
                <a:prstDash val="solid"/>
                <a:round/>
                <a:headEnd type="none" w="med" len="med"/>
                <a:tailEnd type="triangle" w="med" len="med"/>
              </a:ln>
            </p:spPr>
          </p:cxnSp>
          <p:cxnSp>
            <p:nvCxnSpPr>
              <p:cNvPr id="765" name="Google Shape;765;p25"/>
              <p:cNvCxnSpPr/>
              <p:nvPr/>
            </p:nvCxnSpPr>
            <p:spPr>
              <a:xfrm>
                <a:off x="6456450" y="2263075"/>
                <a:ext cx="176100" cy="190200"/>
              </a:xfrm>
              <a:prstGeom prst="straightConnector1">
                <a:avLst/>
              </a:prstGeom>
              <a:noFill/>
              <a:ln w="9525" cap="flat" cmpd="sng">
                <a:solidFill>
                  <a:srgbClr val="FF0000"/>
                </a:solidFill>
                <a:prstDash val="solid"/>
                <a:round/>
                <a:headEnd type="none" w="med" len="med"/>
                <a:tailEnd type="triangle" w="med" len="med"/>
              </a:ln>
            </p:spPr>
          </p:cxnSp>
          <p:cxnSp>
            <p:nvCxnSpPr>
              <p:cNvPr id="766" name="Google Shape;766;p25"/>
              <p:cNvCxnSpPr/>
              <p:nvPr/>
            </p:nvCxnSpPr>
            <p:spPr>
              <a:xfrm>
                <a:off x="6456450" y="2089133"/>
                <a:ext cx="262200" cy="0"/>
              </a:xfrm>
              <a:prstGeom prst="straightConnector1">
                <a:avLst/>
              </a:prstGeom>
              <a:noFill/>
              <a:ln w="9525" cap="flat" cmpd="sng">
                <a:solidFill>
                  <a:srgbClr val="FF0000"/>
                </a:solidFill>
                <a:prstDash val="solid"/>
                <a:round/>
                <a:headEnd type="none" w="med" len="med"/>
                <a:tailEnd type="triangle" w="med" len="med"/>
              </a:ln>
            </p:spPr>
          </p:cxnSp>
        </p:grpSp>
        <p:grpSp>
          <p:nvGrpSpPr>
            <p:cNvPr id="767" name="Google Shape;767;p25"/>
            <p:cNvGrpSpPr/>
            <p:nvPr/>
          </p:nvGrpSpPr>
          <p:grpSpPr>
            <a:xfrm>
              <a:off x="4893275" y="2264777"/>
              <a:ext cx="3393515" cy="2622977"/>
              <a:chOff x="162663" y="1054313"/>
              <a:chExt cx="4431913" cy="3401163"/>
            </a:xfrm>
          </p:grpSpPr>
          <p:grpSp>
            <p:nvGrpSpPr>
              <p:cNvPr id="768" name="Google Shape;768;p25"/>
              <p:cNvGrpSpPr/>
              <p:nvPr/>
            </p:nvGrpSpPr>
            <p:grpSpPr>
              <a:xfrm>
                <a:off x="162675" y="1291625"/>
                <a:ext cx="4431900" cy="3163850"/>
                <a:chOff x="162675" y="910625"/>
                <a:chExt cx="4431900" cy="3163850"/>
              </a:xfrm>
            </p:grpSpPr>
            <p:cxnSp>
              <p:nvCxnSpPr>
                <p:cNvPr id="769" name="Google Shape;769;p25"/>
                <p:cNvCxnSpPr/>
                <p:nvPr/>
              </p:nvCxnSpPr>
              <p:spPr>
                <a:xfrm>
                  <a:off x="162675" y="910625"/>
                  <a:ext cx="4431900" cy="0"/>
                </a:xfrm>
                <a:prstGeom prst="straightConnector1">
                  <a:avLst/>
                </a:prstGeom>
                <a:noFill/>
                <a:ln w="19050" cap="flat" cmpd="sng">
                  <a:solidFill>
                    <a:schemeClr val="dk1"/>
                  </a:solidFill>
                  <a:prstDash val="solid"/>
                  <a:round/>
                  <a:headEnd type="none" w="med" len="med"/>
                  <a:tailEnd type="none" w="med" len="med"/>
                </a:ln>
              </p:spPr>
            </p:cxnSp>
            <p:grpSp>
              <p:nvGrpSpPr>
                <p:cNvPr id="770" name="Google Shape;770;p25"/>
                <p:cNvGrpSpPr/>
                <p:nvPr/>
              </p:nvGrpSpPr>
              <p:grpSpPr>
                <a:xfrm>
                  <a:off x="162675" y="910625"/>
                  <a:ext cx="4431900" cy="3163850"/>
                  <a:chOff x="162675" y="910625"/>
                  <a:chExt cx="4431900" cy="3163850"/>
                </a:xfrm>
              </p:grpSpPr>
              <p:cxnSp>
                <p:nvCxnSpPr>
                  <p:cNvPr id="771" name="Google Shape;771;p25"/>
                  <p:cNvCxnSpPr/>
                  <p:nvPr/>
                </p:nvCxnSpPr>
                <p:spPr>
                  <a:xfrm>
                    <a:off x="162675" y="1362604"/>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772" name="Google Shape;772;p25"/>
                  <p:cNvCxnSpPr/>
                  <p:nvPr/>
                </p:nvCxnSpPr>
                <p:spPr>
                  <a:xfrm>
                    <a:off x="162675" y="1814582"/>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773" name="Google Shape;773;p25"/>
                  <p:cNvCxnSpPr/>
                  <p:nvPr/>
                </p:nvCxnSpPr>
                <p:spPr>
                  <a:xfrm>
                    <a:off x="162675" y="2266561"/>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774" name="Google Shape;774;p25"/>
                  <p:cNvCxnSpPr/>
                  <p:nvPr/>
                </p:nvCxnSpPr>
                <p:spPr>
                  <a:xfrm>
                    <a:off x="162675" y="2718539"/>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775" name="Google Shape;775;p25"/>
                  <p:cNvCxnSpPr/>
                  <p:nvPr/>
                </p:nvCxnSpPr>
                <p:spPr>
                  <a:xfrm>
                    <a:off x="162675" y="3170518"/>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776" name="Google Shape;776;p25"/>
                  <p:cNvCxnSpPr/>
                  <p:nvPr/>
                </p:nvCxnSpPr>
                <p:spPr>
                  <a:xfrm>
                    <a:off x="162675" y="3622496"/>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777" name="Google Shape;777;p25"/>
                  <p:cNvCxnSpPr/>
                  <p:nvPr/>
                </p:nvCxnSpPr>
                <p:spPr>
                  <a:xfrm>
                    <a:off x="162675" y="4074475"/>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778" name="Google Shape;778;p25"/>
                  <p:cNvCxnSpPr/>
                  <p:nvPr/>
                </p:nvCxnSpPr>
                <p:spPr>
                  <a:xfrm rot="5400000">
                    <a:off x="1704194"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79" name="Google Shape;779;p25"/>
                  <p:cNvCxnSpPr/>
                  <p:nvPr/>
                </p:nvCxnSpPr>
                <p:spPr>
                  <a:xfrm rot="5400000">
                    <a:off x="12714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80" name="Google Shape;780;p25"/>
                  <p:cNvCxnSpPr/>
                  <p:nvPr/>
                </p:nvCxnSpPr>
                <p:spPr>
                  <a:xfrm rot="5400000">
                    <a:off x="7625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81" name="Google Shape;781;p25"/>
                  <p:cNvCxnSpPr/>
                  <p:nvPr/>
                </p:nvCxnSpPr>
                <p:spPr>
                  <a:xfrm rot="5400000">
                    <a:off x="329892"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82" name="Google Shape;782;p25"/>
                  <p:cNvCxnSpPr/>
                  <p:nvPr/>
                </p:nvCxnSpPr>
                <p:spPr>
                  <a:xfrm rot="5400000">
                    <a:off x="-1028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83" name="Google Shape;783;p25"/>
                  <p:cNvCxnSpPr/>
                  <p:nvPr/>
                </p:nvCxnSpPr>
                <p:spPr>
                  <a:xfrm rot="5400000">
                    <a:off x="-5355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84" name="Google Shape;784;p25"/>
                  <p:cNvCxnSpPr/>
                  <p:nvPr/>
                </p:nvCxnSpPr>
                <p:spPr>
                  <a:xfrm rot="5400000">
                    <a:off x="-968210"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85" name="Google Shape;785;p25"/>
                  <p:cNvCxnSpPr/>
                  <p:nvPr/>
                </p:nvCxnSpPr>
                <p:spPr>
                  <a:xfrm rot="5400000">
                    <a:off x="-1400911"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86" name="Google Shape;786;p25"/>
                  <p:cNvCxnSpPr/>
                  <p:nvPr/>
                </p:nvCxnSpPr>
                <p:spPr>
                  <a:xfrm rot="5400000">
                    <a:off x="2991068"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87" name="Google Shape;787;p25"/>
                  <p:cNvCxnSpPr/>
                  <p:nvPr/>
                </p:nvCxnSpPr>
                <p:spPr>
                  <a:xfrm rot="5400000">
                    <a:off x="2558367"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88" name="Google Shape;788;p25"/>
                  <p:cNvCxnSpPr/>
                  <p:nvPr/>
                </p:nvCxnSpPr>
                <p:spPr>
                  <a:xfrm rot="5400000">
                    <a:off x="2125666" y="2492525"/>
                    <a:ext cx="3163800" cy="0"/>
                  </a:xfrm>
                  <a:prstGeom prst="straightConnector1">
                    <a:avLst/>
                  </a:prstGeom>
                  <a:noFill/>
                  <a:ln w="19050" cap="flat" cmpd="sng">
                    <a:solidFill>
                      <a:schemeClr val="dk1"/>
                    </a:solidFill>
                    <a:prstDash val="solid"/>
                    <a:round/>
                    <a:headEnd type="none" w="med" len="med"/>
                    <a:tailEnd type="none" w="med" len="med"/>
                  </a:ln>
                </p:spPr>
              </p:cxnSp>
            </p:grpSp>
          </p:grpSp>
          <p:cxnSp>
            <p:nvCxnSpPr>
              <p:cNvPr id="789" name="Google Shape;789;p25"/>
              <p:cNvCxnSpPr/>
              <p:nvPr/>
            </p:nvCxnSpPr>
            <p:spPr>
              <a:xfrm rot="5400000">
                <a:off x="1932794"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90" name="Google Shape;790;p25"/>
              <p:cNvCxnSpPr/>
              <p:nvPr/>
            </p:nvCxnSpPr>
            <p:spPr>
              <a:xfrm rot="5400000">
                <a:off x="1500093"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91" name="Google Shape;791;p25"/>
              <p:cNvCxnSpPr/>
              <p:nvPr/>
            </p:nvCxnSpPr>
            <p:spPr>
              <a:xfrm rot="5400000">
                <a:off x="991193"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92" name="Google Shape;792;p25"/>
              <p:cNvCxnSpPr/>
              <p:nvPr/>
            </p:nvCxnSpPr>
            <p:spPr>
              <a:xfrm rot="5400000">
                <a:off x="558492"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93" name="Google Shape;793;p25"/>
              <p:cNvCxnSpPr/>
              <p:nvPr/>
            </p:nvCxnSpPr>
            <p:spPr>
              <a:xfrm rot="5400000">
                <a:off x="125791"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94" name="Google Shape;794;p25"/>
              <p:cNvCxnSpPr/>
              <p:nvPr/>
            </p:nvCxnSpPr>
            <p:spPr>
              <a:xfrm rot="5400000">
                <a:off x="-306909"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95" name="Google Shape;795;p25"/>
              <p:cNvCxnSpPr/>
              <p:nvPr/>
            </p:nvCxnSpPr>
            <p:spPr>
              <a:xfrm rot="5400000">
                <a:off x="-739610"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96" name="Google Shape;796;p25"/>
              <p:cNvCxnSpPr/>
              <p:nvPr/>
            </p:nvCxnSpPr>
            <p:spPr>
              <a:xfrm rot="5400000">
                <a:off x="-1172311"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97" name="Google Shape;797;p25"/>
              <p:cNvCxnSpPr/>
              <p:nvPr/>
            </p:nvCxnSpPr>
            <p:spPr>
              <a:xfrm rot="5400000">
                <a:off x="2786967" y="2873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798" name="Google Shape;798;p25"/>
              <p:cNvCxnSpPr/>
              <p:nvPr/>
            </p:nvCxnSpPr>
            <p:spPr>
              <a:xfrm rot="5400000">
                <a:off x="2354266" y="2873525"/>
                <a:ext cx="3163800" cy="0"/>
              </a:xfrm>
              <a:prstGeom prst="straightConnector1">
                <a:avLst/>
              </a:prstGeom>
              <a:noFill/>
              <a:ln w="19050" cap="flat" cmpd="sng">
                <a:solidFill>
                  <a:schemeClr val="dk1"/>
                </a:solidFill>
                <a:prstDash val="solid"/>
                <a:round/>
                <a:headEnd type="none" w="med" len="med"/>
                <a:tailEnd type="none" w="med" len="med"/>
              </a:ln>
            </p:spPr>
          </p:cxnSp>
          <p:grpSp>
            <p:nvGrpSpPr>
              <p:cNvPr id="799" name="Google Shape;799;p25"/>
              <p:cNvGrpSpPr/>
              <p:nvPr/>
            </p:nvGrpSpPr>
            <p:grpSpPr>
              <a:xfrm>
                <a:off x="162663" y="1054313"/>
                <a:ext cx="4431900" cy="3163850"/>
                <a:chOff x="162675" y="910625"/>
                <a:chExt cx="4431900" cy="3163850"/>
              </a:xfrm>
            </p:grpSpPr>
            <p:cxnSp>
              <p:nvCxnSpPr>
                <p:cNvPr id="800" name="Google Shape;800;p25"/>
                <p:cNvCxnSpPr/>
                <p:nvPr/>
              </p:nvCxnSpPr>
              <p:spPr>
                <a:xfrm>
                  <a:off x="162675" y="1362604"/>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801" name="Google Shape;801;p25"/>
                <p:cNvCxnSpPr/>
                <p:nvPr/>
              </p:nvCxnSpPr>
              <p:spPr>
                <a:xfrm>
                  <a:off x="162675" y="1814582"/>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802" name="Google Shape;802;p25"/>
                <p:cNvCxnSpPr/>
                <p:nvPr/>
              </p:nvCxnSpPr>
              <p:spPr>
                <a:xfrm>
                  <a:off x="162675" y="2266561"/>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803" name="Google Shape;803;p25"/>
                <p:cNvCxnSpPr/>
                <p:nvPr/>
              </p:nvCxnSpPr>
              <p:spPr>
                <a:xfrm>
                  <a:off x="162675" y="2718539"/>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804" name="Google Shape;804;p25"/>
                <p:cNvCxnSpPr/>
                <p:nvPr/>
              </p:nvCxnSpPr>
              <p:spPr>
                <a:xfrm>
                  <a:off x="162675" y="3170518"/>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805" name="Google Shape;805;p25"/>
                <p:cNvCxnSpPr/>
                <p:nvPr/>
              </p:nvCxnSpPr>
              <p:spPr>
                <a:xfrm>
                  <a:off x="162675" y="3622496"/>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806" name="Google Shape;806;p25"/>
                <p:cNvCxnSpPr/>
                <p:nvPr/>
              </p:nvCxnSpPr>
              <p:spPr>
                <a:xfrm>
                  <a:off x="162675" y="4074475"/>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807" name="Google Shape;807;p25"/>
                <p:cNvCxnSpPr/>
                <p:nvPr/>
              </p:nvCxnSpPr>
              <p:spPr>
                <a:xfrm rot="5400000">
                  <a:off x="1704194"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08" name="Google Shape;808;p25"/>
                <p:cNvCxnSpPr/>
                <p:nvPr/>
              </p:nvCxnSpPr>
              <p:spPr>
                <a:xfrm rot="5400000">
                  <a:off x="12714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09" name="Google Shape;809;p25"/>
                <p:cNvCxnSpPr/>
                <p:nvPr/>
              </p:nvCxnSpPr>
              <p:spPr>
                <a:xfrm rot="5400000">
                  <a:off x="7625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10" name="Google Shape;810;p25"/>
                <p:cNvCxnSpPr/>
                <p:nvPr/>
              </p:nvCxnSpPr>
              <p:spPr>
                <a:xfrm rot="5400000">
                  <a:off x="329892"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11" name="Google Shape;811;p25"/>
                <p:cNvCxnSpPr/>
                <p:nvPr/>
              </p:nvCxnSpPr>
              <p:spPr>
                <a:xfrm rot="5400000">
                  <a:off x="-1028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12" name="Google Shape;812;p25"/>
                <p:cNvCxnSpPr/>
                <p:nvPr/>
              </p:nvCxnSpPr>
              <p:spPr>
                <a:xfrm rot="5400000">
                  <a:off x="-5355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13" name="Google Shape;813;p25"/>
                <p:cNvCxnSpPr/>
                <p:nvPr/>
              </p:nvCxnSpPr>
              <p:spPr>
                <a:xfrm rot="5400000">
                  <a:off x="-968210"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14" name="Google Shape;814;p25"/>
                <p:cNvCxnSpPr/>
                <p:nvPr/>
              </p:nvCxnSpPr>
              <p:spPr>
                <a:xfrm rot="5400000">
                  <a:off x="-1400911"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15" name="Google Shape;815;p25"/>
                <p:cNvCxnSpPr/>
                <p:nvPr/>
              </p:nvCxnSpPr>
              <p:spPr>
                <a:xfrm rot="5400000">
                  <a:off x="2991068"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16" name="Google Shape;816;p25"/>
                <p:cNvCxnSpPr/>
                <p:nvPr/>
              </p:nvCxnSpPr>
              <p:spPr>
                <a:xfrm rot="5400000">
                  <a:off x="2558367"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17" name="Google Shape;817;p25"/>
                <p:cNvCxnSpPr/>
                <p:nvPr/>
              </p:nvCxnSpPr>
              <p:spPr>
                <a:xfrm rot="5400000">
                  <a:off x="2125666" y="2492525"/>
                  <a:ext cx="3163800" cy="0"/>
                </a:xfrm>
                <a:prstGeom prst="straightConnector1">
                  <a:avLst/>
                </a:prstGeom>
                <a:noFill/>
                <a:ln w="19050" cap="flat" cmpd="sng">
                  <a:solidFill>
                    <a:schemeClr val="dk1"/>
                  </a:solidFill>
                  <a:prstDash val="solid"/>
                  <a:round/>
                  <a:headEnd type="none" w="med" len="med"/>
                  <a:tailEnd type="none" w="med" len="med"/>
                </a:ln>
              </p:spPr>
            </p:cxnSp>
          </p:grpSp>
        </p:grpSp>
      </p:grpSp>
      <p:grpSp>
        <p:nvGrpSpPr>
          <p:cNvPr id="818" name="Google Shape;818;p25"/>
          <p:cNvGrpSpPr/>
          <p:nvPr/>
        </p:nvGrpSpPr>
        <p:grpSpPr>
          <a:xfrm>
            <a:off x="4931375" y="2210852"/>
            <a:ext cx="3393515" cy="2622977"/>
            <a:chOff x="162663" y="1054313"/>
            <a:chExt cx="4431913" cy="3401163"/>
          </a:xfrm>
        </p:grpSpPr>
        <p:grpSp>
          <p:nvGrpSpPr>
            <p:cNvPr id="819" name="Google Shape;819;p25"/>
            <p:cNvGrpSpPr/>
            <p:nvPr/>
          </p:nvGrpSpPr>
          <p:grpSpPr>
            <a:xfrm>
              <a:off x="162675" y="1291625"/>
              <a:ext cx="4431900" cy="3163850"/>
              <a:chOff x="162675" y="910625"/>
              <a:chExt cx="4431900" cy="3163850"/>
            </a:xfrm>
          </p:grpSpPr>
          <p:cxnSp>
            <p:nvCxnSpPr>
              <p:cNvPr id="820" name="Google Shape;820;p25"/>
              <p:cNvCxnSpPr/>
              <p:nvPr/>
            </p:nvCxnSpPr>
            <p:spPr>
              <a:xfrm>
                <a:off x="162675" y="910625"/>
                <a:ext cx="4431900" cy="0"/>
              </a:xfrm>
              <a:prstGeom prst="straightConnector1">
                <a:avLst/>
              </a:prstGeom>
              <a:noFill/>
              <a:ln w="19050" cap="flat" cmpd="sng">
                <a:solidFill>
                  <a:schemeClr val="dk1"/>
                </a:solidFill>
                <a:prstDash val="solid"/>
                <a:round/>
                <a:headEnd type="none" w="med" len="med"/>
                <a:tailEnd type="none" w="med" len="med"/>
              </a:ln>
            </p:spPr>
          </p:cxnSp>
          <p:grpSp>
            <p:nvGrpSpPr>
              <p:cNvPr id="821" name="Google Shape;821;p25"/>
              <p:cNvGrpSpPr/>
              <p:nvPr/>
            </p:nvGrpSpPr>
            <p:grpSpPr>
              <a:xfrm>
                <a:off x="162675" y="910625"/>
                <a:ext cx="4431900" cy="3163850"/>
                <a:chOff x="162675" y="910625"/>
                <a:chExt cx="4431900" cy="3163850"/>
              </a:xfrm>
            </p:grpSpPr>
            <p:cxnSp>
              <p:nvCxnSpPr>
                <p:cNvPr id="822" name="Google Shape;822;p25"/>
                <p:cNvCxnSpPr/>
                <p:nvPr/>
              </p:nvCxnSpPr>
              <p:spPr>
                <a:xfrm>
                  <a:off x="162675" y="1362604"/>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823" name="Google Shape;823;p25"/>
                <p:cNvCxnSpPr/>
                <p:nvPr/>
              </p:nvCxnSpPr>
              <p:spPr>
                <a:xfrm>
                  <a:off x="162675" y="1814582"/>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824" name="Google Shape;824;p25"/>
                <p:cNvCxnSpPr/>
                <p:nvPr/>
              </p:nvCxnSpPr>
              <p:spPr>
                <a:xfrm>
                  <a:off x="162675" y="2266561"/>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825" name="Google Shape;825;p25"/>
                <p:cNvCxnSpPr/>
                <p:nvPr/>
              </p:nvCxnSpPr>
              <p:spPr>
                <a:xfrm>
                  <a:off x="162675" y="2718539"/>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826" name="Google Shape;826;p25"/>
                <p:cNvCxnSpPr/>
                <p:nvPr/>
              </p:nvCxnSpPr>
              <p:spPr>
                <a:xfrm>
                  <a:off x="162675" y="3170518"/>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827" name="Google Shape;827;p25"/>
                <p:cNvCxnSpPr/>
                <p:nvPr/>
              </p:nvCxnSpPr>
              <p:spPr>
                <a:xfrm>
                  <a:off x="162675" y="3622496"/>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828" name="Google Shape;828;p25"/>
                <p:cNvCxnSpPr/>
                <p:nvPr/>
              </p:nvCxnSpPr>
              <p:spPr>
                <a:xfrm>
                  <a:off x="162675" y="4074475"/>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829" name="Google Shape;829;p25"/>
                <p:cNvCxnSpPr/>
                <p:nvPr/>
              </p:nvCxnSpPr>
              <p:spPr>
                <a:xfrm rot="5400000">
                  <a:off x="1704194"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30" name="Google Shape;830;p25"/>
                <p:cNvCxnSpPr/>
                <p:nvPr/>
              </p:nvCxnSpPr>
              <p:spPr>
                <a:xfrm rot="5400000">
                  <a:off x="12714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31" name="Google Shape;831;p25"/>
                <p:cNvCxnSpPr/>
                <p:nvPr/>
              </p:nvCxnSpPr>
              <p:spPr>
                <a:xfrm rot="5400000">
                  <a:off x="7625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32" name="Google Shape;832;p25"/>
                <p:cNvCxnSpPr/>
                <p:nvPr/>
              </p:nvCxnSpPr>
              <p:spPr>
                <a:xfrm rot="5400000">
                  <a:off x="329892"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33" name="Google Shape;833;p25"/>
                <p:cNvCxnSpPr/>
                <p:nvPr/>
              </p:nvCxnSpPr>
              <p:spPr>
                <a:xfrm rot="5400000">
                  <a:off x="-1028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34" name="Google Shape;834;p25"/>
                <p:cNvCxnSpPr/>
                <p:nvPr/>
              </p:nvCxnSpPr>
              <p:spPr>
                <a:xfrm rot="5400000">
                  <a:off x="-5355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35" name="Google Shape;835;p25"/>
                <p:cNvCxnSpPr/>
                <p:nvPr/>
              </p:nvCxnSpPr>
              <p:spPr>
                <a:xfrm rot="5400000">
                  <a:off x="-968210"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36" name="Google Shape;836;p25"/>
                <p:cNvCxnSpPr/>
                <p:nvPr/>
              </p:nvCxnSpPr>
              <p:spPr>
                <a:xfrm rot="5400000">
                  <a:off x="-1400911"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37" name="Google Shape;837;p25"/>
                <p:cNvCxnSpPr/>
                <p:nvPr/>
              </p:nvCxnSpPr>
              <p:spPr>
                <a:xfrm rot="5400000">
                  <a:off x="2991068"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38" name="Google Shape;838;p25"/>
                <p:cNvCxnSpPr/>
                <p:nvPr/>
              </p:nvCxnSpPr>
              <p:spPr>
                <a:xfrm rot="5400000">
                  <a:off x="2558367"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39" name="Google Shape;839;p25"/>
                <p:cNvCxnSpPr/>
                <p:nvPr/>
              </p:nvCxnSpPr>
              <p:spPr>
                <a:xfrm rot="5400000">
                  <a:off x="2125666" y="2492525"/>
                  <a:ext cx="3163800" cy="0"/>
                </a:xfrm>
                <a:prstGeom prst="straightConnector1">
                  <a:avLst/>
                </a:prstGeom>
                <a:noFill/>
                <a:ln w="19050" cap="flat" cmpd="sng">
                  <a:solidFill>
                    <a:schemeClr val="dk1"/>
                  </a:solidFill>
                  <a:prstDash val="solid"/>
                  <a:round/>
                  <a:headEnd type="none" w="med" len="med"/>
                  <a:tailEnd type="none" w="med" len="med"/>
                </a:ln>
              </p:spPr>
            </p:cxnSp>
          </p:grpSp>
        </p:grpSp>
        <p:cxnSp>
          <p:nvCxnSpPr>
            <p:cNvPr id="840" name="Google Shape;840;p25"/>
            <p:cNvCxnSpPr/>
            <p:nvPr/>
          </p:nvCxnSpPr>
          <p:spPr>
            <a:xfrm rot="5400000">
              <a:off x="1932794"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41" name="Google Shape;841;p25"/>
            <p:cNvCxnSpPr/>
            <p:nvPr/>
          </p:nvCxnSpPr>
          <p:spPr>
            <a:xfrm rot="5400000">
              <a:off x="1500093"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42" name="Google Shape;842;p25"/>
            <p:cNvCxnSpPr/>
            <p:nvPr/>
          </p:nvCxnSpPr>
          <p:spPr>
            <a:xfrm rot="5400000">
              <a:off x="991193"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43" name="Google Shape;843;p25"/>
            <p:cNvCxnSpPr/>
            <p:nvPr/>
          </p:nvCxnSpPr>
          <p:spPr>
            <a:xfrm rot="5400000">
              <a:off x="558492"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44" name="Google Shape;844;p25"/>
            <p:cNvCxnSpPr/>
            <p:nvPr/>
          </p:nvCxnSpPr>
          <p:spPr>
            <a:xfrm rot="5400000">
              <a:off x="125791"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45" name="Google Shape;845;p25"/>
            <p:cNvCxnSpPr/>
            <p:nvPr/>
          </p:nvCxnSpPr>
          <p:spPr>
            <a:xfrm rot="5400000">
              <a:off x="-306909"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46" name="Google Shape;846;p25"/>
            <p:cNvCxnSpPr/>
            <p:nvPr/>
          </p:nvCxnSpPr>
          <p:spPr>
            <a:xfrm rot="5400000">
              <a:off x="-739610"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47" name="Google Shape;847;p25"/>
            <p:cNvCxnSpPr/>
            <p:nvPr/>
          </p:nvCxnSpPr>
          <p:spPr>
            <a:xfrm rot="5400000">
              <a:off x="-1172311"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48" name="Google Shape;848;p25"/>
            <p:cNvCxnSpPr/>
            <p:nvPr/>
          </p:nvCxnSpPr>
          <p:spPr>
            <a:xfrm rot="5400000">
              <a:off x="2786967" y="2873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49" name="Google Shape;849;p25"/>
            <p:cNvCxnSpPr/>
            <p:nvPr/>
          </p:nvCxnSpPr>
          <p:spPr>
            <a:xfrm rot="5400000">
              <a:off x="2354266" y="2873525"/>
              <a:ext cx="3163800" cy="0"/>
            </a:xfrm>
            <a:prstGeom prst="straightConnector1">
              <a:avLst/>
            </a:prstGeom>
            <a:noFill/>
            <a:ln w="19050" cap="flat" cmpd="sng">
              <a:solidFill>
                <a:schemeClr val="dk1"/>
              </a:solidFill>
              <a:prstDash val="solid"/>
              <a:round/>
              <a:headEnd type="none" w="med" len="med"/>
              <a:tailEnd type="none" w="med" len="med"/>
            </a:ln>
          </p:spPr>
        </p:cxnSp>
        <p:grpSp>
          <p:nvGrpSpPr>
            <p:cNvPr id="850" name="Google Shape;850;p25"/>
            <p:cNvGrpSpPr/>
            <p:nvPr/>
          </p:nvGrpSpPr>
          <p:grpSpPr>
            <a:xfrm>
              <a:off x="162663" y="1054313"/>
              <a:ext cx="4431900" cy="3163850"/>
              <a:chOff x="162675" y="910625"/>
              <a:chExt cx="4431900" cy="3163850"/>
            </a:xfrm>
          </p:grpSpPr>
          <p:cxnSp>
            <p:nvCxnSpPr>
              <p:cNvPr id="851" name="Google Shape;851;p25"/>
              <p:cNvCxnSpPr/>
              <p:nvPr/>
            </p:nvCxnSpPr>
            <p:spPr>
              <a:xfrm>
                <a:off x="162675" y="1362604"/>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852" name="Google Shape;852;p25"/>
              <p:cNvCxnSpPr/>
              <p:nvPr/>
            </p:nvCxnSpPr>
            <p:spPr>
              <a:xfrm>
                <a:off x="162675" y="1814582"/>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853" name="Google Shape;853;p25"/>
              <p:cNvCxnSpPr/>
              <p:nvPr/>
            </p:nvCxnSpPr>
            <p:spPr>
              <a:xfrm>
                <a:off x="162675" y="2266561"/>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854" name="Google Shape;854;p25"/>
              <p:cNvCxnSpPr/>
              <p:nvPr/>
            </p:nvCxnSpPr>
            <p:spPr>
              <a:xfrm>
                <a:off x="162675" y="2718539"/>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855" name="Google Shape;855;p25"/>
              <p:cNvCxnSpPr/>
              <p:nvPr/>
            </p:nvCxnSpPr>
            <p:spPr>
              <a:xfrm>
                <a:off x="162675" y="3170518"/>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856" name="Google Shape;856;p25"/>
              <p:cNvCxnSpPr/>
              <p:nvPr/>
            </p:nvCxnSpPr>
            <p:spPr>
              <a:xfrm>
                <a:off x="162675" y="3622496"/>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857" name="Google Shape;857;p25"/>
              <p:cNvCxnSpPr/>
              <p:nvPr/>
            </p:nvCxnSpPr>
            <p:spPr>
              <a:xfrm>
                <a:off x="162675" y="4074475"/>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858" name="Google Shape;858;p25"/>
              <p:cNvCxnSpPr/>
              <p:nvPr/>
            </p:nvCxnSpPr>
            <p:spPr>
              <a:xfrm rot="5400000">
                <a:off x="1704194"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59" name="Google Shape;859;p25"/>
              <p:cNvCxnSpPr/>
              <p:nvPr/>
            </p:nvCxnSpPr>
            <p:spPr>
              <a:xfrm rot="5400000">
                <a:off x="12714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60" name="Google Shape;860;p25"/>
              <p:cNvCxnSpPr/>
              <p:nvPr/>
            </p:nvCxnSpPr>
            <p:spPr>
              <a:xfrm rot="5400000">
                <a:off x="7625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61" name="Google Shape;861;p25"/>
              <p:cNvCxnSpPr/>
              <p:nvPr/>
            </p:nvCxnSpPr>
            <p:spPr>
              <a:xfrm rot="5400000">
                <a:off x="329892"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62" name="Google Shape;862;p25"/>
              <p:cNvCxnSpPr/>
              <p:nvPr/>
            </p:nvCxnSpPr>
            <p:spPr>
              <a:xfrm rot="5400000">
                <a:off x="-1028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63" name="Google Shape;863;p25"/>
              <p:cNvCxnSpPr/>
              <p:nvPr/>
            </p:nvCxnSpPr>
            <p:spPr>
              <a:xfrm rot="5400000">
                <a:off x="-5355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64" name="Google Shape;864;p25"/>
              <p:cNvCxnSpPr/>
              <p:nvPr/>
            </p:nvCxnSpPr>
            <p:spPr>
              <a:xfrm rot="5400000">
                <a:off x="-968210"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65" name="Google Shape;865;p25"/>
              <p:cNvCxnSpPr/>
              <p:nvPr/>
            </p:nvCxnSpPr>
            <p:spPr>
              <a:xfrm rot="5400000">
                <a:off x="-1400911"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66" name="Google Shape;866;p25"/>
              <p:cNvCxnSpPr/>
              <p:nvPr/>
            </p:nvCxnSpPr>
            <p:spPr>
              <a:xfrm rot="5400000">
                <a:off x="2991068"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67" name="Google Shape;867;p25"/>
              <p:cNvCxnSpPr/>
              <p:nvPr/>
            </p:nvCxnSpPr>
            <p:spPr>
              <a:xfrm rot="5400000">
                <a:off x="2558367"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68" name="Google Shape;868;p25"/>
              <p:cNvCxnSpPr/>
              <p:nvPr/>
            </p:nvCxnSpPr>
            <p:spPr>
              <a:xfrm rot="5400000">
                <a:off x="2125666" y="2492525"/>
                <a:ext cx="3163800" cy="0"/>
              </a:xfrm>
              <a:prstGeom prst="straightConnector1">
                <a:avLst/>
              </a:prstGeom>
              <a:noFill/>
              <a:ln w="19050" cap="flat" cmpd="sng">
                <a:solidFill>
                  <a:schemeClr val="dk1"/>
                </a:solidFill>
                <a:prstDash val="solid"/>
                <a:round/>
                <a:headEnd type="none" w="med" len="med"/>
                <a:tailEnd type="none" w="med" len="med"/>
              </a:ln>
            </p:spPr>
          </p:cxnSp>
        </p:grpSp>
      </p:grpSp>
      <p:grpSp>
        <p:nvGrpSpPr>
          <p:cNvPr id="869" name="Google Shape;869;p25"/>
          <p:cNvGrpSpPr/>
          <p:nvPr/>
        </p:nvGrpSpPr>
        <p:grpSpPr>
          <a:xfrm>
            <a:off x="4855175" y="2287052"/>
            <a:ext cx="3393515" cy="2622977"/>
            <a:chOff x="162663" y="1054313"/>
            <a:chExt cx="4431913" cy="3401163"/>
          </a:xfrm>
        </p:grpSpPr>
        <p:grpSp>
          <p:nvGrpSpPr>
            <p:cNvPr id="870" name="Google Shape;870;p25"/>
            <p:cNvGrpSpPr/>
            <p:nvPr/>
          </p:nvGrpSpPr>
          <p:grpSpPr>
            <a:xfrm>
              <a:off x="162675" y="1291625"/>
              <a:ext cx="4431900" cy="3163850"/>
              <a:chOff x="162675" y="910625"/>
              <a:chExt cx="4431900" cy="3163850"/>
            </a:xfrm>
          </p:grpSpPr>
          <p:cxnSp>
            <p:nvCxnSpPr>
              <p:cNvPr id="871" name="Google Shape;871;p25"/>
              <p:cNvCxnSpPr/>
              <p:nvPr/>
            </p:nvCxnSpPr>
            <p:spPr>
              <a:xfrm>
                <a:off x="162675" y="910625"/>
                <a:ext cx="4431900" cy="0"/>
              </a:xfrm>
              <a:prstGeom prst="straightConnector1">
                <a:avLst/>
              </a:prstGeom>
              <a:noFill/>
              <a:ln w="19050" cap="flat" cmpd="sng">
                <a:solidFill>
                  <a:schemeClr val="dk1"/>
                </a:solidFill>
                <a:prstDash val="solid"/>
                <a:round/>
                <a:headEnd type="none" w="med" len="med"/>
                <a:tailEnd type="none" w="med" len="med"/>
              </a:ln>
            </p:spPr>
          </p:cxnSp>
          <p:grpSp>
            <p:nvGrpSpPr>
              <p:cNvPr id="872" name="Google Shape;872;p25"/>
              <p:cNvGrpSpPr/>
              <p:nvPr/>
            </p:nvGrpSpPr>
            <p:grpSpPr>
              <a:xfrm>
                <a:off x="162675" y="910625"/>
                <a:ext cx="4431900" cy="3163850"/>
                <a:chOff x="162675" y="910625"/>
                <a:chExt cx="4431900" cy="3163850"/>
              </a:xfrm>
            </p:grpSpPr>
            <p:cxnSp>
              <p:nvCxnSpPr>
                <p:cNvPr id="873" name="Google Shape;873;p25"/>
                <p:cNvCxnSpPr/>
                <p:nvPr/>
              </p:nvCxnSpPr>
              <p:spPr>
                <a:xfrm>
                  <a:off x="162675" y="1362604"/>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874" name="Google Shape;874;p25"/>
                <p:cNvCxnSpPr/>
                <p:nvPr/>
              </p:nvCxnSpPr>
              <p:spPr>
                <a:xfrm>
                  <a:off x="162675" y="1814582"/>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875" name="Google Shape;875;p25"/>
                <p:cNvCxnSpPr/>
                <p:nvPr/>
              </p:nvCxnSpPr>
              <p:spPr>
                <a:xfrm>
                  <a:off x="162675" y="2266561"/>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876" name="Google Shape;876;p25"/>
                <p:cNvCxnSpPr/>
                <p:nvPr/>
              </p:nvCxnSpPr>
              <p:spPr>
                <a:xfrm>
                  <a:off x="162675" y="2718539"/>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877" name="Google Shape;877;p25"/>
                <p:cNvCxnSpPr/>
                <p:nvPr/>
              </p:nvCxnSpPr>
              <p:spPr>
                <a:xfrm>
                  <a:off x="162675" y="3170518"/>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878" name="Google Shape;878;p25"/>
                <p:cNvCxnSpPr/>
                <p:nvPr/>
              </p:nvCxnSpPr>
              <p:spPr>
                <a:xfrm>
                  <a:off x="162675" y="3622496"/>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879" name="Google Shape;879;p25"/>
                <p:cNvCxnSpPr/>
                <p:nvPr/>
              </p:nvCxnSpPr>
              <p:spPr>
                <a:xfrm>
                  <a:off x="162675" y="4074475"/>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880" name="Google Shape;880;p25"/>
                <p:cNvCxnSpPr/>
                <p:nvPr/>
              </p:nvCxnSpPr>
              <p:spPr>
                <a:xfrm rot="5400000">
                  <a:off x="1704194"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81" name="Google Shape;881;p25"/>
                <p:cNvCxnSpPr/>
                <p:nvPr/>
              </p:nvCxnSpPr>
              <p:spPr>
                <a:xfrm rot="5400000">
                  <a:off x="12714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82" name="Google Shape;882;p25"/>
                <p:cNvCxnSpPr/>
                <p:nvPr/>
              </p:nvCxnSpPr>
              <p:spPr>
                <a:xfrm rot="5400000">
                  <a:off x="7625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83" name="Google Shape;883;p25"/>
                <p:cNvCxnSpPr/>
                <p:nvPr/>
              </p:nvCxnSpPr>
              <p:spPr>
                <a:xfrm rot="5400000">
                  <a:off x="329892"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84" name="Google Shape;884;p25"/>
                <p:cNvCxnSpPr/>
                <p:nvPr/>
              </p:nvCxnSpPr>
              <p:spPr>
                <a:xfrm rot="5400000">
                  <a:off x="-1028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85" name="Google Shape;885;p25"/>
                <p:cNvCxnSpPr/>
                <p:nvPr/>
              </p:nvCxnSpPr>
              <p:spPr>
                <a:xfrm rot="5400000">
                  <a:off x="-5355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86" name="Google Shape;886;p25"/>
                <p:cNvCxnSpPr/>
                <p:nvPr/>
              </p:nvCxnSpPr>
              <p:spPr>
                <a:xfrm rot="5400000">
                  <a:off x="-968210"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87" name="Google Shape;887;p25"/>
                <p:cNvCxnSpPr/>
                <p:nvPr/>
              </p:nvCxnSpPr>
              <p:spPr>
                <a:xfrm rot="5400000">
                  <a:off x="-1400911"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88" name="Google Shape;888;p25"/>
                <p:cNvCxnSpPr/>
                <p:nvPr/>
              </p:nvCxnSpPr>
              <p:spPr>
                <a:xfrm rot="5400000">
                  <a:off x="2991068"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89" name="Google Shape;889;p25"/>
                <p:cNvCxnSpPr/>
                <p:nvPr/>
              </p:nvCxnSpPr>
              <p:spPr>
                <a:xfrm rot="5400000">
                  <a:off x="2558367"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90" name="Google Shape;890;p25"/>
                <p:cNvCxnSpPr/>
                <p:nvPr/>
              </p:nvCxnSpPr>
              <p:spPr>
                <a:xfrm rot="5400000">
                  <a:off x="2125666" y="2492525"/>
                  <a:ext cx="3163800" cy="0"/>
                </a:xfrm>
                <a:prstGeom prst="straightConnector1">
                  <a:avLst/>
                </a:prstGeom>
                <a:noFill/>
                <a:ln w="19050" cap="flat" cmpd="sng">
                  <a:solidFill>
                    <a:schemeClr val="dk1"/>
                  </a:solidFill>
                  <a:prstDash val="solid"/>
                  <a:round/>
                  <a:headEnd type="none" w="med" len="med"/>
                  <a:tailEnd type="none" w="med" len="med"/>
                </a:ln>
              </p:spPr>
            </p:cxnSp>
          </p:grpSp>
        </p:grpSp>
        <p:cxnSp>
          <p:nvCxnSpPr>
            <p:cNvPr id="891" name="Google Shape;891;p25"/>
            <p:cNvCxnSpPr/>
            <p:nvPr/>
          </p:nvCxnSpPr>
          <p:spPr>
            <a:xfrm rot="5400000">
              <a:off x="1932794"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92" name="Google Shape;892;p25"/>
            <p:cNvCxnSpPr/>
            <p:nvPr/>
          </p:nvCxnSpPr>
          <p:spPr>
            <a:xfrm rot="5400000">
              <a:off x="1500093"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93" name="Google Shape;893;p25"/>
            <p:cNvCxnSpPr/>
            <p:nvPr/>
          </p:nvCxnSpPr>
          <p:spPr>
            <a:xfrm rot="5400000">
              <a:off x="991193"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94" name="Google Shape;894;p25"/>
            <p:cNvCxnSpPr/>
            <p:nvPr/>
          </p:nvCxnSpPr>
          <p:spPr>
            <a:xfrm rot="5400000">
              <a:off x="558492"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95" name="Google Shape;895;p25"/>
            <p:cNvCxnSpPr/>
            <p:nvPr/>
          </p:nvCxnSpPr>
          <p:spPr>
            <a:xfrm rot="5400000">
              <a:off x="125791"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96" name="Google Shape;896;p25"/>
            <p:cNvCxnSpPr/>
            <p:nvPr/>
          </p:nvCxnSpPr>
          <p:spPr>
            <a:xfrm rot="5400000">
              <a:off x="-306909"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97" name="Google Shape;897;p25"/>
            <p:cNvCxnSpPr/>
            <p:nvPr/>
          </p:nvCxnSpPr>
          <p:spPr>
            <a:xfrm rot="5400000">
              <a:off x="-739610"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98" name="Google Shape;898;p25"/>
            <p:cNvCxnSpPr/>
            <p:nvPr/>
          </p:nvCxnSpPr>
          <p:spPr>
            <a:xfrm rot="5400000">
              <a:off x="-1172311"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99" name="Google Shape;899;p25"/>
            <p:cNvCxnSpPr/>
            <p:nvPr/>
          </p:nvCxnSpPr>
          <p:spPr>
            <a:xfrm rot="5400000">
              <a:off x="2786967" y="2873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00" name="Google Shape;900;p25"/>
            <p:cNvCxnSpPr/>
            <p:nvPr/>
          </p:nvCxnSpPr>
          <p:spPr>
            <a:xfrm rot="5400000">
              <a:off x="2354266" y="2873525"/>
              <a:ext cx="3163800" cy="0"/>
            </a:xfrm>
            <a:prstGeom prst="straightConnector1">
              <a:avLst/>
            </a:prstGeom>
            <a:noFill/>
            <a:ln w="19050" cap="flat" cmpd="sng">
              <a:solidFill>
                <a:schemeClr val="dk1"/>
              </a:solidFill>
              <a:prstDash val="solid"/>
              <a:round/>
              <a:headEnd type="none" w="med" len="med"/>
              <a:tailEnd type="none" w="med" len="med"/>
            </a:ln>
          </p:spPr>
        </p:cxnSp>
        <p:grpSp>
          <p:nvGrpSpPr>
            <p:cNvPr id="901" name="Google Shape;901;p25"/>
            <p:cNvGrpSpPr/>
            <p:nvPr/>
          </p:nvGrpSpPr>
          <p:grpSpPr>
            <a:xfrm>
              <a:off x="162663" y="1054313"/>
              <a:ext cx="4431900" cy="3163850"/>
              <a:chOff x="162675" y="910625"/>
              <a:chExt cx="4431900" cy="3163850"/>
            </a:xfrm>
          </p:grpSpPr>
          <p:cxnSp>
            <p:nvCxnSpPr>
              <p:cNvPr id="902" name="Google Shape;902;p25"/>
              <p:cNvCxnSpPr/>
              <p:nvPr/>
            </p:nvCxnSpPr>
            <p:spPr>
              <a:xfrm>
                <a:off x="162675" y="1362604"/>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903" name="Google Shape;903;p25"/>
              <p:cNvCxnSpPr/>
              <p:nvPr/>
            </p:nvCxnSpPr>
            <p:spPr>
              <a:xfrm>
                <a:off x="162675" y="1814582"/>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904" name="Google Shape;904;p25"/>
              <p:cNvCxnSpPr/>
              <p:nvPr/>
            </p:nvCxnSpPr>
            <p:spPr>
              <a:xfrm>
                <a:off x="162675" y="2266561"/>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905" name="Google Shape;905;p25"/>
              <p:cNvCxnSpPr/>
              <p:nvPr/>
            </p:nvCxnSpPr>
            <p:spPr>
              <a:xfrm>
                <a:off x="162675" y="2718539"/>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906" name="Google Shape;906;p25"/>
              <p:cNvCxnSpPr/>
              <p:nvPr/>
            </p:nvCxnSpPr>
            <p:spPr>
              <a:xfrm>
                <a:off x="162675" y="3170518"/>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907" name="Google Shape;907;p25"/>
              <p:cNvCxnSpPr/>
              <p:nvPr/>
            </p:nvCxnSpPr>
            <p:spPr>
              <a:xfrm>
                <a:off x="162675" y="3622496"/>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908" name="Google Shape;908;p25"/>
              <p:cNvCxnSpPr/>
              <p:nvPr/>
            </p:nvCxnSpPr>
            <p:spPr>
              <a:xfrm>
                <a:off x="162675" y="4074475"/>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909" name="Google Shape;909;p25"/>
              <p:cNvCxnSpPr/>
              <p:nvPr/>
            </p:nvCxnSpPr>
            <p:spPr>
              <a:xfrm rot="5400000">
                <a:off x="1704194"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10" name="Google Shape;910;p25"/>
              <p:cNvCxnSpPr/>
              <p:nvPr/>
            </p:nvCxnSpPr>
            <p:spPr>
              <a:xfrm rot="5400000">
                <a:off x="12714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11" name="Google Shape;911;p25"/>
              <p:cNvCxnSpPr/>
              <p:nvPr/>
            </p:nvCxnSpPr>
            <p:spPr>
              <a:xfrm rot="5400000">
                <a:off x="7625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12" name="Google Shape;912;p25"/>
              <p:cNvCxnSpPr/>
              <p:nvPr/>
            </p:nvCxnSpPr>
            <p:spPr>
              <a:xfrm rot="5400000">
                <a:off x="329892"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13" name="Google Shape;913;p25"/>
              <p:cNvCxnSpPr/>
              <p:nvPr/>
            </p:nvCxnSpPr>
            <p:spPr>
              <a:xfrm rot="5400000">
                <a:off x="-1028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14" name="Google Shape;914;p25"/>
              <p:cNvCxnSpPr/>
              <p:nvPr/>
            </p:nvCxnSpPr>
            <p:spPr>
              <a:xfrm rot="5400000">
                <a:off x="-5355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15" name="Google Shape;915;p25"/>
              <p:cNvCxnSpPr/>
              <p:nvPr/>
            </p:nvCxnSpPr>
            <p:spPr>
              <a:xfrm rot="5400000">
                <a:off x="-968210"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16" name="Google Shape;916;p25"/>
              <p:cNvCxnSpPr/>
              <p:nvPr/>
            </p:nvCxnSpPr>
            <p:spPr>
              <a:xfrm rot="5400000">
                <a:off x="-1400911"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17" name="Google Shape;917;p25"/>
              <p:cNvCxnSpPr/>
              <p:nvPr/>
            </p:nvCxnSpPr>
            <p:spPr>
              <a:xfrm rot="5400000">
                <a:off x="2991068"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18" name="Google Shape;918;p25"/>
              <p:cNvCxnSpPr/>
              <p:nvPr/>
            </p:nvCxnSpPr>
            <p:spPr>
              <a:xfrm rot="5400000">
                <a:off x="2558367"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19" name="Google Shape;919;p25"/>
              <p:cNvCxnSpPr/>
              <p:nvPr/>
            </p:nvCxnSpPr>
            <p:spPr>
              <a:xfrm rot="5400000">
                <a:off x="2125666" y="2492525"/>
                <a:ext cx="3163800" cy="0"/>
              </a:xfrm>
              <a:prstGeom prst="straightConnector1">
                <a:avLst/>
              </a:prstGeom>
              <a:noFill/>
              <a:ln w="19050" cap="flat" cmpd="sng">
                <a:solidFill>
                  <a:schemeClr val="dk1"/>
                </a:solidFill>
                <a:prstDash val="solid"/>
                <a:round/>
                <a:headEnd type="none" w="med" len="med"/>
                <a:tailEnd type="none" w="med" len="med"/>
              </a:ln>
            </p:spPr>
          </p:cxnSp>
        </p:grpSp>
      </p:grpSp>
      <p:pic>
        <p:nvPicPr>
          <p:cNvPr id="920" name="Google Shape;920;p25"/>
          <p:cNvPicPr preferRelativeResize="0"/>
          <p:nvPr/>
        </p:nvPicPr>
        <p:blipFill>
          <a:blip r:embed="rId3">
            <a:alphaModFix/>
          </a:blip>
          <a:stretch>
            <a:fillRect/>
          </a:stretch>
        </p:blipFill>
        <p:spPr>
          <a:xfrm>
            <a:off x="4791950" y="537200"/>
            <a:ext cx="3376200" cy="2261000"/>
          </a:xfrm>
          <a:prstGeom prst="rect">
            <a:avLst/>
          </a:prstGeom>
          <a:noFill/>
          <a:ln>
            <a:noFill/>
          </a:ln>
        </p:spPr>
      </p:pic>
      <p:grpSp>
        <p:nvGrpSpPr>
          <p:cNvPr id="921" name="Google Shape;921;p25"/>
          <p:cNvGrpSpPr/>
          <p:nvPr/>
        </p:nvGrpSpPr>
        <p:grpSpPr>
          <a:xfrm>
            <a:off x="4791950" y="340461"/>
            <a:ext cx="3393515" cy="2457680"/>
            <a:chOff x="162663" y="1054313"/>
            <a:chExt cx="4431913" cy="3401163"/>
          </a:xfrm>
        </p:grpSpPr>
        <p:grpSp>
          <p:nvGrpSpPr>
            <p:cNvPr id="922" name="Google Shape;922;p25"/>
            <p:cNvGrpSpPr/>
            <p:nvPr/>
          </p:nvGrpSpPr>
          <p:grpSpPr>
            <a:xfrm>
              <a:off x="162675" y="1291625"/>
              <a:ext cx="4431900" cy="3163850"/>
              <a:chOff x="162675" y="910625"/>
              <a:chExt cx="4431900" cy="3163850"/>
            </a:xfrm>
          </p:grpSpPr>
          <p:cxnSp>
            <p:nvCxnSpPr>
              <p:cNvPr id="923" name="Google Shape;923;p25"/>
              <p:cNvCxnSpPr/>
              <p:nvPr/>
            </p:nvCxnSpPr>
            <p:spPr>
              <a:xfrm>
                <a:off x="162675" y="910625"/>
                <a:ext cx="4431900" cy="0"/>
              </a:xfrm>
              <a:prstGeom prst="straightConnector1">
                <a:avLst/>
              </a:prstGeom>
              <a:noFill/>
              <a:ln w="19050" cap="flat" cmpd="sng">
                <a:solidFill>
                  <a:schemeClr val="dk1"/>
                </a:solidFill>
                <a:prstDash val="solid"/>
                <a:round/>
                <a:headEnd type="none" w="med" len="med"/>
                <a:tailEnd type="none" w="med" len="med"/>
              </a:ln>
            </p:spPr>
          </p:cxnSp>
          <p:grpSp>
            <p:nvGrpSpPr>
              <p:cNvPr id="924" name="Google Shape;924;p25"/>
              <p:cNvGrpSpPr/>
              <p:nvPr/>
            </p:nvGrpSpPr>
            <p:grpSpPr>
              <a:xfrm>
                <a:off x="162675" y="910625"/>
                <a:ext cx="4431900" cy="3163850"/>
                <a:chOff x="162675" y="910625"/>
                <a:chExt cx="4431900" cy="3163850"/>
              </a:xfrm>
            </p:grpSpPr>
            <p:cxnSp>
              <p:nvCxnSpPr>
                <p:cNvPr id="925" name="Google Shape;925;p25"/>
                <p:cNvCxnSpPr/>
                <p:nvPr/>
              </p:nvCxnSpPr>
              <p:spPr>
                <a:xfrm>
                  <a:off x="162675" y="1362604"/>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926" name="Google Shape;926;p25"/>
                <p:cNvCxnSpPr/>
                <p:nvPr/>
              </p:nvCxnSpPr>
              <p:spPr>
                <a:xfrm>
                  <a:off x="162675" y="1814582"/>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927" name="Google Shape;927;p25"/>
                <p:cNvCxnSpPr/>
                <p:nvPr/>
              </p:nvCxnSpPr>
              <p:spPr>
                <a:xfrm>
                  <a:off x="162675" y="2266561"/>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928" name="Google Shape;928;p25"/>
                <p:cNvCxnSpPr/>
                <p:nvPr/>
              </p:nvCxnSpPr>
              <p:spPr>
                <a:xfrm>
                  <a:off x="162675" y="2718539"/>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929" name="Google Shape;929;p25"/>
                <p:cNvCxnSpPr/>
                <p:nvPr/>
              </p:nvCxnSpPr>
              <p:spPr>
                <a:xfrm>
                  <a:off x="162675" y="3170518"/>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930" name="Google Shape;930;p25"/>
                <p:cNvCxnSpPr/>
                <p:nvPr/>
              </p:nvCxnSpPr>
              <p:spPr>
                <a:xfrm>
                  <a:off x="162675" y="3622496"/>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931" name="Google Shape;931;p25"/>
                <p:cNvCxnSpPr/>
                <p:nvPr/>
              </p:nvCxnSpPr>
              <p:spPr>
                <a:xfrm>
                  <a:off x="162675" y="4074475"/>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932" name="Google Shape;932;p25"/>
                <p:cNvCxnSpPr/>
                <p:nvPr/>
              </p:nvCxnSpPr>
              <p:spPr>
                <a:xfrm rot="5400000">
                  <a:off x="1704194"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33" name="Google Shape;933;p25"/>
                <p:cNvCxnSpPr/>
                <p:nvPr/>
              </p:nvCxnSpPr>
              <p:spPr>
                <a:xfrm rot="5400000">
                  <a:off x="12714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34" name="Google Shape;934;p25"/>
                <p:cNvCxnSpPr/>
                <p:nvPr/>
              </p:nvCxnSpPr>
              <p:spPr>
                <a:xfrm rot="5400000">
                  <a:off x="7625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35" name="Google Shape;935;p25"/>
                <p:cNvCxnSpPr/>
                <p:nvPr/>
              </p:nvCxnSpPr>
              <p:spPr>
                <a:xfrm rot="5400000">
                  <a:off x="329892"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36" name="Google Shape;936;p25"/>
                <p:cNvCxnSpPr/>
                <p:nvPr/>
              </p:nvCxnSpPr>
              <p:spPr>
                <a:xfrm rot="5400000">
                  <a:off x="-1028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37" name="Google Shape;937;p25"/>
                <p:cNvCxnSpPr/>
                <p:nvPr/>
              </p:nvCxnSpPr>
              <p:spPr>
                <a:xfrm rot="5400000">
                  <a:off x="-5355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38" name="Google Shape;938;p25"/>
                <p:cNvCxnSpPr/>
                <p:nvPr/>
              </p:nvCxnSpPr>
              <p:spPr>
                <a:xfrm rot="5400000">
                  <a:off x="-968210"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39" name="Google Shape;939;p25"/>
                <p:cNvCxnSpPr/>
                <p:nvPr/>
              </p:nvCxnSpPr>
              <p:spPr>
                <a:xfrm rot="5400000">
                  <a:off x="-1400911"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40" name="Google Shape;940;p25"/>
                <p:cNvCxnSpPr/>
                <p:nvPr/>
              </p:nvCxnSpPr>
              <p:spPr>
                <a:xfrm rot="5400000">
                  <a:off x="2991068"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41" name="Google Shape;941;p25"/>
                <p:cNvCxnSpPr/>
                <p:nvPr/>
              </p:nvCxnSpPr>
              <p:spPr>
                <a:xfrm rot="5400000">
                  <a:off x="2558367"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42" name="Google Shape;942;p25"/>
                <p:cNvCxnSpPr/>
                <p:nvPr/>
              </p:nvCxnSpPr>
              <p:spPr>
                <a:xfrm rot="5400000">
                  <a:off x="2125666" y="2492525"/>
                  <a:ext cx="3163800" cy="0"/>
                </a:xfrm>
                <a:prstGeom prst="straightConnector1">
                  <a:avLst/>
                </a:prstGeom>
                <a:noFill/>
                <a:ln w="19050" cap="flat" cmpd="sng">
                  <a:solidFill>
                    <a:schemeClr val="dk1"/>
                  </a:solidFill>
                  <a:prstDash val="solid"/>
                  <a:round/>
                  <a:headEnd type="none" w="med" len="med"/>
                  <a:tailEnd type="none" w="med" len="med"/>
                </a:ln>
              </p:spPr>
            </p:cxnSp>
          </p:grpSp>
        </p:grpSp>
        <p:cxnSp>
          <p:nvCxnSpPr>
            <p:cNvPr id="943" name="Google Shape;943;p25"/>
            <p:cNvCxnSpPr/>
            <p:nvPr/>
          </p:nvCxnSpPr>
          <p:spPr>
            <a:xfrm rot="5400000">
              <a:off x="1932794"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44" name="Google Shape;944;p25"/>
            <p:cNvCxnSpPr/>
            <p:nvPr/>
          </p:nvCxnSpPr>
          <p:spPr>
            <a:xfrm rot="5400000">
              <a:off x="1500093"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45" name="Google Shape;945;p25"/>
            <p:cNvCxnSpPr/>
            <p:nvPr/>
          </p:nvCxnSpPr>
          <p:spPr>
            <a:xfrm rot="5400000">
              <a:off x="991193"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46" name="Google Shape;946;p25"/>
            <p:cNvCxnSpPr/>
            <p:nvPr/>
          </p:nvCxnSpPr>
          <p:spPr>
            <a:xfrm rot="5400000">
              <a:off x="558492"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47" name="Google Shape;947;p25"/>
            <p:cNvCxnSpPr/>
            <p:nvPr/>
          </p:nvCxnSpPr>
          <p:spPr>
            <a:xfrm rot="5400000">
              <a:off x="125791"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48" name="Google Shape;948;p25"/>
            <p:cNvCxnSpPr/>
            <p:nvPr/>
          </p:nvCxnSpPr>
          <p:spPr>
            <a:xfrm rot="5400000">
              <a:off x="-306909"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49" name="Google Shape;949;p25"/>
            <p:cNvCxnSpPr/>
            <p:nvPr/>
          </p:nvCxnSpPr>
          <p:spPr>
            <a:xfrm rot="5400000">
              <a:off x="-739610"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50" name="Google Shape;950;p25"/>
            <p:cNvCxnSpPr/>
            <p:nvPr/>
          </p:nvCxnSpPr>
          <p:spPr>
            <a:xfrm rot="5400000">
              <a:off x="-1172311"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51" name="Google Shape;951;p25"/>
            <p:cNvCxnSpPr/>
            <p:nvPr/>
          </p:nvCxnSpPr>
          <p:spPr>
            <a:xfrm rot="5400000">
              <a:off x="2786967" y="2873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52" name="Google Shape;952;p25"/>
            <p:cNvCxnSpPr/>
            <p:nvPr/>
          </p:nvCxnSpPr>
          <p:spPr>
            <a:xfrm rot="5400000">
              <a:off x="2354266" y="2873525"/>
              <a:ext cx="3163800" cy="0"/>
            </a:xfrm>
            <a:prstGeom prst="straightConnector1">
              <a:avLst/>
            </a:prstGeom>
            <a:noFill/>
            <a:ln w="19050" cap="flat" cmpd="sng">
              <a:solidFill>
                <a:schemeClr val="dk1"/>
              </a:solidFill>
              <a:prstDash val="solid"/>
              <a:round/>
              <a:headEnd type="none" w="med" len="med"/>
              <a:tailEnd type="none" w="med" len="med"/>
            </a:ln>
          </p:spPr>
        </p:cxnSp>
        <p:grpSp>
          <p:nvGrpSpPr>
            <p:cNvPr id="953" name="Google Shape;953;p25"/>
            <p:cNvGrpSpPr/>
            <p:nvPr/>
          </p:nvGrpSpPr>
          <p:grpSpPr>
            <a:xfrm>
              <a:off x="162663" y="1054313"/>
              <a:ext cx="4431900" cy="3163850"/>
              <a:chOff x="162675" y="910625"/>
              <a:chExt cx="4431900" cy="3163850"/>
            </a:xfrm>
          </p:grpSpPr>
          <p:cxnSp>
            <p:nvCxnSpPr>
              <p:cNvPr id="954" name="Google Shape;954;p25"/>
              <p:cNvCxnSpPr/>
              <p:nvPr/>
            </p:nvCxnSpPr>
            <p:spPr>
              <a:xfrm>
                <a:off x="162675" y="1362604"/>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955" name="Google Shape;955;p25"/>
              <p:cNvCxnSpPr/>
              <p:nvPr/>
            </p:nvCxnSpPr>
            <p:spPr>
              <a:xfrm>
                <a:off x="162675" y="1814582"/>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956" name="Google Shape;956;p25"/>
              <p:cNvCxnSpPr/>
              <p:nvPr/>
            </p:nvCxnSpPr>
            <p:spPr>
              <a:xfrm>
                <a:off x="162675" y="2266561"/>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957" name="Google Shape;957;p25"/>
              <p:cNvCxnSpPr/>
              <p:nvPr/>
            </p:nvCxnSpPr>
            <p:spPr>
              <a:xfrm>
                <a:off x="162675" y="2718539"/>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958" name="Google Shape;958;p25"/>
              <p:cNvCxnSpPr/>
              <p:nvPr/>
            </p:nvCxnSpPr>
            <p:spPr>
              <a:xfrm>
                <a:off x="162675" y="3170518"/>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959" name="Google Shape;959;p25"/>
              <p:cNvCxnSpPr/>
              <p:nvPr/>
            </p:nvCxnSpPr>
            <p:spPr>
              <a:xfrm>
                <a:off x="162675" y="3622496"/>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960" name="Google Shape;960;p25"/>
              <p:cNvCxnSpPr/>
              <p:nvPr/>
            </p:nvCxnSpPr>
            <p:spPr>
              <a:xfrm>
                <a:off x="162675" y="4074475"/>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961" name="Google Shape;961;p25"/>
              <p:cNvCxnSpPr/>
              <p:nvPr/>
            </p:nvCxnSpPr>
            <p:spPr>
              <a:xfrm rot="5400000">
                <a:off x="1704194"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62" name="Google Shape;962;p25"/>
              <p:cNvCxnSpPr/>
              <p:nvPr/>
            </p:nvCxnSpPr>
            <p:spPr>
              <a:xfrm rot="5400000">
                <a:off x="12714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63" name="Google Shape;963;p25"/>
              <p:cNvCxnSpPr/>
              <p:nvPr/>
            </p:nvCxnSpPr>
            <p:spPr>
              <a:xfrm rot="5400000">
                <a:off x="7625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64" name="Google Shape;964;p25"/>
              <p:cNvCxnSpPr/>
              <p:nvPr/>
            </p:nvCxnSpPr>
            <p:spPr>
              <a:xfrm rot="5400000">
                <a:off x="329892"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65" name="Google Shape;965;p25"/>
              <p:cNvCxnSpPr/>
              <p:nvPr/>
            </p:nvCxnSpPr>
            <p:spPr>
              <a:xfrm rot="5400000">
                <a:off x="-1028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66" name="Google Shape;966;p25"/>
              <p:cNvCxnSpPr/>
              <p:nvPr/>
            </p:nvCxnSpPr>
            <p:spPr>
              <a:xfrm rot="5400000">
                <a:off x="-5355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67" name="Google Shape;967;p25"/>
              <p:cNvCxnSpPr/>
              <p:nvPr/>
            </p:nvCxnSpPr>
            <p:spPr>
              <a:xfrm rot="5400000">
                <a:off x="-968210"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68" name="Google Shape;968;p25"/>
              <p:cNvCxnSpPr/>
              <p:nvPr/>
            </p:nvCxnSpPr>
            <p:spPr>
              <a:xfrm rot="5400000">
                <a:off x="-1400911"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69" name="Google Shape;969;p25"/>
              <p:cNvCxnSpPr/>
              <p:nvPr/>
            </p:nvCxnSpPr>
            <p:spPr>
              <a:xfrm rot="5400000">
                <a:off x="2991068"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70" name="Google Shape;970;p25"/>
              <p:cNvCxnSpPr/>
              <p:nvPr/>
            </p:nvCxnSpPr>
            <p:spPr>
              <a:xfrm rot="5400000">
                <a:off x="2558367"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71" name="Google Shape;971;p25"/>
              <p:cNvCxnSpPr/>
              <p:nvPr/>
            </p:nvCxnSpPr>
            <p:spPr>
              <a:xfrm rot="5400000">
                <a:off x="2125666" y="2492525"/>
                <a:ext cx="3163800" cy="0"/>
              </a:xfrm>
              <a:prstGeom prst="straightConnector1">
                <a:avLst/>
              </a:prstGeom>
              <a:noFill/>
              <a:ln w="19050" cap="flat" cmpd="sng">
                <a:solidFill>
                  <a:schemeClr val="dk1"/>
                </a:solidFill>
                <a:prstDash val="solid"/>
                <a:round/>
                <a:headEnd type="none" w="med" len="med"/>
                <a:tailEnd type="none" w="med" len="med"/>
              </a:ln>
            </p:spPr>
          </p:cxnSp>
        </p:grpSp>
      </p:grpSp>
      <p:sp>
        <p:nvSpPr>
          <p:cNvPr id="972" name="Google Shape;972;p25"/>
          <p:cNvSpPr txBox="1"/>
          <p:nvPr/>
        </p:nvSpPr>
        <p:spPr>
          <a:xfrm>
            <a:off x="0" y="106100"/>
            <a:ext cx="9144000" cy="431100"/>
          </a:xfrm>
          <a:prstGeom prst="rect">
            <a:avLst/>
          </a:prstGeom>
          <a:solidFill>
            <a:schemeClr val="lt1"/>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600"/>
              <a:t>Change in Block Sizes</a:t>
            </a:r>
            <a:endParaRPr sz="1600"/>
          </a:p>
        </p:txBody>
      </p:sp>
      <p:grpSp>
        <p:nvGrpSpPr>
          <p:cNvPr id="973" name="Google Shape;973;p25"/>
          <p:cNvGrpSpPr/>
          <p:nvPr/>
        </p:nvGrpSpPr>
        <p:grpSpPr>
          <a:xfrm>
            <a:off x="4809125" y="537218"/>
            <a:ext cx="3376221" cy="2260887"/>
            <a:chOff x="162675" y="910625"/>
            <a:chExt cx="4431900" cy="3163850"/>
          </a:xfrm>
        </p:grpSpPr>
        <p:cxnSp>
          <p:nvCxnSpPr>
            <p:cNvPr id="974" name="Google Shape;974;p25"/>
            <p:cNvCxnSpPr/>
            <p:nvPr/>
          </p:nvCxnSpPr>
          <p:spPr>
            <a:xfrm>
              <a:off x="162675" y="910625"/>
              <a:ext cx="4431900" cy="0"/>
            </a:xfrm>
            <a:prstGeom prst="straightConnector1">
              <a:avLst/>
            </a:prstGeom>
            <a:noFill/>
            <a:ln w="19050" cap="flat" cmpd="sng">
              <a:solidFill>
                <a:schemeClr val="dk1"/>
              </a:solidFill>
              <a:prstDash val="solid"/>
              <a:round/>
              <a:headEnd type="none" w="med" len="med"/>
              <a:tailEnd type="none" w="med" len="med"/>
            </a:ln>
          </p:spPr>
        </p:cxnSp>
        <p:grpSp>
          <p:nvGrpSpPr>
            <p:cNvPr id="975" name="Google Shape;975;p25"/>
            <p:cNvGrpSpPr/>
            <p:nvPr/>
          </p:nvGrpSpPr>
          <p:grpSpPr>
            <a:xfrm>
              <a:off x="162675" y="910625"/>
              <a:ext cx="4431900" cy="3163850"/>
              <a:chOff x="162675" y="910625"/>
              <a:chExt cx="4431900" cy="3163850"/>
            </a:xfrm>
          </p:grpSpPr>
          <p:cxnSp>
            <p:nvCxnSpPr>
              <p:cNvPr id="976" name="Google Shape;976;p25"/>
              <p:cNvCxnSpPr/>
              <p:nvPr/>
            </p:nvCxnSpPr>
            <p:spPr>
              <a:xfrm>
                <a:off x="162675" y="1362604"/>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977" name="Google Shape;977;p25"/>
              <p:cNvCxnSpPr/>
              <p:nvPr/>
            </p:nvCxnSpPr>
            <p:spPr>
              <a:xfrm>
                <a:off x="162675" y="1814582"/>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978" name="Google Shape;978;p25"/>
              <p:cNvCxnSpPr/>
              <p:nvPr/>
            </p:nvCxnSpPr>
            <p:spPr>
              <a:xfrm>
                <a:off x="162675" y="2266561"/>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979" name="Google Shape;979;p25"/>
              <p:cNvCxnSpPr/>
              <p:nvPr/>
            </p:nvCxnSpPr>
            <p:spPr>
              <a:xfrm>
                <a:off x="162675" y="2718539"/>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980" name="Google Shape;980;p25"/>
              <p:cNvCxnSpPr/>
              <p:nvPr/>
            </p:nvCxnSpPr>
            <p:spPr>
              <a:xfrm>
                <a:off x="162675" y="3170518"/>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981" name="Google Shape;981;p25"/>
              <p:cNvCxnSpPr/>
              <p:nvPr/>
            </p:nvCxnSpPr>
            <p:spPr>
              <a:xfrm>
                <a:off x="162675" y="3622496"/>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982" name="Google Shape;982;p25"/>
              <p:cNvCxnSpPr/>
              <p:nvPr/>
            </p:nvCxnSpPr>
            <p:spPr>
              <a:xfrm>
                <a:off x="162675" y="4074475"/>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983" name="Google Shape;983;p25"/>
              <p:cNvCxnSpPr/>
              <p:nvPr/>
            </p:nvCxnSpPr>
            <p:spPr>
              <a:xfrm rot="5400000">
                <a:off x="1704194"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84" name="Google Shape;984;p25"/>
              <p:cNvCxnSpPr/>
              <p:nvPr/>
            </p:nvCxnSpPr>
            <p:spPr>
              <a:xfrm rot="5400000">
                <a:off x="12714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85" name="Google Shape;985;p25"/>
              <p:cNvCxnSpPr/>
              <p:nvPr/>
            </p:nvCxnSpPr>
            <p:spPr>
              <a:xfrm rot="5400000">
                <a:off x="7625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86" name="Google Shape;986;p25"/>
              <p:cNvCxnSpPr/>
              <p:nvPr/>
            </p:nvCxnSpPr>
            <p:spPr>
              <a:xfrm rot="5400000">
                <a:off x="329892"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87" name="Google Shape;987;p25"/>
              <p:cNvCxnSpPr/>
              <p:nvPr/>
            </p:nvCxnSpPr>
            <p:spPr>
              <a:xfrm rot="5400000">
                <a:off x="-1028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88" name="Google Shape;988;p25"/>
              <p:cNvCxnSpPr/>
              <p:nvPr/>
            </p:nvCxnSpPr>
            <p:spPr>
              <a:xfrm rot="5400000">
                <a:off x="-5355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89" name="Google Shape;989;p25"/>
              <p:cNvCxnSpPr/>
              <p:nvPr/>
            </p:nvCxnSpPr>
            <p:spPr>
              <a:xfrm rot="5400000">
                <a:off x="-968210"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90" name="Google Shape;990;p25"/>
              <p:cNvCxnSpPr/>
              <p:nvPr/>
            </p:nvCxnSpPr>
            <p:spPr>
              <a:xfrm rot="5400000">
                <a:off x="-1400911"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91" name="Google Shape;991;p25"/>
              <p:cNvCxnSpPr/>
              <p:nvPr/>
            </p:nvCxnSpPr>
            <p:spPr>
              <a:xfrm rot="5400000">
                <a:off x="2991068"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92" name="Google Shape;992;p25"/>
              <p:cNvCxnSpPr/>
              <p:nvPr/>
            </p:nvCxnSpPr>
            <p:spPr>
              <a:xfrm rot="5400000">
                <a:off x="2558367"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93" name="Google Shape;993;p25"/>
              <p:cNvCxnSpPr/>
              <p:nvPr/>
            </p:nvCxnSpPr>
            <p:spPr>
              <a:xfrm rot="5400000">
                <a:off x="2125666" y="2492525"/>
                <a:ext cx="3163800" cy="0"/>
              </a:xfrm>
              <a:prstGeom prst="straightConnector1">
                <a:avLst/>
              </a:prstGeom>
              <a:noFill/>
              <a:ln w="19050" cap="flat" cmpd="sng">
                <a:solidFill>
                  <a:schemeClr val="dk1"/>
                </a:solidFill>
                <a:prstDash val="solid"/>
                <a:round/>
                <a:headEnd type="none" w="med" len="med"/>
                <a:tailEnd type="none" w="med" len="med"/>
              </a:ln>
            </p:spPr>
          </p:cxnSp>
        </p:grpSp>
      </p:grpSp>
      <p:grpSp>
        <p:nvGrpSpPr>
          <p:cNvPr id="994" name="Google Shape;994;p25"/>
          <p:cNvGrpSpPr/>
          <p:nvPr/>
        </p:nvGrpSpPr>
        <p:grpSpPr>
          <a:xfrm>
            <a:off x="939340" y="2575851"/>
            <a:ext cx="3376221" cy="2407373"/>
            <a:chOff x="162675" y="910625"/>
            <a:chExt cx="4431900" cy="3163850"/>
          </a:xfrm>
        </p:grpSpPr>
        <p:cxnSp>
          <p:nvCxnSpPr>
            <p:cNvPr id="995" name="Google Shape;995;p25"/>
            <p:cNvCxnSpPr/>
            <p:nvPr/>
          </p:nvCxnSpPr>
          <p:spPr>
            <a:xfrm>
              <a:off x="162675" y="910625"/>
              <a:ext cx="4431900" cy="0"/>
            </a:xfrm>
            <a:prstGeom prst="straightConnector1">
              <a:avLst/>
            </a:prstGeom>
            <a:noFill/>
            <a:ln w="19050" cap="flat" cmpd="sng">
              <a:solidFill>
                <a:schemeClr val="dk1"/>
              </a:solidFill>
              <a:prstDash val="solid"/>
              <a:round/>
              <a:headEnd type="none" w="med" len="med"/>
              <a:tailEnd type="none" w="med" len="med"/>
            </a:ln>
          </p:spPr>
        </p:cxnSp>
        <p:grpSp>
          <p:nvGrpSpPr>
            <p:cNvPr id="996" name="Google Shape;996;p25"/>
            <p:cNvGrpSpPr/>
            <p:nvPr/>
          </p:nvGrpSpPr>
          <p:grpSpPr>
            <a:xfrm>
              <a:off x="162675" y="910625"/>
              <a:ext cx="4431900" cy="3163850"/>
              <a:chOff x="162675" y="910625"/>
              <a:chExt cx="4431900" cy="3163850"/>
            </a:xfrm>
          </p:grpSpPr>
          <p:cxnSp>
            <p:nvCxnSpPr>
              <p:cNvPr id="997" name="Google Shape;997;p25"/>
              <p:cNvCxnSpPr/>
              <p:nvPr/>
            </p:nvCxnSpPr>
            <p:spPr>
              <a:xfrm>
                <a:off x="162675" y="1362604"/>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998" name="Google Shape;998;p25"/>
              <p:cNvCxnSpPr/>
              <p:nvPr/>
            </p:nvCxnSpPr>
            <p:spPr>
              <a:xfrm>
                <a:off x="162675" y="1814582"/>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999" name="Google Shape;999;p25"/>
              <p:cNvCxnSpPr/>
              <p:nvPr/>
            </p:nvCxnSpPr>
            <p:spPr>
              <a:xfrm>
                <a:off x="162675" y="2266561"/>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000" name="Google Shape;1000;p25"/>
              <p:cNvCxnSpPr/>
              <p:nvPr/>
            </p:nvCxnSpPr>
            <p:spPr>
              <a:xfrm>
                <a:off x="162675" y="2718539"/>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001" name="Google Shape;1001;p25"/>
              <p:cNvCxnSpPr/>
              <p:nvPr/>
            </p:nvCxnSpPr>
            <p:spPr>
              <a:xfrm>
                <a:off x="162675" y="3170518"/>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002" name="Google Shape;1002;p25"/>
              <p:cNvCxnSpPr/>
              <p:nvPr/>
            </p:nvCxnSpPr>
            <p:spPr>
              <a:xfrm>
                <a:off x="162675" y="3622496"/>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003" name="Google Shape;1003;p25"/>
              <p:cNvCxnSpPr/>
              <p:nvPr/>
            </p:nvCxnSpPr>
            <p:spPr>
              <a:xfrm>
                <a:off x="162675" y="4074475"/>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004" name="Google Shape;1004;p25"/>
              <p:cNvCxnSpPr/>
              <p:nvPr/>
            </p:nvCxnSpPr>
            <p:spPr>
              <a:xfrm rot="5400000">
                <a:off x="1704194"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05" name="Google Shape;1005;p25"/>
              <p:cNvCxnSpPr/>
              <p:nvPr/>
            </p:nvCxnSpPr>
            <p:spPr>
              <a:xfrm rot="5400000">
                <a:off x="12714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06" name="Google Shape;1006;p25"/>
              <p:cNvCxnSpPr/>
              <p:nvPr/>
            </p:nvCxnSpPr>
            <p:spPr>
              <a:xfrm rot="5400000">
                <a:off x="7625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07" name="Google Shape;1007;p25"/>
              <p:cNvCxnSpPr/>
              <p:nvPr/>
            </p:nvCxnSpPr>
            <p:spPr>
              <a:xfrm rot="5400000">
                <a:off x="329892"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08" name="Google Shape;1008;p25"/>
              <p:cNvCxnSpPr/>
              <p:nvPr/>
            </p:nvCxnSpPr>
            <p:spPr>
              <a:xfrm rot="5400000">
                <a:off x="-1028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09" name="Google Shape;1009;p25"/>
              <p:cNvCxnSpPr/>
              <p:nvPr/>
            </p:nvCxnSpPr>
            <p:spPr>
              <a:xfrm rot="5400000">
                <a:off x="-5355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10" name="Google Shape;1010;p25"/>
              <p:cNvCxnSpPr/>
              <p:nvPr/>
            </p:nvCxnSpPr>
            <p:spPr>
              <a:xfrm rot="5400000">
                <a:off x="-968210"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11" name="Google Shape;1011;p25"/>
              <p:cNvCxnSpPr/>
              <p:nvPr/>
            </p:nvCxnSpPr>
            <p:spPr>
              <a:xfrm rot="5400000">
                <a:off x="-1400911"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12" name="Google Shape;1012;p25"/>
              <p:cNvCxnSpPr/>
              <p:nvPr/>
            </p:nvCxnSpPr>
            <p:spPr>
              <a:xfrm rot="5400000">
                <a:off x="2991068"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13" name="Google Shape;1013;p25"/>
              <p:cNvCxnSpPr/>
              <p:nvPr/>
            </p:nvCxnSpPr>
            <p:spPr>
              <a:xfrm rot="5400000">
                <a:off x="2558367"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14" name="Google Shape;1014;p25"/>
              <p:cNvCxnSpPr/>
              <p:nvPr/>
            </p:nvCxnSpPr>
            <p:spPr>
              <a:xfrm rot="5400000">
                <a:off x="2125666" y="2492525"/>
                <a:ext cx="3163800" cy="0"/>
              </a:xfrm>
              <a:prstGeom prst="straightConnector1">
                <a:avLst/>
              </a:prstGeom>
              <a:noFill/>
              <a:ln w="19050" cap="flat" cmpd="sng">
                <a:solidFill>
                  <a:schemeClr val="dk1"/>
                </a:solidFill>
                <a:prstDash val="solid"/>
                <a:round/>
                <a:headEnd type="none" w="med" len="med"/>
                <a:tailEnd type="none" w="med" len="med"/>
              </a:ln>
            </p:spPr>
          </p:cxnSp>
        </p:grpSp>
      </p:grpSp>
      <p:pic>
        <p:nvPicPr>
          <p:cNvPr id="1015" name="Google Shape;1015;p25"/>
          <p:cNvPicPr preferRelativeResize="0"/>
          <p:nvPr/>
        </p:nvPicPr>
        <p:blipFill>
          <a:blip r:embed="rId3">
            <a:alphaModFix/>
          </a:blip>
          <a:stretch>
            <a:fillRect/>
          </a:stretch>
        </p:blipFill>
        <p:spPr>
          <a:xfrm>
            <a:off x="922175" y="2769150"/>
            <a:ext cx="3376200" cy="2214074"/>
          </a:xfrm>
          <a:prstGeom prst="rect">
            <a:avLst/>
          </a:prstGeom>
          <a:noFill/>
          <a:ln>
            <a:noFill/>
          </a:ln>
        </p:spPr>
      </p:pic>
      <p:grpSp>
        <p:nvGrpSpPr>
          <p:cNvPr id="1016" name="Google Shape;1016;p25"/>
          <p:cNvGrpSpPr/>
          <p:nvPr/>
        </p:nvGrpSpPr>
        <p:grpSpPr>
          <a:xfrm>
            <a:off x="922175" y="2379077"/>
            <a:ext cx="3393515" cy="2622977"/>
            <a:chOff x="162663" y="1054313"/>
            <a:chExt cx="4431913" cy="3401163"/>
          </a:xfrm>
        </p:grpSpPr>
        <p:grpSp>
          <p:nvGrpSpPr>
            <p:cNvPr id="1017" name="Google Shape;1017;p25"/>
            <p:cNvGrpSpPr/>
            <p:nvPr/>
          </p:nvGrpSpPr>
          <p:grpSpPr>
            <a:xfrm>
              <a:off x="162675" y="1291625"/>
              <a:ext cx="4431900" cy="3163850"/>
              <a:chOff x="162675" y="910625"/>
              <a:chExt cx="4431900" cy="3163850"/>
            </a:xfrm>
          </p:grpSpPr>
          <p:cxnSp>
            <p:nvCxnSpPr>
              <p:cNvPr id="1018" name="Google Shape;1018;p25"/>
              <p:cNvCxnSpPr/>
              <p:nvPr/>
            </p:nvCxnSpPr>
            <p:spPr>
              <a:xfrm>
                <a:off x="162675" y="910625"/>
                <a:ext cx="4431900" cy="0"/>
              </a:xfrm>
              <a:prstGeom prst="straightConnector1">
                <a:avLst/>
              </a:prstGeom>
              <a:noFill/>
              <a:ln w="19050" cap="flat" cmpd="sng">
                <a:solidFill>
                  <a:schemeClr val="dk1"/>
                </a:solidFill>
                <a:prstDash val="solid"/>
                <a:round/>
                <a:headEnd type="none" w="med" len="med"/>
                <a:tailEnd type="none" w="med" len="med"/>
              </a:ln>
            </p:spPr>
          </p:cxnSp>
          <p:grpSp>
            <p:nvGrpSpPr>
              <p:cNvPr id="1019" name="Google Shape;1019;p25"/>
              <p:cNvGrpSpPr/>
              <p:nvPr/>
            </p:nvGrpSpPr>
            <p:grpSpPr>
              <a:xfrm>
                <a:off x="162675" y="910625"/>
                <a:ext cx="4431900" cy="3163850"/>
                <a:chOff x="162675" y="910625"/>
                <a:chExt cx="4431900" cy="3163850"/>
              </a:xfrm>
            </p:grpSpPr>
            <p:cxnSp>
              <p:nvCxnSpPr>
                <p:cNvPr id="1020" name="Google Shape;1020;p25"/>
                <p:cNvCxnSpPr/>
                <p:nvPr/>
              </p:nvCxnSpPr>
              <p:spPr>
                <a:xfrm>
                  <a:off x="162675" y="1362604"/>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021" name="Google Shape;1021;p25"/>
                <p:cNvCxnSpPr/>
                <p:nvPr/>
              </p:nvCxnSpPr>
              <p:spPr>
                <a:xfrm>
                  <a:off x="162675" y="1814582"/>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022" name="Google Shape;1022;p25"/>
                <p:cNvCxnSpPr/>
                <p:nvPr/>
              </p:nvCxnSpPr>
              <p:spPr>
                <a:xfrm>
                  <a:off x="162675" y="2266561"/>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023" name="Google Shape;1023;p25"/>
                <p:cNvCxnSpPr/>
                <p:nvPr/>
              </p:nvCxnSpPr>
              <p:spPr>
                <a:xfrm>
                  <a:off x="162675" y="2718539"/>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024" name="Google Shape;1024;p25"/>
                <p:cNvCxnSpPr/>
                <p:nvPr/>
              </p:nvCxnSpPr>
              <p:spPr>
                <a:xfrm>
                  <a:off x="162675" y="3170518"/>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025" name="Google Shape;1025;p25"/>
                <p:cNvCxnSpPr/>
                <p:nvPr/>
              </p:nvCxnSpPr>
              <p:spPr>
                <a:xfrm>
                  <a:off x="162675" y="3622496"/>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026" name="Google Shape;1026;p25"/>
                <p:cNvCxnSpPr/>
                <p:nvPr/>
              </p:nvCxnSpPr>
              <p:spPr>
                <a:xfrm>
                  <a:off x="162675" y="4074475"/>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027" name="Google Shape;1027;p25"/>
                <p:cNvCxnSpPr/>
                <p:nvPr/>
              </p:nvCxnSpPr>
              <p:spPr>
                <a:xfrm rot="5400000">
                  <a:off x="1704194"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28" name="Google Shape;1028;p25"/>
                <p:cNvCxnSpPr/>
                <p:nvPr/>
              </p:nvCxnSpPr>
              <p:spPr>
                <a:xfrm rot="5400000">
                  <a:off x="12714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29" name="Google Shape;1029;p25"/>
                <p:cNvCxnSpPr/>
                <p:nvPr/>
              </p:nvCxnSpPr>
              <p:spPr>
                <a:xfrm rot="5400000">
                  <a:off x="7625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30" name="Google Shape;1030;p25"/>
                <p:cNvCxnSpPr/>
                <p:nvPr/>
              </p:nvCxnSpPr>
              <p:spPr>
                <a:xfrm rot="5400000">
                  <a:off x="329892"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31" name="Google Shape;1031;p25"/>
                <p:cNvCxnSpPr/>
                <p:nvPr/>
              </p:nvCxnSpPr>
              <p:spPr>
                <a:xfrm rot="5400000">
                  <a:off x="-1028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32" name="Google Shape;1032;p25"/>
                <p:cNvCxnSpPr/>
                <p:nvPr/>
              </p:nvCxnSpPr>
              <p:spPr>
                <a:xfrm rot="5400000">
                  <a:off x="-5355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33" name="Google Shape;1033;p25"/>
                <p:cNvCxnSpPr/>
                <p:nvPr/>
              </p:nvCxnSpPr>
              <p:spPr>
                <a:xfrm rot="5400000">
                  <a:off x="-968210"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34" name="Google Shape;1034;p25"/>
                <p:cNvCxnSpPr/>
                <p:nvPr/>
              </p:nvCxnSpPr>
              <p:spPr>
                <a:xfrm rot="5400000">
                  <a:off x="-1400911"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35" name="Google Shape;1035;p25"/>
                <p:cNvCxnSpPr/>
                <p:nvPr/>
              </p:nvCxnSpPr>
              <p:spPr>
                <a:xfrm rot="5400000">
                  <a:off x="2991068"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36" name="Google Shape;1036;p25"/>
                <p:cNvCxnSpPr/>
                <p:nvPr/>
              </p:nvCxnSpPr>
              <p:spPr>
                <a:xfrm rot="5400000">
                  <a:off x="2558367"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37" name="Google Shape;1037;p25"/>
                <p:cNvCxnSpPr/>
                <p:nvPr/>
              </p:nvCxnSpPr>
              <p:spPr>
                <a:xfrm rot="5400000">
                  <a:off x="2125666" y="2492525"/>
                  <a:ext cx="3163800" cy="0"/>
                </a:xfrm>
                <a:prstGeom prst="straightConnector1">
                  <a:avLst/>
                </a:prstGeom>
                <a:noFill/>
                <a:ln w="19050" cap="flat" cmpd="sng">
                  <a:solidFill>
                    <a:schemeClr val="dk1"/>
                  </a:solidFill>
                  <a:prstDash val="solid"/>
                  <a:round/>
                  <a:headEnd type="none" w="med" len="med"/>
                  <a:tailEnd type="none" w="med" len="med"/>
                </a:ln>
              </p:spPr>
            </p:cxnSp>
          </p:grpSp>
        </p:grpSp>
        <p:cxnSp>
          <p:nvCxnSpPr>
            <p:cNvPr id="1038" name="Google Shape;1038;p25"/>
            <p:cNvCxnSpPr/>
            <p:nvPr/>
          </p:nvCxnSpPr>
          <p:spPr>
            <a:xfrm rot="5400000">
              <a:off x="1932794"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39" name="Google Shape;1039;p25"/>
            <p:cNvCxnSpPr/>
            <p:nvPr/>
          </p:nvCxnSpPr>
          <p:spPr>
            <a:xfrm rot="5400000">
              <a:off x="1500093"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40" name="Google Shape;1040;p25"/>
            <p:cNvCxnSpPr/>
            <p:nvPr/>
          </p:nvCxnSpPr>
          <p:spPr>
            <a:xfrm rot="5400000">
              <a:off x="991193"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41" name="Google Shape;1041;p25"/>
            <p:cNvCxnSpPr/>
            <p:nvPr/>
          </p:nvCxnSpPr>
          <p:spPr>
            <a:xfrm rot="5400000">
              <a:off x="558492"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42" name="Google Shape;1042;p25"/>
            <p:cNvCxnSpPr/>
            <p:nvPr/>
          </p:nvCxnSpPr>
          <p:spPr>
            <a:xfrm rot="5400000">
              <a:off x="125791"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43" name="Google Shape;1043;p25"/>
            <p:cNvCxnSpPr/>
            <p:nvPr/>
          </p:nvCxnSpPr>
          <p:spPr>
            <a:xfrm rot="5400000">
              <a:off x="-306909"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44" name="Google Shape;1044;p25"/>
            <p:cNvCxnSpPr/>
            <p:nvPr/>
          </p:nvCxnSpPr>
          <p:spPr>
            <a:xfrm rot="5400000">
              <a:off x="-739610"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45" name="Google Shape;1045;p25"/>
            <p:cNvCxnSpPr/>
            <p:nvPr/>
          </p:nvCxnSpPr>
          <p:spPr>
            <a:xfrm rot="5400000">
              <a:off x="-1172311"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46" name="Google Shape;1046;p25"/>
            <p:cNvCxnSpPr/>
            <p:nvPr/>
          </p:nvCxnSpPr>
          <p:spPr>
            <a:xfrm rot="5400000">
              <a:off x="2786967" y="2873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47" name="Google Shape;1047;p25"/>
            <p:cNvCxnSpPr/>
            <p:nvPr/>
          </p:nvCxnSpPr>
          <p:spPr>
            <a:xfrm rot="5400000">
              <a:off x="2354266" y="2873525"/>
              <a:ext cx="3163800" cy="0"/>
            </a:xfrm>
            <a:prstGeom prst="straightConnector1">
              <a:avLst/>
            </a:prstGeom>
            <a:noFill/>
            <a:ln w="19050" cap="flat" cmpd="sng">
              <a:solidFill>
                <a:schemeClr val="dk1"/>
              </a:solidFill>
              <a:prstDash val="solid"/>
              <a:round/>
              <a:headEnd type="none" w="med" len="med"/>
              <a:tailEnd type="none" w="med" len="med"/>
            </a:ln>
          </p:spPr>
        </p:cxnSp>
        <p:grpSp>
          <p:nvGrpSpPr>
            <p:cNvPr id="1048" name="Google Shape;1048;p25"/>
            <p:cNvGrpSpPr/>
            <p:nvPr/>
          </p:nvGrpSpPr>
          <p:grpSpPr>
            <a:xfrm>
              <a:off x="162663" y="1054313"/>
              <a:ext cx="4431900" cy="3163850"/>
              <a:chOff x="162675" y="910625"/>
              <a:chExt cx="4431900" cy="3163850"/>
            </a:xfrm>
          </p:grpSpPr>
          <p:cxnSp>
            <p:nvCxnSpPr>
              <p:cNvPr id="1049" name="Google Shape;1049;p25"/>
              <p:cNvCxnSpPr/>
              <p:nvPr/>
            </p:nvCxnSpPr>
            <p:spPr>
              <a:xfrm>
                <a:off x="162675" y="1362604"/>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050" name="Google Shape;1050;p25"/>
              <p:cNvCxnSpPr/>
              <p:nvPr/>
            </p:nvCxnSpPr>
            <p:spPr>
              <a:xfrm>
                <a:off x="162675" y="1814582"/>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051" name="Google Shape;1051;p25"/>
              <p:cNvCxnSpPr/>
              <p:nvPr/>
            </p:nvCxnSpPr>
            <p:spPr>
              <a:xfrm>
                <a:off x="162675" y="2266561"/>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052" name="Google Shape;1052;p25"/>
              <p:cNvCxnSpPr/>
              <p:nvPr/>
            </p:nvCxnSpPr>
            <p:spPr>
              <a:xfrm>
                <a:off x="162675" y="2718539"/>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053" name="Google Shape;1053;p25"/>
              <p:cNvCxnSpPr/>
              <p:nvPr/>
            </p:nvCxnSpPr>
            <p:spPr>
              <a:xfrm>
                <a:off x="162675" y="3170518"/>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054" name="Google Shape;1054;p25"/>
              <p:cNvCxnSpPr/>
              <p:nvPr/>
            </p:nvCxnSpPr>
            <p:spPr>
              <a:xfrm>
                <a:off x="162675" y="3622496"/>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055" name="Google Shape;1055;p25"/>
              <p:cNvCxnSpPr/>
              <p:nvPr/>
            </p:nvCxnSpPr>
            <p:spPr>
              <a:xfrm>
                <a:off x="162675" y="4074475"/>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056" name="Google Shape;1056;p25"/>
              <p:cNvCxnSpPr/>
              <p:nvPr/>
            </p:nvCxnSpPr>
            <p:spPr>
              <a:xfrm rot="5400000">
                <a:off x="1704194"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57" name="Google Shape;1057;p25"/>
              <p:cNvCxnSpPr/>
              <p:nvPr/>
            </p:nvCxnSpPr>
            <p:spPr>
              <a:xfrm rot="5400000">
                <a:off x="12714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58" name="Google Shape;1058;p25"/>
              <p:cNvCxnSpPr/>
              <p:nvPr/>
            </p:nvCxnSpPr>
            <p:spPr>
              <a:xfrm rot="5400000">
                <a:off x="7625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59" name="Google Shape;1059;p25"/>
              <p:cNvCxnSpPr/>
              <p:nvPr/>
            </p:nvCxnSpPr>
            <p:spPr>
              <a:xfrm rot="5400000">
                <a:off x="329892"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60" name="Google Shape;1060;p25"/>
              <p:cNvCxnSpPr/>
              <p:nvPr/>
            </p:nvCxnSpPr>
            <p:spPr>
              <a:xfrm rot="5400000">
                <a:off x="-1028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61" name="Google Shape;1061;p25"/>
              <p:cNvCxnSpPr/>
              <p:nvPr/>
            </p:nvCxnSpPr>
            <p:spPr>
              <a:xfrm rot="5400000">
                <a:off x="-5355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62" name="Google Shape;1062;p25"/>
              <p:cNvCxnSpPr/>
              <p:nvPr/>
            </p:nvCxnSpPr>
            <p:spPr>
              <a:xfrm rot="5400000">
                <a:off x="-968210"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63" name="Google Shape;1063;p25"/>
              <p:cNvCxnSpPr/>
              <p:nvPr/>
            </p:nvCxnSpPr>
            <p:spPr>
              <a:xfrm rot="5400000">
                <a:off x="-1400911"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64" name="Google Shape;1064;p25"/>
              <p:cNvCxnSpPr/>
              <p:nvPr/>
            </p:nvCxnSpPr>
            <p:spPr>
              <a:xfrm rot="5400000">
                <a:off x="2991068"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65" name="Google Shape;1065;p25"/>
              <p:cNvCxnSpPr/>
              <p:nvPr/>
            </p:nvCxnSpPr>
            <p:spPr>
              <a:xfrm rot="5400000">
                <a:off x="2558367"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66" name="Google Shape;1066;p25"/>
              <p:cNvCxnSpPr/>
              <p:nvPr/>
            </p:nvCxnSpPr>
            <p:spPr>
              <a:xfrm rot="5400000">
                <a:off x="2125666" y="2492525"/>
                <a:ext cx="3163800" cy="0"/>
              </a:xfrm>
              <a:prstGeom prst="straightConnector1">
                <a:avLst/>
              </a:prstGeom>
              <a:noFill/>
              <a:ln w="19050" cap="flat" cmpd="sng">
                <a:solidFill>
                  <a:schemeClr val="dk1"/>
                </a:solidFill>
                <a:prstDash val="solid"/>
                <a:round/>
                <a:headEnd type="none" w="med" len="med"/>
                <a:tailEnd type="none" w="med" len="med"/>
              </a:ln>
            </p:spPr>
          </p:cxnSp>
        </p:grpSp>
      </p:grpSp>
      <p:grpSp>
        <p:nvGrpSpPr>
          <p:cNvPr id="1067" name="Google Shape;1067;p25"/>
          <p:cNvGrpSpPr/>
          <p:nvPr/>
        </p:nvGrpSpPr>
        <p:grpSpPr>
          <a:xfrm>
            <a:off x="922175" y="2379077"/>
            <a:ext cx="3393515" cy="2622977"/>
            <a:chOff x="162663" y="1054313"/>
            <a:chExt cx="4431913" cy="3401163"/>
          </a:xfrm>
        </p:grpSpPr>
        <p:grpSp>
          <p:nvGrpSpPr>
            <p:cNvPr id="1068" name="Google Shape;1068;p25"/>
            <p:cNvGrpSpPr/>
            <p:nvPr/>
          </p:nvGrpSpPr>
          <p:grpSpPr>
            <a:xfrm>
              <a:off x="162675" y="1291625"/>
              <a:ext cx="4431900" cy="3163850"/>
              <a:chOff x="162675" y="910625"/>
              <a:chExt cx="4431900" cy="3163850"/>
            </a:xfrm>
          </p:grpSpPr>
          <p:cxnSp>
            <p:nvCxnSpPr>
              <p:cNvPr id="1069" name="Google Shape;1069;p25"/>
              <p:cNvCxnSpPr/>
              <p:nvPr/>
            </p:nvCxnSpPr>
            <p:spPr>
              <a:xfrm>
                <a:off x="162675" y="910625"/>
                <a:ext cx="4431900" cy="0"/>
              </a:xfrm>
              <a:prstGeom prst="straightConnector1">
                <a:avLst/>
              </a:prstGeom>
              <a:noFill/>
              <a:ln w="19050" cap="flat" cmpd="sng">
                <a:solidFill>
                  <a:schemeClr val="dk1"/>
                </a:solidFill>
                <a:prstDash val="solid"/>
                <a:round/>
                <a:headEnd type="none" w="med" len="med"/>
                <a:tailEnd type="none" w="med" len="med"/>
              </a:ln>
            </p:spPr>
          </p:cxnSp>
          <p:grpSp>
            <p:nvGrpSpPr>
              <p:cNvPr id="1070" name="Google Shape;1070;p25"/>
              <p:cNvGrpSpPr/>
              <p:nvPr/>
            </p:nvGrpSpPr>
            <p:grpSpPr>
              <a:xfrm>
                <a:off x="162675" y="910625"/>
                <a:ext cx="4431900" cy="3163850"/>
                <a:chOff x="162675" y="910625"/>
                <a:chExt cx="4431900" cy="3163850"/>
              </a:xfrm>
            </p:grpSpPr>
            <p:cxnSp>
              <p:nvCxnSpPr>
                <p:cNvPr id="1071" name="Google Shape;1071;p25"/>
                <p:cNvCxnSpPr/>
                <p:nvPr/>
              </p:nvCxnSpPr>
              <p:spPr>
                <a:xfrm>
                  <a:off x="162675" y="1362604"/>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072" name="Google Shape;1072;p25"/>
                <p:cNvCxnSpPr/>
                <p:nvPr/>
              </p:nvCxnSpPr>
              <p:spPr>
                <a:xfrm>
                  <a:off x="162675" y="1814582"/>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073" name="Google Shape;1073;p25"/>
                <p:cNvCxnSpPr/>
                <p:nvPr/>
              </p:nvCxnSpPr>
              <p:spPr>
                <a:xfrm>
                  <a:off x="162675" y="2266561"/>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074" name="Google Shape;1074;p25"/>
                <p:cNvCxnSpPr/>
                <p:nvPr/>
              </p:nvCxnSpPr>
              <p:spPr>
                <a:xfrm>
                  <a:off x="162675" y="2718539"/>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075" name="Google Shape;1075;p25"/>
                <p:cNvCxnSpPr/>
                <p:nvPr/>
              </p:nvCxnSpPr>
              <p:spPr>
                <a:xfrm>
                  <a:off x="162675" y="3170518"/>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076" name="Google Shape;1076;p25"/>
                <p:cNvCxnSpPr/>
                <p:nvPr/>
              </p:nvCxnSpPr>
              <p:spPr>
                <a:xfrm>
                  <a:off x="162675" y="3622496"/>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077" name="Google Shape;1077;p25"/>
                <p:cNvCxnSpPr/>
                <p:nvPr/>
              </p:nvCxnSpPr>
              <p:spPr>
                <a:xfrm>
                  <a:off x="162675" y="4074475"/>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078" name="Google Shape;1078;p25"/>
                <p:cNvCxnSpPr/>
                <p:nvPr/>
              </p:nvCxnSpPr>
              <p:spPr>
                <a:xfrm rot="5400000">
                  <a:off x="1704194"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79" name="Google Shape;1079;p25"/>
                <p:cNvCxnSpPr/>
                <p:nvPr/>
              </p:nvCxnSpPr>
              <p:spPr>
                <a:xfrm rot="5400000">
                  <a:off x="12714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80" name="Google Shape;1080;p25"/>
                <p:cNvCxnSpPr/>
                <p:nvPr/>
              </p:nvCxnSpPr>
              <p:spPr>
                <a:xfrm rot="5400000">
                  <a:off x="7625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81" name="Google Shape;1081;p25"/>
                <p:cNvCxnSpPr/>
                <p:nvPr/>
              </p:nvCxnSpPr>
              <p:spPr>
                <a:xfrm rot="5400000">
                  <a:off x="329892"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82" name="Google Shape;1082;p25"/>
                <p:cNvCxnSpPr/>
                <p:nvPr/>
              </p:nvCxnSpPr>
              <p:spPr>
                <a:xfrm rot="5400000">
                  <a:off x="-1028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83" name="Google Shape;1083;p25"/>
                <p:cNvCxnSpPr/>
                <p:nvPr/>
              </p:nvCxnSpPr>
              <p:spPr>
                <a:xfrm rot="5400000">
                  <a:off x="-5355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84" name="Google Shape;1084;p25"/>
                <p:cNvCxnSpPr/>
                <p:nvPr/>
              </p:nvCxnSpPr>
              <p:spPr>
                <a:xfrm rot="5400000">
                  <a:off x="-968210"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85" name="Google Shape;1085;p25"/>
                <p:cNvCxnSpPr/>
                <p:nvPr/>
              </p:nvCxnSpPr>
              <p:spPr>
                <a:xfrm rot="5400000">
                  <a:off x="-1400911"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86" name="Google Shape;1086;p25"/>
                <p:cNvCxnSpPr/>
                <p:nvPr/>
              </p:nvCxnSpPr>
              <p:spPr>
                <a:xfrm rot="5400000">
                  <a:off x="2991068"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87" name="Google Shape;1087;p25"/>
                <p:cNvCxnSpPr/>
                <p:nvPr/>
              </p:nvCxnSpPr>
              <p:spPr>
                <a:xfrm rot="5400000">
                  <a:off x="2558367"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88" name="Google Shape;1088;p25"/>
                <p:cNvCxnSpPr/>
                <p:nvPr/>
              </p:nvCxnSpPr>
              <p:spPr>
                <a:xfrm rot="5400000">
                  <a:off x="2125666" y="2492525"/>
                  <a:ext cx="3163800" cy="0"/>
                </a:xfrm>
                <a:prstGeom prst="straightConnector1">
                  <a:avLst/>
                </a:prstGeom>
                <a:noFill/>
                <a:ln w="19050" cap="flat" cmpd="sng">
                  <a:solidFill>
                    <a:schemeClr val="dk1"/>
                  </a:solidFill>
                  <a:prstDash val="solid"/>
                  <a:round/>
                  <a:headEnd type="none" w="med" len="med"/>
                  <a:tailEnd type="none" w="med" len="med"/>
                </a:ln>
              </p:spPr>
            </p:cxnSp>
          </p:grpSp>
        </p:grpSp>
        <p:cxnSp>
          <p:nvCxnSpPr>
            <p:cNvPr id="1089" name="Google Shape;1089;p25"/>
            <p:cNvCxnSpPr/>
            <p:nvPr/>
          </p:nvCxnSpPr>
          <p:spPr>
            <a:xfrm rot="5400000">
              <a:off x="1932794"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90" name="Google Shape;1090;p25"/>
            <p:cNvCxnSpPr/>
            <p:nvPr/>
          </p:nvCxnSpPr>
          <p:spPr>
            <a:xfrm rot="5400000">
              <a:off x="1500093"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91" name="Google Shape;1091;p25"/>
            <p:cNvCxnSpPr/>
            <p:nvPr/>
          </p:nvCxnSpPr>
          <p:spPr>
            <a:xfrm rot="5400000">
              <a:off x="991193"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92" name="Google Shape;1092;p25"/>
            <p:cNvCxnSpPr/>
            <p:nvPr/>
          </p:nvCxnSpPr>
          <p:spPr>
            <a:xfrm rot="5400000">
              <a:off x="558492"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93" name="Google Shape;1093;p25"/>
            <p:cNvCxnSpPr/>
            <p:nvPr/>
          </p:nvCxnSpPr>
          <p:spPr>
            <a:xfrm rot="5400000">
              <a:off x="125791"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94" name="Google Shape;1094;p25"/>
            <p:cNvCxnSpPr/>
            <p:nvPr/>
          </p:nvCxnSpPr>
          <p:spPr>
            <a:xfrm rot="5400000">
              <a:off x="-306909"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95" name="Google Shape;1095;p25"/>
            <p:cNvCxnSpPr/>
            <p:nvPr/>
          </p:nvCxnSpPr>
          <p:spPr>
            <a:xfrm rot="5400000">
              <a:off x="-739610"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96" name="Google Shape;1096;p25"/>
            <p:cNvCxnSpPr/>
            <p:nvPr/>
          </p:nvCxnSpPr>
          <p:spPr>
            <a:xfrm rot="5400000">
              <a:off x="-1172311"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97" name="Google Shape;1097;p25"/>
            <p:cNvCxnSpPr/>
            <p:nvPr/>
          </p:nvCxnSpPr>
          <p:spPr>
            <a:xfrm rot="5400000">
              <a:off x="2786967" y="2873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098" name="Google Shape;1098;p25"/>
            <p:cNvCxnSpPr/>
            <p:nvPr/>
          </p:nvCxnSpPr>
          <p:spPr>
            <a:xfrm rot="5400000">
              <a:off x="2354266" y="2873525"/>
              <a:ext cx="3163800" cy="0"/>
            </a:xfrm>
            <a:prstGeom prst="straightConnector1">
              <a:avLst/>
            </a:prstGeom>
            <a:noFill/>
            <a:ln w="19050" cap="flat" cmpd="sng">
              <a:solidFill>
                <a:schemeClr val="dk1"/>
              </a:solidFill>
              <a:prstDash val="solid"/>
              <a:round/>
              <a:headEnd type="none" w="med" len="med"/>
              <a:tailEnd type="none" w="med" len="med"/>
            </a:ln>
          </p:spPr>
        </p:cxnSp>
        <p:grpSp>
          <p:nvGrpSpPr>
            <p:cNvPr id="1099" name="Google Shape;1099;p25"/>
            <p:cNvGrpSpPr/>
            <p:nvPr/>
          </p:nvGrpSpPr>
          <p:grpSpPr>
            <a:xfrm>
              <a:off x="162663" y="1054313"/>
              <a:ext cx="4431900" cy="3163850"/>
              <a:chOff x="162675" y="910625"/>
              <a:chExt cx="4431900" cy="3163850"/>
            </a:xfrm>
          </p:grpSpPr>
          <p:cxnSp>
            <p:nvCxnSpPr>
              <p:cNvPr id="1100" name="Google Shape;1100;p25"/>
              <p:cNvCxnSpPr/>
              <p:nvPr/>
            </p:nvCxnSpPr>
            <p:spPr>
              <a:xfrm>
                <a:off x="162675" y="1362604"/>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101" name="Google Shape;1101;p25"/>
              <p:cNvCxnSpPr/>
              <p:nvPr/>
            </p:nvCxnSpPr>
            <p:spPr>
              <a:xfrm>
                <a:off x="162675" y="1814582"/>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102" name="Google Shape;1102;p25"/>
              <p:cNvCxnSpPr/>
              <p:nvPr/>
            </p:nvCxnSpPr>
            <p:spPr>
              <a:xfrm>
                <a:off x="162675" y="2266561"/>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103" name="Google Shape;1103;p25"/>
              <p:cNvCxnSpPr/>
              <p:nvPr/>
            </p:nvCxnSpPr>
            <p:spPr>
              <a:xfrm>
                <a:off x="162675" y="2718539"/>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104" name="Google Shape;1104;p25"/>
              <p:cNvCxnSpPr/>
              <p:nvPr/>
            </p:nvCxnSpPr>
            <p:spPr>
              <a:xfrm>
                <a:off x="162675" y="3170518"/>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105" name="Google Shape;1105;p25"/>
              <p:cNvCxnSpPr/>
              <p:nvPr/>
            </p:nvCxnSpPr>
            <p:spPr>
              <a:xfrm>
                <a:off x="162675" y="3622496"/>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106" name="Google Shape;1106;p25"/>
              <p:cNvCxnSpPr/>
              <p:nvPr/>
            </p:nvCxnSpPr>
            <p:spPr>
              <a:xfrm>
                <a:off x="162675" y="4074475"/>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107" name="Google Shape;1107;p25"/>
              <p:cNvCxnSpPr/>
              <p:nvPr/>
            </p:nvCxnSpPr>
            <p:spPr>
              <a:xfrm rot="5400000">
                <a:off x="1704194"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108" name="Google Shape;1108;p25"/>
              <p:cNvCxnSpPr/>
              <p:nvPr/>
            </p:nvCxnSpPr>
            <p:spPr>
              <a:xfrm rot="5400000">
                <a:off x="12714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109" name="Google Shape;1109;p25"/>
              <p:cNvCxnSpPr/>
              <p:nvPr/>
            </p:nvCxnSpPr>
            <p:spPr>
              <a:xfrm rot="5400000">
                <a:off x="7625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110" name="Google Shape;1110;p25"/>
              <p:cNvCxnSpPr/>
              <p:nvPr/>
            </p:nvCxnSpPr>
            <p:spPr>
              <a:xfrm rot="5400000">
                <a:off x="329892"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111" name="Google Shape;1111;p25"/>
              <p:cNvCxnSpPr/>
              <p:nvPr/>
            </p:nvCxnSpPr>
            <p:spPr>
              <a:xfrm rot="5400000">
                <a:off x="-1028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112" name="Google Shape;1112;p25"/>
              <p:cNvCxnSpPr/>
              <p:nvPr/>
            </p:nvCxnSpPr>
            <p:spPr>
              <a:xfrm rot="5400000">
                <a:off x="-5355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113" name="Google Shape;1113;p25"/>
              <p:cNvCxnSpPr/>
              <p:nvPr/>
            </p:nvCxnSpPr>
            <p:spPr>
              <a:xfrm rot="5400000">
                <a:off x="-968210"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114" name="Google Shape;1114;p25"/>
              <p:cNvCxnSpPr/>
              <p:nvPr/>
            </p:nvCxnSpPr>
            <p:spPr>
              <a:xfrm rot="5400000">
                <a:off x="-1400911"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115" name="Google Shape;1115;p25"/>
              <p:cNvCxnSpPr/>
              <p:nvPr/>
            </p:nvCxnSpPr>
            <p:spPr>
              <a:xfrm rot="5400000">
                <a:off x="2991068"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116" name="Google Shape;1116;p25"/>
              <p:cNvCxnSpPr/>
              <p:nvPr/>
            </p:nvCxnSpPr>
            <p:spPr>
              <a:xfrm rot="5400000">
                <a:off x="2558367"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117" name="Google Shape;1117;p25"/>
              <p:cNvCxnSpPr/>
              <p:nvPr/>
            </p:nvCxnSpPr>
            <p:spPr>
              <a:xfrm rot="5400000">
                <a:off x="2125666" y="2492525"/>
                <a:ext cx="3163800" cy="0"/>
              </a:xfrm>
              <a:prstGeom prst="straightConnector1">
                <a:avLst/>
              </a:prstGeom>
              <a:noFill/>
              <a:ln w="19050" cap="flat" cmpd="sng">
                <a:solidFill>
                  <a:schemeClr val="dk1"/>
                </a:solidFill>
                <a:prstDash val="solid"/>
                <a:round/>
                <a:headEnd type="none" w="med" len="med"/>
                <a:tailEnd type="none" w="med" len="med"/>
              </a:ln>
            </p:spPr>
          </p:cxnSp>
        </p:grpSp>
      </p:grpSp>
      <p:grpSp>
        <p:nvGrpSpPr>
          <p:cNvPr id="1118" name="Google Shape;1118;p25"/>
          <p:cNvGrpSpPr/>
          <p:nvPr/>
        </p:nvGrpSpPr>
        <p:grpSpPr>
          <a:xfrm>
            <a:off x="998375" y="2302877"/>
            <a:ext cx="3393515" cy="2622977"/>
            <a:chOff x="162663" y="1054313"/>
            <a:chExt cx="4431913" cy="3401163"/>
          </a:xfrm>
        </p:grpSpPr>
        <p:grpSp>
          <p:nvGrpSpPr>
            <p:cNvPr id="1119" name="Google Shape;1119;p25"/>
            <p:cNvGrpSpPr/>
            <p:nvPr/>
          </p:nvGrpSpPr>
          <p:grpSpPr>
            <a:xfrm>
              <a:off x="162675" y="1291625"/>
              <a:ext cx="4431900" cy="3163850"/>
              <a:chOff x="162675" y="910625"/>
              <a:chExt cx="4431900" cy="3163850"/>
            </a:xfrm>
          </p:grpSpPr>
          <p:cxnSp>
            <p:nvCxnSpPr>
              <p:cNvPr id="1120" name="Google Shape;1120;p25"/>
              <p:cNvCxnSpPr/>
              <p:nvPr/>
            </p:nvCxnSpPr>
            <p:spPr>
              <a:xfrm>
                <a:off x="162675" y="910625"/>
                <a:ext cx="4431900" cy="0"/>
              </a:xfrm>
              <a:prstGeom prst="straightConnector1">
                <a:avLst/>
              </a:prstGeom>
              <a:noFill/>
              <a:ln w="19050" cap="flat" cmpd="sng">
                <a:solidFill>
                  <a:schemeClr val="dk1"/>
                </a:solidFill>
                <a:prstDash val="solid"/>
                <a:round/>
                <a:headEnd type="none" w="med" len="med"/>
                <a:tailEnd type="none" w="med" len="med"/>
              </a:ln>
            </p:spPr>
          </p:cxnSp>
          <p:grpSp>
            <p:nvGrpSpPr>
              <p:cNvPr id="1121" name="Google Shape;1121;p25"/>
              <p:cNvGrpSpPr/>
              <p:nvPr/>
            </p:nvGrpSpPr>
            <p:grpSpPr>
              <a:xfrm>
                <a:off x="162675" y="910625"/>
                <a:ext cx="4431900" cy="3163850"/>
                <a:chOff x="162675" y="910625"/>
                <a:chExt cx="4431900" cy="3163850"/>
              </a:xfrm>
            </p:grpSpPr>
            <p:cxnSp>
              <p:nvCxnSpPr>
                <p:cNvPr id="1122" name="Google Shape;1122;p25"/>
                <p:cNvCxnSpPr/>
                <p:nvPr/>
              </p:nvCxnSpPr>
              <p:spPr>
                <a:xfrm>
                  <a:off x="162675" y="1362604"/>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123" name="Google Shape;1123;p25"/>
                <p:cNvCxnSpPr/>
                <p:nvPr/>
              </p:nvCxnSpPr>
              <p:spPr>
                <a:xfrm>
                  <a:off x="162675" y="1814582"/>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124" name="Google Shape;1124;p25"/>
                <p:cNvCxnSpPr/>
                <p:nvPr/>
              </p:nvCxnSpPr>
              <p:spPr>
                <a:xfrm>
                  <a:off x="162675" y="2266561"/>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125" name="Google Shape;1125;p25"/>
                <p:cNvCxnSpPr/>
                <p:nvPr/>
              </p:nvCxnSpPr>
              <p:spPr>
                <a:xfrm>
                  <a:off x="162675" y="2718539"/>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126" name="Google Shape;1126;p25"/>
                <p:cNvCxnSpPr/>
                <p:nvPr/>
              </p:nvCxnSpPr>
              <p:spPr>
                <a:xfrm>
                  <a:off x="162675" y="3170518"/>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127" name="Google Shape;1127;p25"/>
                <p:cNvCxnSpPr/>
                <p:nvPr/>
              </p:nvCxnSpPr>
              <p:spPr>
                <a:xfrm>
                  <a:off x="162675" y="3622496"/>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128" name="Google Shape;1128;p25"/>
                <p:cNvCxnSpPr/>
                <p:nvPr/>
              </p:nvCxnSpPr>
              <p:spPr>
                <a:xfrm>
                  <a:off x="162675" y="4074475"/>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129" name="Google Shape;1129;p25"/>
                <p:cNvCxnSpPr/>
                <p:nvPr/>
              </p:nvCxnSpPr>
              <p:spPr>
                <a:xfrm rot="5400000">
                  <a:off x="1704194"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130" name="Google Shape;1130;p25"/>
                <p:cNvCxnSpPr/>
                <p:nvPr/>
              </p:nvCxnSpPr>
              <p:spPr>
                <a:xfrm rot="5400000">
                  <a:off x="12714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131" name="Google Shape;1131;p25"/>
                <p:cNvCxnSpPr/>
                <p:nvPr/>
              </p:nvCxnSpPr>
              <p:spPr>
                <a:xfrm rot="5400000">
                  <a:off x="7625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132" name="Google Shape;1132;p25"/>
                <p:cNvCxnSpPr/>
                <p:nvPr/>
              </p:nvCxnSpPr>
              <p:spPr>
                <a:xfrm rot="5400000">
                  <a:off x="329892"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133" name="Google Shape;1133;p25"/>
                <p:cNvCxnSpPr/>
                <p:nvPr/>
              </p:nvCxnSpPr>
              <p:spPr>
                <a:xfrm rot="5400000">
                  <a:off x="-1028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134" name="Google Shape;1134;p25"/>
                <p:cNvCxnSpPr/>
                <p:nvPr/>
              </p:nvCxnSpPr>
              <p:spPr>
                <a:xfrm rot="5400000">
                  <a:off x="-5355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135" name="Google Shape;1135;p25"/>
                <p:cNvCxnSpPr/>
                <p:nvPr/>
              </p:nvCxnSpPr>
              <p:spPr>
                <a:xfrm rot="5400000">
                  <a:off x="-968210"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136" name="Google Shape;1136;p25"/>
                <p:cNvCxnSpPr/>
                <p:nvPr/>
              </p:nvCxnSpPr>
              <p:spPr>
                <a:xfrm rot="5400000">
                  <a:off x="-1400911"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137" name="Google Shape;1137;p25"/>
                <p:cNvCxnSpPr/>
                <p:nvPr/>
              </p:nvCxnSpPr>
              <p:spPr>
                <a:xfrm rot="5400000">
                  <a:off x="2991068"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138" name="Google Shape;1138;p25"/>
                <p:cNvCxnSpPr/>
                <p:nvPr/>
              </p:nvCxnSpPr>
              <p:spPr>
                <a:xfrm rot="5400000">
                  <a:off x="2558367"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139" name="Google Shape;1139;p25"/>
                <p:cNvCxnSpPr/>
                <p:nvPr/>
              </p:nvCxnSpPr>
              <p:spPr>
                <a:xfrm rot="5400000">
                  <a:off x="2125666" y="2492525"/>
                  <a:ext cx="3163800" cy="0"/>
                </a:xfrm>
                <a:prstGeom prst="straightConnector1">
                  <a:avLst/>
                </a:prstGeom>
                <a:noFill/>
                <a:ln w="19050" cap="flat" cmpd="sng">
                  <a:solidFill>
                    <a:schemeClr val="dk1"/>
                  </a:solidFill>
                  <a:prstDash val="solid"/>
                  <a:round/>
                  <a:headEnd type="none" w="med" len="med"/>
                  <a:tailEnd type="none" w="med" len="med"/>
                </a:ln>
              </p:spPr>
            </p:cxnSp>
          </p:grpSp>
        </p:grpSp>
        <p:cxnSp>
          <p:nvCxnSpPr>
            <p:cNvPr id="1140" name="Google Shape;1140;p25"/>
            <p:cNvCxnSpPr/>
            <p:nvPr/>
          </p:nvCxnSpPr>
          <p:spPr>
            <a:xfrm rot="5400000">
              <a:off x="1932794"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141" name="Google Shape;1141;p25"/>
            <p:cNvCxnSpPr/>
            <p:nvPr/>
          </p:nvCxnSpPr>
          <p:spPr>
            <a:xfrm rot="5400000">
              <a:off x="1500093"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142" name="Google Shape;1142;p25"/>
            <p:cNvCxnSpPr/>
            <p:nvPr/>
          </p:nvCxnSpPr>
          <p:spPr>
            <a:xfrm rot="5400000">
              <a:off x="991193"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143" name="Google Shape;1143;p25"/>
            <p:cNvCxnSpPr/>
            <p:nvPr/>
          </p:nvCxnSpPr>
          <p:spPr>
            <a:xfrm rot="5400000">
              <a:off x="558492"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144" name="Google Shape;1144;p25"/>
            <p:cNvCxnSpPr/>
            <p:nvPr/>
          </p:nvCxnSpPr>
          <p:spPr>
            <a:xfrm rot="5400000">
              <a:off x="125791"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145" name="Google Shape;1145;p25"/>
            <p:cNvCxnSpPr/>
            <p:nvPr/>
          </p:nvCxnSpPr>
          <p:spPr>
            <a:xfrm rot="5400000">
              <a:off x="-306909"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146" name="Google Shape;1146;p25"/>
            <p:cNvCxnSpPr/>
            <p:nvPr/>
          </p:nvCxnSpPr>
          <p:spPr>
            <a:xfrm rot="5400000">
              <a:off x="-739610"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147" name="Google Shape;1147;p25"/>
            <p:cNvCxnSpPr/>
            <p:nvPr/>
          </p:nvCxnSpPr>
          <p:spPr>
            <a:xfrm rot="5400000">
              <a:off x="-1172311"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148" name="Google Shape;1148;p25"/>
            <p:cNvCxnSpPr/>
            <p:nvPr/>
          </p:nvCxnSpPr>
          <p:spPr>
            <a:xfrm rot="5400000">
              <a:off x="2786967" y="2873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149" name="Google Shape;1149;p25"/>
            <p:cNvCxnSpPr/>
            <p:nvPr/>
          </p:nvCxnSpPr>
          <p:spPr>
            <a:xfrm rot="5400000">
              <a:off x="2354266" y="2873525"/>
              <a:ext cx="3163800" cy="0"/>
            </a:xfrm>
            <a:prstGeom prst="straightConnector1">
              <a:avLst/>
            </a:prstGeom>
            <a:noFill/>
            <a:ln w="19050" cap="flat" cmpd="sng">
              <a:solidFill>
                <a:schemeClr val="dk1"/>
              </a:solidFill>
              <a:prstDash val="solid"/>
              <a:round/>
              <a:headEnd type="none" w="med" len="med"/>
              <a:tailEnd type="none" w="med" len="med"/>
            </a:ln>
          </p:spPr>
        </p:cxnSp>
        <p:grpSp>
          <p:nvGrpSpPr>
            <p:cNvPr id="1150" name="Google Shape;1150;p25"/>
            <p:cNvGrpSpPr/>
            <p:nvPr/>
          </p:nvGrpSpPr>
          <p:grpSpPr>
            <a:xfrm>
              <a:off x="162663" y="1054313"/>
              <a:ext cx="4431900" cy="3163850"/>
              <a:chOff x="162675" y="910625"/>
              <a:chExt cx="4431900" cy="3163850"/>
            </a:xfrm>
          </p:grpSpPr>
          <p:cxnSp>
            <p:nvCxnSpPr>
              <p:cNvPr id="1151" name="Google Shape;1151;p25"/>
              <p:cNvCxnSpPr/>
              <p:nvPr/>
            </p:nvCxnSpPr>
            <p:spPr>
              <a:xfrm>
                <a:off x="162675" y="1362604"/>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152" name="Google Shape;1152;p25"/>
              <p:cNvCxnSpPr/>
              <p:nvPr/>
            </p:nvCxnSpPr>
            <p:spPr>
              <a:xfrm>
                <a:off x="162675" y="1814582"/>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153" name="Google Shape;1153;p25"/>
              <p:cNvCxnSpPr/>
              <p:nvPr/>
            </p:nvCxnSpPr>
            <p:spPr>
              <a:xfrm>
                <a:off x="162675" y="2266561"/>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154" name="Google Shape;1154;p25"/>
              <p:cNvCxnSpPr/>
              <p:nvPr/>
            </p:nvCxnSpPr>
            <p:spPr>
              <a:xfrm>
                <a:off x="162675" y="2718539"/>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155" name="Google Shape;1155;p25"/>
              <p:cNvCxnSpPr/>
              <p:nvPr/>
            </p:nvCxnSpPr>
            <p:spPr>
              <a:xfrm>
                <a:off x="162675" y="3170518"/>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156" name="Google Shape;1156;p25"/>
              <p:cNvCxnSpPr/>
              <p:nvPr/>
            </p:nvCxnSpPr>
            <p:spPr>
              <a:xfrm>
                <a:off x="162675" y="3622496"/>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157" name="Google Shape;1157;p25"/>
              <p:cNvCxnSpPr/>
              <p:nvPr/>
            </p:nvCxnSpPr>
            <p:spPr>
              <a:xfrm>
                <a:off x="162675" y="4074475"/>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158" name="Google Shape;1158;p25"/>
              <p:cNvCxnSpPr/>
              <p:nvPr/>
            </p:nvCxnSpPr>
            <p:spPr>
              <a:xfrm rot="5400000">
                <a:off x="1704194"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159" name="Google Shape;1159;p25"/>
              <p:cNvCxnSpPr/>
              <p:nvPr/>
            </p:nvCxnSpPr>
            <p:spPr>
              <a:xfrm rot="5400000">
                <a:off x="12714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160" name="Google Shape;1160;p25"/>
              <p:cNvCxnSpPr/>
              <p:nvPr/>
            </p:nvCxnSpPr>
            <p:spPr>
              <a:xfrm rot="5400000">
                <a:off x="7625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161" name="Google Shape;1161;p25"/>
              <p:cNvCxnSpPr/>
              <p:nvPr/>
            </p:nvCxnSpPr>
            <p:spPr>
              <a:xfrm rot="5400000">
                <a:off x="329892"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162" name="Google Shape;1162;p25"/>
              <p:cNvCxnSpPr/>
              <p:nvPr/>
            </p:nvCxnSpPr>
            <p:spPr>
              <a:xfrm rot="5400000">
                <a:off x="-1028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163" name="Google Shape;1163;p25"/>
              <p:cNvCxnSpPr/>
              <p:nvPr/>
            </p:nvCxnSpPr>
            <p:spPr>
              <a:xfrm rot="5400000">
                <a:off x="-5355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164" name="Google Shape;1164;p25"/>
              <p:cNvCxnSpPr/>
              <p:nvPr/>
            </p:nvCxnSpPr>
            <p:spPr>
              <a:xfrm rot="5400000">
                <a:off x="-968210"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165" name="Google Shape;1165;p25"/>
              <p:cNvCxnSpPr/>
              <p:nvPr/>
            </p:nvCxnSpPr>
            <p:spPr>
              <a:xfrm rot="5400000">
                <a:off x="-1400911"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166" name="Google Shape;1166;p25"/>
              <p:cNvCxnSpPr/>
              <p:nvPr/>
            </p:nvCxnSpPr>
            <p:spPr>
              <a:xfrm rot="5400000">
                <a:off x="2991068"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167" name="Google Shape;1167;p25"/>
              <p:cNvCxnSpPr/>
              <p:nvPr/>
            </p:nvCxnSpPr>
            <p:spPr>
              <a:xfrm rot="5400000">
                <a:off x="2558367"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168" name="Google Shape;1168;p25"/>
              <p:cNvCxnSpPr/>
              <p:nvPr/>
            </p:nvCxnSpPr>
            <p:spPr>
              <a:xfrm rot="5400000">
                <a:off x="2125666" y="2492525"/>
                <a:ext cx="3163800" cy="0"/>
              </a:xfrm>
              <a:prstGeom prst="straightConnector1">
                <a:avLst/>
              </a:prstGeom>
              <a:noFill/>
              <a:ln w="19050" cap="flat" cmpd="sng">
                <a:solidFill>
                  <a:schemeClr val="dk1"/>
                </a:solidFill>
                <a:prstDash val="solid"/>
                <a:round/>
                <a:headEnd type="none" w="med" len="med"/>
                <a:tailEnd type="none" w="med" len="med"/>
              </a:ln>
            </p:spPr>
          </p:cxnSp>
        </p:grpSp>
      </p:grpSp>
      <p:grpSp>
        <p:nvGrpSpPr>
          <p:cNvPr id="1169" name="Google Shape;1169;p25"/>
          <p:cNvGrpSpPr/>
          <p:nvPr/>
        </p:nvGrpSpPr>
        <p:grpSpPr>
          <a:xfrm>
            <a:off x="2118689" y="4043332"/>
            <a:ext cx="310707" cy="317962"/>
            <a:chOff x="5853413" y="1631421"/>
            <a:chExt cx="865237" cy="905100"/>
          </a:xfrm>
        </p:grpSpPr>
        <p:sp>
          <p:nvSpPr>
            <p:cNvPr id="1170" name="Google Shape;1170;p25"/>
            <p:cNvSpPr/>
            <p:nvPr/>
          </p:nvSpPr>
          <p:spPr>
            <a:xfrm>
              <a:off x="6105413" y="1925121"/>
              <a:ext cx="351000" cy="327900"/>
            </a:xfrm>
            <a:prstGeom prst="rect">
              <a:avLst/>
            </a:prstGeom>
            <a:solidFill>
              <a:srgbClr val="FF0000"/>
            </a:solidFill>
            <a:ln w="9525" cap="flat" cmpd="sng">
              <a:solidFill>
                <a:schemeClr val="dk2"/>
              </a:solidFill>
              <a:prstDash val="solid"/>
              <a:round/>
              <a:headEnd type="none" w="sm" len="sm"/>
              <a:tailEnd type="none" w="sm" len="sm"/>
            </a:ln>
            <a:effectLst>
              <a:reflection stA="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71" name="Google Shape;1171;p25"/>
            <p:cNvCxnSpPr>
              <a:stCxn id="1170" idx="0"/>
            </p:cNvCxnSpPr>
            <p:nvPr/>
          </p:nvCxnSpPr>
          <p:spPr>
            <a:xfrm rot="10800000">
              <a:off x="6280913" y="1631421"/>
              <a:ext cx="0" cy="293700"/>
            </a:xfrm>
            <a:prstGeom prst="straightConnector1">
              <a:avLst/>
            </a:prstGeom>
            <a:noFill/>
            <a:ln w="9525" cap="flat" cmpd="sng">
              <a:solidFill>
                <a:srgbClr val="FF0000"/>
              </a:solidFill>
              <a:prstDash val="solid"/>
              <a:round/>
              <a:headEnd type="none" w="med" len="med"/>
              <a:tailEnd type="triangle" w="med" len="med"/>
            </a:ln>
          </p:spPr>
        </p:cxnSp>
        <p:cxnSp>
          <p:nvCxnSpPr>
            <p:cNvPr id="1172" name="Google Shape;1172;p25"/>
            <p:cNvCxnSpPr>
              <a:stCxn id="1170" idx="2"/>
            </p:cNvCxnSpPr>
            <p:nvPr/>
          </p:nvCxnSpPr>
          <p:spPr>
            <a:xfrm>
              <a:off x="6280913" y="2253021"/>
              <a:ext cx="0" cy="283500"/>
            </a:xfrm>
            <a:prstGeom prst="straightConnector1">
              <a:avLst/>
            </a:prstGeom>
            <a:noFill/>
            <a:ln w="9525" cap="flat" cmpd="sng">
              <a:solidFill>
                <a:srgbClr val="FF0000"/>
              </a:solidFill>
              <a:prstDash val="solid"/>
              <a:round/>
              <a:headEnd type="none" w="med" len="med"/>
              <a:tailEnd type="triangle" w="med" len="med"/>
            </a:ln>
          </p:spPr>
        </p:cxnSp>
        <p:cxnSp>
          <p:nvCxnSpPr>
            <p:cNvPr id="1173" name="Google Shape;1173;p25"/>
            <p:cNvCxnSpPr>
              <a:stCxn id="1170" idx="1"/>
            </p:cNvCxnSpPr>
            <p:nvPr/>
          </p:nvCxnSpPr>
          <p:spPr>
            <a:xfrm rot="10800000">
              <a:off x="5853413" y="2089071"/>
              <a:ext cx="252000" cy="0"/>
            </a:xfrm>
            <a:prstGeom prst="straightConnector1">
              <a:avLst/>
            </a:prstGeom>
            <a:noFill/>
            <a:ln w="9525" cap="flat" cmpd="sng">
              <a:solidFill>
                <a:srgbClr val="FF0000"/>
              </a:solidFill>
              <a:prstDash val="solid"/>
              <a:round/>
              <a:headEnd type="none" w="med" len="med"/>
              <a:tailEnd type="triangle" w="med" len="med"/>
            </a:ln>
          </p:spPr>
        </p:cxnSp>
        <p:cxnSp>
          <p:nvCxnSpPr>
            <p:cNvPr id="1174" name="Google Shape;1174;p25"/>
            <p:cNvCxnSpPr/>
            <p:nvPr/>
          </p:nvCxnSpPr>
          <p:spPr>
            <a:xfrm rot="10800000" flipH="1">
              <a:off x="6456450" y="1710291"/>
              <a:ext cx="221100" cy="204900"/>
            </a:xfrm>
            <a:prstGeom prst="straightConnector1">
              <a:avLst/>
            </a:prstGeom>
            <a:noFill/>
            <a:ln w="9525" cap="flat" cmpd="sng">
              <a:solidFill>
                <a:srgbClr val="FF0000"/>
              </a:solidFill>
              <a:prstDash val="solid"/>
              <a:round/>
              <a:headEnd type="none" w="med" len="med"/>
              <a:tailEnd type="triangle" w="med" len="med"/>
            </a:ln>
          </p:spPr>
        </p:cxnSp>
        <p:cxnSp>
          <p:nvCxnSpPr>
            <p:cNvPr id="1175" name="Google Shape;1175;p25"/>
            <p:cNvCxnSpPr/>
            <p:nvPr/>
          </p:nvCxnSpPr>
          <p:spPr>
            <a:xfrm rot="10800000">
              <a:off x="5935955" y="1694991"/>
              <a:ext cx="172200" cy="220200"/>
            </a:xfrm>
            <a:prstGeom prst="straightConnector1">
              <a:avLst/>
            </a:prstGeom>
            <a:noFill/>
            <a:ln w="9525" cap="flat" cmpd="sng">
              <a:solidFill>
                <a:srgbClr val="FF0000"/>
              </a:solidFill>
              <a:prstDash val="solid"/>
              <a:round/>
              <a:headEnd type="none" w="med" len="med"/>
              <a:tailEnd type="triangle" w="med" len="med"/>
            </a:ln>
          </p:spPr>
        </p:cxnSp>
        <p:cxnSp>
          <p:nvCxnSpPr>
            <p:cNvPr id="1176" name="Google Shape;1176;p25"/>
            <p:cNvCxnSpPr/>
            <p:nvPr/>
          </p:nvCxnSpPr>
          <p:spPr>
            <a:xfrm flipH="1">
              <a:off x="5935055" y="2263075"/>
              <a:ext cx="173100" cy="192000"/>
            </a:xfrm>
            <a:prstGeom prst="straightConnector1">
              <a:avLst/>
            </a:prstGeom>
            <a:noFill/>
            <a:ln w="9525" cap="flat" cmpd="sng">
              <a:solidFill>
                <a:srgbClr val="FF0000"/>
              </a:solidFill>
              <a:prstDash val="solid"/>
              <a:round/>
              <a:headEnd type="none" w="med" len="med"/>
              <a:tailEnd type="triangle" w="med" len="med"/>
            </a:ln>
          </p:spPr>
        </p:cxnSp>
        <p:cxnSp>
          <p:nvCxnSpPr>
            <p:cNvPr id="1177" name="Google Shape;1177;p25"/>
            <p:cNvCxnSpPr/>
            <p:nvPr/>
          </p:nvCxnSpPr>
          <p:spPr>
            <a:xfrm>
              <a:off x="6456450" y="2263075"/>
              <a:ext cx="176100" cy="190200"/>
            </a:xfrm>
            <a:prstGeom prst="straightConnector1">
              <a:avLst/>
            </a:prstGeom>
            <a:noFill/>
            <a:ln w="9525" cap="flat" cmpd="sng">
              <a:solidFill>
                <a:srgbClr val="FF0000"/>
              </a:solidFill>
              <a:prstDash val="solid"/>
              <a:round/>
              <a:headEnd type="none" w="med" len="med"/>
              <a:tailEnd type="triangle" w="med" len="med"/>
            </a:ln>
          </p:spPr>
        </p:cxnSp>
        <p:cxnSp>
          <p:nvCxnSpPr>
            <p:cNvPr id="1178" name="Google Shape;1178;p25"/>
            <p:cNvCxnSpPr/>
            <p:nvPr/>
          </p:nvCxnSpPr>
          <p:spPr>
            <a:xfrm>
              <a:off x="6456450" y="2089133"/>
              <a:ext cx="262200" cy="0"/>
            </a:xfrm>
            <a:prstGeom prst="straightConnector1">
              <a:avLst/>
            </a:prstGeom>
            <a:noFill/>
            <a:ln w="9525" cap="flat" cmpd="sng">
              <a:solidFill>
                <a:srgbClr val="FF0000"/>
              </a:solidFill>
              <a:prstDash val="solid"/>
              <a:round/>
              <a:headEnd type="none" w="med" len="med"/>
              <a:tailEnd type="triangle" w="med" len="med"/>
            </a:ln>
          </p:spPr>
        </p:cxnSp>
      </p:grpSp>
      <p:sp>
        <p:nvSpPr>
          <p:cNvPr id="1179" name="Google Shape;1179;p25"/>
          <p:cNvSpPr txBox="1"/>
          <p:nvPr/>
        </p:nvSpPr>
        <p:spPr>
          <a:xfrm>
            <a:off x="4306175" y="533675"/>
            <a:ext cx="503100" cy="44946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grpSp>
        <p:nvGrpSpPr>
          <p:cNvPr id="1180" name="Google Shape;1180;p25"/>
          <p:cNvGrpSpPr/>
          <p:nvPr/>
        </p:nvGrpSpPr>
        <p:grpSpPr>
          <a:xfrm>
            <a:off x="5790553" y="1760353"/>
            <a:ext cx="448020" cy="494094"/>
            <a:chOff x="5853413" y="1631421"/>
            <a:chExt cx="865237" cy="905100"/>
          </a:xfrm>
        </p:grpSpPr>
        <p:sp>
          <p:nvSpPr>
            <p:cNvPr id="1181" name="Google Shape;1181;p25"/>
            <p:cNvSpPr/>
            <p:nvPr/>
          </p:nvSpPr>
          <p:spPr>
            <a:xfrm>
              <a:off x="6105413" y="1925121"/>
              <a:ext cx="351000" cy="327900"/>
            </a:xfrm>
            <a:prstGeom prst="rect">
              <a:avLst/>
            </a:prstGeom>
            <a:solidFill>
              <a:srgbClr val="FF0000"/>
            </a:solidFill>
            <a:ln w="19050" cap="flat" cmpd="sng">
              <a:solidFill>
                <a:schemeClr val="dk2"/>
              </a:solidFill>
              <a:prstDash val="solid"/>
              <a:round/>
              <a:headEnd type="none" w="sm" len="sm"/>
              <a:tailEnd type="none" w="sm" len="sm"/>
            </a:ln>
            <a:effectLst>
              <a:reflection stA="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82" name="Google Shape;1182;p25"/>
            <p:cNvCxnSpPr>
              <a:stCxn id="1181" idx="0"/>
            </p:cNvCxnSpPr>
            <p:nvPr/>
          </p:nvCxnSpPr>
          <p:spPr>
            <a:xfrm rot="10800000">
              <a:off x="6280913" y="1631421"/>
              <a:ext cx="0" cy="293700"/>
            </a:xfrm>
            <a:prstGeom prst="straightConnector1">
              <a:avLst/>
            </a:prstGeom>
            <a:noFill/>
            <a:ln w="19050" cap="flat" cmpd="sng">
              <a:solidFill>
                <a:srgbClr val="FF0000"/>
              </a:solidFill>
              <a:prstDash val="solid"/>
              <a:round/>
              <a:headEnd type="none" w="med" len="med"/>
              <a:tailEnd type="triangle" w="med" len="med"/>
            </a:ln>
          </p:spPr>
        </p:cxnSp>
        <p:cxnSp>
          <p:nvCxnSpPr>
            <p:cNvPr id="1183" name="Google Shape;1183;p25"/>
            <p:cNvCxnSpPr>
              <a:stCxn id="1181" idx="2"/>
            </p:cNvCxnSpPr>
            <p:nvPr/>
          </p:nvCxnSpPr>
          <p:spPr>
            <a:xfrm>
              <a:off x="6280913" y="2253021"/>
              <a:ext cx="0" cy="283500"/>
            </a:xfrm>
            <a:prstGeom prst="straightConnector1">
              <a:avLst/>
            </a:prstGeom>
            <a:noFill/>
            <a:ln w="19050" cap="flat" cmpd="sng">
              <a:solidFill>
                <a:srgbClr val="FF0000"/>
              </a:solidFill>
              <a:prstDash val="solid"/>
              <a:round/>
              <a:headEnd type="none" w="med" len="med"/>
              <a:tailEnd type="triangle" w="med" len="med"/>
            </a:ln>
          </p:spPr>
        </p:cxnSp>
        <p:cxnSp>
          <p:nvCxnSpPr>
            <p:cNvPr id="1184" name="Google Shape;1184;p25"/>
            <p:cNvCxnSpPr>
              <a:stCxn id="1181" idx="1"/>
            </p:cNvCxnSpPr>
            <p:nvPr/>
          </p:nvCxnSpPr>
          <p:spPr>
            <a:xfrm rot="10800000">
              <a:off x="5853413" y="2089071"/>
              <a:ext cx="252000" cy="0"/>
            </a:xfrm>
            <a:prstGeom prst="straightConnector1">
              <a:avLst/>
            </a:prstGeom>
            <a:noFill/>
            <a:ln w="19050" cap="flat" cmpd="sng">
              <a:solidFill>
                <a:srgbClr val="FF0000"/>
              </a:solidFill>
              <a:prstDash val="solid"/>
              <a:round/>
              <a:headEnd type="none" w="med" len="med"/>
              <a:tailEnd type="triangle" w="med" len="med"/>
            </a:ln>
          </p:spPr>
        </p:cxnSp>
        <p:cxnSp>
          <p:nvCxnSpPr>
            <p:cNvPr id="1185" name="Google Shape;1185;p25"/>
            <p:cNvCxnSpPr/>
            <p:nvPr/>
          </p:nvCxnSpPr>
          <p:spPr>
            <a:xfrm rot="10800000" flipH="1">
              <a:off x="6456450" y="1710291"/>
              <a:ext cx="221100" cy="204900"/>
            </a:xfrm>
            <a:prstGeom prst="straightConnector1">
              <a:avLst/>
            </a:prstGeom>
            <a:noFill/>
            <a:ln w="19050" cap="flat" cmpd="sng">
              <a:solidFill>
                <a:srgbClr val="FF0000"/>
              </a:solidFill>
              <a:prstDash val="solid"/>
              <a:round/>
              <a:headEnd type="none" w="med" len="med"/>
              <a:tailEnd type="triangle" w="med" len="med"/>
            </a:ln>
          </p:spPr>
        </p:cxnSp>
        <p:cxnSp>
          <p:nvCxnSpPr>
            <p:cNvPr id="1186" name="Google Shape;1186;p25"/>
            <p:cNvCxnSpPr/>
            <p:nvPr/>
          </p:nvCxnSpPr>
          <p:spPr>
            <a:xfrm rot="10800000">
              <a:off x="5935955" y="1694991"/>
              <a:ext cx="172200" cy="220200"/>
            </a:xfrm>
            <a:prstGeom prst="straightConnector1">
              <a:avLst/>
            </a:prstGeom>
            <a:noFill/>
            <a:ln w="19050" cap="flat" cmpd="sng">
              <a:solidFill>
                <a:srgbClr val="FF0000"/>
              </a:solidFill>
              <a:prstDash val="solid"/>
              <a:round/>
              <a:headEnd type="none" w="med" len="med"/>
              <a:tailEnd type="triangle" w="med" len="med"/>
            </a:ln>
          </p:spPr>
        </p:cxnSp>
        <p:cxnSp>
          <p:nvCxnSpPr>
            <p:cNvPr id="1187" name="Google Shape;1187;p25"/>
            <p:cNvCxnSpPr/>
            <p:nvPr/>
          </p:nvCxnSpPr>
          <p:spPr>
            <a:xfrm flipH="1">
              <a:off x="5935055" y="2263075"/>
              <a:ext cx="173100" cy="192000"/>
            </a:xfrm>
            <a:prstGeom prst="straightConnector1">
              <a:avLst/>
            </a:prstGeom>
            <a:noFill/>
            <a:ln w="19050" cap="flat" cmpd="sng">
              <a:solidFill>
                <a:srgbClr val="FF0000"/>
              </a:solidFill>
              <a:prstDash val="solid"/>
              <a:round/>
              <a:headEnd type="none" w="med" len="med"/>
              <a:tailEnd type="triangle" w="med" len="med"/>
            </a:ln>
          </p:spPr>
        </p:cxnSp>
        <p:cxnSp>
          <p:nvCxnSpPr>
            <p:cNvPr id="1188" name="Google Shape;1188;p25"/>
            <p:cNvCxnSpPr/>
            <p:nvPr/>
          </p:nvCxnSpPr>
          <p:spPr>
            <a:xfrm>
              <a:off x="6456450" y="2263075"/>
              <a:ext cx="176100" cy="190200"/>
            </a:xfrm>
            <a:prstGeom prst="straightConnector1">
              <a:avLst/>
            </a:prstGeom>
            <a:noFill/>
            <a:ln w="19050" cap="flat" cmpd="sng">
              <a:solidFill>
                <a:srgbClr val="FF0000"/>
              </a:solidFill>
              <a:prstDash val="solid"/>
              <a:round/>
              <a:headEnd type="none" w="med" len="med"/>
              <a:tailEnd type="triangle" w="med" len="med"/>
            </a:ln>
          </p:spPr>
        </p:cxnSp>
        <p:cxnSp>
          <p:nvCxnSpPr>
            <p:cNvPr id="1189" name="Google Shape;1189;p25"/>
            <p:cNvCxnSpPr/>
            <p:nvPr/>
          </p:nvCxnSpPr>
          <p:spPr>
            <a:xfrm>
              <a:off x="6456450" y="2089133"/>
              <a:ext cx="262200" cy="0"/>
            </a:xfrm>
            <a:prstGeom prst="straightConnector1">
              <a:avLst/>
            </a:prstGeom>
            <a:noFill/>
            <a:ln w="19050" cap="flat" cmpd="sng">
              <a:solidFill>
                <a:srgbClr val="FF0000"/>
              </a:solidFill>
              <a:prstDash val="solid"/>
              <a:round/>
              <a:headEnd type="none" w="med" len="med"/>
              <a:tailEnd type="triangle" w="med" len="med"/>
            </a:ln>
          </p:spPr>
        </p:cxnSp>
      </p:grpSp>
      <p:grpSp>
        <p:nvGrpSpPr>
          <p:cNvPr id="1190" name="Google Shape;1190;p25"/>
          <p:cNvGrpSpPr/>
          <p:nvPr/>
        </p:nvGrpSpPr>
        <p:grpSpPr>
          <a:xfrm>
            <a:off x="930752" y="508182"/>
            <a:ext cx="3393381" cy="2261006"/>
            <a:chOff x="930750" y="508179"/>
            <a:chExt cx="3393381" cy="2407374"/>
          </a:xfrm>
        </p:grpSpPr>
        <p:pic>
          <p:nvPicPr>
            <p:cNvPr id="1191" name="Google Shape;1191;p25"/>
            <p:cNvPicPr preferRelativeResize="0"/>
            <p:nvPr/>
          </p:nvPicPr>
          <p:blipFill>
            <a:blip r:embed="rId3">
              <a:alphaModFix/>
            </a:blip>
            <a:stretch>
              <a:fillRect/>
            </a:stretch>
          </p:blipFill>
          <p:spPr>
            <a:xfrm>
              <a:off x="930750" y="508179"/>
              <a:ext cx="3376176" cy="2407372"/>
            </a:xfrm>
            <a:prstGeom prst="rect">
              <a:avLst/>
            </a:prstGeom>
            <a:noFill/>
            <a:ln>
              <a:noFill/>
            </a:ln>
          </p:spPr>
        </p:pic>
        <p:grpSp>
          <p:nvGrpSpPr>
            <p:cNvPr id="1192" name="Google Shape;1192;p25"/>
            <p:cNvGrpSpPr/>
            <p:nvPr/>
          </p:nvGrpSpPr>
          <p:grpSpPr>
            <a:xfrm>
              <a:off x="947910" y="508179"/>
              <a:ext cx="3376221" cy="2407373"/>
              <a:chOff x="162675" y="910625"/>
              <a:chExt cx="4431900" cy="3163850"/>
            </a:xfrm>
          </p:grpSpPr>
          <p:cxnSp>
            <p:nvCxnSpPr>
              <p:cNvPr id="1193" name="Google Shape;1193;p25"/>
              <p:cNvCxnSpPr/>
              <p:nvPr/>
            </p:nvCxnSpPr>
            <p:spPr>
              <a:xfrm>
                <a:off x="162675" y="910625"/>
                <a:ext cx="4431900" cy="0"/>
              </a:xfrm>
              <a:prstGeom prst="straightConnector1">
                <a:avLst/>
              </a:prstGeom>
              <a:noFill/>
              <a:ln w="19050" cap="flat" cmpd="sng">
                <a:solidFill>
                  <a:schemeClr val="dk1"/>
                </a:solidFill>
                <a:prstDash val="solid"/>
                <a:round/>
                <a:headEnd type="none" w="med" len="med"/>
                <a:tailEnd type="none" w="med" len="med"/>
              </a:ln>
            </p:spPr>
          </p:cxnSp>
          <p:grpSp>
            <p:nvGrpSpPr>
              <p:cNvPr id="1194" name="Google Shape;1194;p25"/>
              <p:cNvGrpSpPr/>
              <p:nvPr/>
            </p:nvGrpSpPr>
            <p:grpSpPr>
              <a:xfrm>
                <a:off x="162675" y="910625"/>
                <a:ext cx="4431900" cy="3163850"/>
                <a:chOff x="162675" y="910625"/>
                <a:chExt cx="4431900" cy="3163850"/>
              </a:xfrm>
            </p:grpSpPr>
            <p:cxnSp>
              <p:nvCxnSpPr>
                <p:cNvPr id="1195" name="Google Shape;1195;p25"/>
                <p:cNvCxnSpPr/>
                <p:nvPr/>
              </p:nvCxnSpPr>
              <p:spPr>
                <a:xfrm>
                  <a:off x="162675" y="1362604"/>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196" name="Google Shape;1196;p25"/>
                <p:cNvCxnSpPr/>
                <p:nvPr/>
              </p:nvCxnSpPr>
              <p:spPr>
                <a:xfrm>
                  <a:off x="162675" y="1814582"/>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197" name="Google Shape;1197;p25"/>
                <p:cNvCxnSpPr/>
                <p:nvPr/>
              </p:nvCxnSpPr>
              <p:spPr>
                <a:xfrm>
                  <a:off x="162675" y="2266561"/>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198" name="Google Shape;1198;p25"/>
                <p:cNvCxnSpPr/>
                <p:nvPr/>
              </p:nvCxnSpPr>
              <p:spPr>
                <a:xfrm>
                  <a:off x="162675" y="2718539"/>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199" name="Google Shape;1199;p25"/>
                <p:cNvCxnSpPr/>
                <p:nvPr/>
              </p:nvCxnSpPr>
              <p:spPr>
                <a:xfrm>
                  <a:off x="162675" y="3170518"/>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200" name="Google Shape;1200;p25"/>
                <p:cNvCxnSpPr/>
                <p:nvPr/>
              </p:nvCxnSpPr>
              <p:spPr>
                <a:xfrm>
                  <a:off x="162675" y="3622496"/>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201" name="Google Shape;1201;p25"/>
                <p:cNvCxnSpPr/>
                <p:nvPr/>
              </p:nvCxnSpPr>
              <p:spPr>
                <a:xfrm>
                  <a:off x="162675" y="4074475"/>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202" name="Google Shape;1202;p25"/>
                <p:cNvCxnSpPr/>
                <p:nvPr/>
              </p:nvCxnSpPr>
              <p:spPr>
                <a:xfrm rot="5400000">
                  <a:off x="1704194"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203" name="Google Shape;1203;p25"/>
                <p:cNvCxnSpPr/>
                <p:nvPr/>
              </p:nvCxnSpPr>
              <p:spPr>
                <a:xfrm rot="5400000">
                  <a:off x="12714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204" name="Google Shape;1204;p25"/>
                <p:cNvCxnSpPr/>
                <p:nvPr/>
              </p:nvCxnSpPr>
              <p:spPr>
                <a:xfrm rot="5400000">
                  <a:off x="7625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205" name="Google Shape;1205;p25"/>
                <p:cNvCxnSpPr/>
                <p:nvPr/>
              </p:nvCxnSpPr>
              <p:spPr>
                <a:xfrm rot="5400000">
                  <a:off x="329892"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206" name="Google Shape;1206;p25"/>
                <p:cNvCxnSpPr/>
                <p:nvPr/>
              </p:nvCxnSpPr>
              <p:spPr>
                <a:xfrm rot="5400000">
                  <a:off x="-1028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207" name="Google Shape;1207;p25"/>
                <p:cNvCxnSpPr/>
                <p:nvPr/>
              </p:nvCxnSpPr>
              <p:spPr>
                <a:xfrm rot="5400000">
                  <a:off x="-5355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208" name="Google Shape;1208;p25"/>
                <p:cNvCxnSpPr/>
                <p:nvPr/>
              </p:nvCxnSpPr>
              <p:spPr>
                <a:xfrm rot="5400000">
                  <a:off x="-968210"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209" name="Google Shape;1209;p25"/>
                <p:cNvCxnSpPr/>
                <p:nvPr/>
              </p:nvCxnSpPr>
              <p:spPr>
                <a:xfrm rot="5400000">
                  <a:off x="-1400911"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210" name="Google Shape;1210;p25"/>
                <p:cNvCxnSpPr/>
                <p:nvPr/>
              </p:nvCxnSpPr>
              <p:spPr>
                <a:xfrm rot="5400000">
                  <a:off x="2991068"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211" name="Google Shape;1211;p25"/>
                <p:cNvCxnSpPr/>
                <p:nvPr/>
              </p:nvCxnSpPr>
              <p:spPr>
                <a:xfrm rot="5400000">
                  <a:off x="2558367"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212" name="Google Shape;1212;p25"/>
                <p:cNvCxnSpPr/>
                <p:nvPr/>
              </p:nvCxnSpPr>
              <p:spPr>
                <a:xfrm rot="5400000">
                  <a:off x="2125666" y="2492525"/>
                  <a:ext cx="3163800" cy="0"/>
                </a:xfrm>
                <a:prstGeom prst="straightConnector1">
                  <a:avLst/>
                </a:prstGeom>
                <a:noFill/>
                <a:ln w="19050" cap="flat" cmpd="sng">
                  <a:solidFill>
                    <a:schemeClr val="dk1"/>
                  </a:solidFill>
                  <a:prstDash val="solid"/>
                  <a:round/>
                  <a:headEnd type="none" w="med" len="med"/>
                  <a:tailEnd type="none" w="med" len="med"/>
                </a:ln>
              </p:spPr>
            </p:cxnSp>
          </p:grpSp>
        </p:grpSp>
        <p:sp>
          <p:nvSpPr>
            <p:cNvPr id="1213" name="Google Shape;1213;p25"/>
            <p:cNvSpPr/>
            <p:nvPr/>
          </p:nvSpPr>
          <p:spPr>
            <a:xfrm>
              <a:off x="2244205" y="1896098"/>
              <a:ext cx="351000" cy="328500"/>
            </a:xfrm>
            <a:prstGeom prst="rect">
              <a:avLst/>
            </a:prstGeom>
            <a:solidFill>
              <a:srgbClr val="FF0000"/>
            </a:solidFill>
            <a:ln w="9525" cap="flat" cmpd="sng">
              <a:solidFill>
                <a:schemeClr val="dk2"/>
              </a:solidFill>
              <a:prstDash val="solid"/>
              <a:round/>
              <a:headEnd type="none" w="sm" len="sm"/>
              <a:tailEnd type="none" w="sm" len="sm"/>
            </a:ln>
            <a:effectLst>
              <a:reflection stA="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14" name="Google Shape;1214;p25"/>
            <p:cNvCxnSpPr>
              <a:stCxn id="1213" idx="3"/>
            </p:cNvCxnSpPr>
            <p:nvPr/>
          </p:nvCxnSpPr>
          <p:spPr>
            <a:xfrm>
              <a:off x="2595205" y="2060348"/>
              <a:ext cx="262500" cy="0"/>
            </a:xfrm>
            <a:prstGeom prst="straightConnector1">
              <a:avLst/>
            </a:prstGeom>
            <a:noFill/>
            <a:ln w="38100" cap="flat" cmpd="sng">
              <a:solidFill>
                <a:srgbClr val="FF0000"/>
              </a:solidFill>
              <a:prstDash val="solid"/>
              <a:round/>
              <a:headEnd type="none" w="med" len="med"/>
              <a:tailEnd type="triangle" w="med" len="med"/>
            </a:ln>
          </p:spPr>
        </p:cxnSp>
        <p:cxnSp>
          <p:nvCxnSpPr>
            <p:cNvPr id="1215" name="Google Shape;1215;p25"/>
            <p:cNvCxnSpPr>
              <a:stCxn id="1213" idx="0"/>
            </p:cNvCxnSpPr>
            <p:nvPr/>
          </p:nvCxnSpPr>
          <p:spPr>
            <a:xfrm rot="10800000">
              <a:off x="2419705" y="1602698"/>
              <a:ext cx="0" cy="293400"/>
            </a:xfrm>
            <a:prstGeom prst="straightConnector1">
              <a:avLst/>
            </a:prstGeom>
            <a:noFill/>
            <a:ln w="38100" cap="flat" cmpd="sng">
              <a:solidFill>
                <a:srgbClr val="FF0000"/>
              </a:solidFill>
              <a:prstDash val="solid"/>
              <a:round/>
              <a:headEnd type="none" w="med" len="med"/>
              <a:tailEnd type="triangle" w="med" len="med"/>
            </a:ln>
          </p:spPr>
        </p:cxnSp>
        <p:cxnSp>
          <p:nvCxnSpPr>
            <p:cNvPr id="1216" name="Google Shape;1216;p25"/>
            <p:cNvCxnSpPr>
              <a:stCxn id="1213" idx="2"/>
            </p:cNvCxnSpPr>
            <p:nvPr/>
          </p:nvCxnSpPr>
          <p:spPr>
            <a:xfrm>
              <a:off x="2419705" y="2224598"/>
              <a:ext cx="0" cy="283200"/>
            </a:xfrm>
            <a:prstGeom prst="straightConnector1">
              <a:avLst/>
            </a:prstGeom>
            <a:noFill/>
            <a:ln w="38100" cap="flat" cmpd="sng">
              <a:solidFill>
                <a:srgbClr val="FF0000"/>
              </a:solidFill>
              <a:prstDash val="solid"/>
              <a:round/>
              <a:headEnd type="none" w="med" len="med"/>
              <a:tailEnd type="triangle" w="med" len="med"/>
            </a:ln>
          </p:spPr>
        </p:cxnSp>
        <p:cxnSp>
          <p:nvCxnSpPr>
            <p:cNvPr id="1217" name="Google Shape;1217;p25"/>
            <p:cNvCxnSpPr>
              <a:stCxn id="1213" idx="1"/>
            </p:cNvCxnSpPr>
            <p:nvPr/>
          </p:nvCxnSpPr>
          <p:spPr>
            <a:xfrm rot="10800000">
              <a:off x="1991905" y="2060348"/>
              <a:ext cx="252300" cy="0"/>
            </a:xfrm>
            <a:prstGeom prst="straightConnector1">
              <a:avLst/>
            </a:prstGeom>
            <a:noFill/>
            <a:ln w="38100" cap="flat" cmpd="sng">
              <a:solidFill>
                <a:srgbClr val="FF0000"/>
              </a:solidFill>
              <a:prstDash val="solid"/>
              <a:round/>
              <a:headEnd type="none" w="med" len="med"/>
              <a:tailEnd type="triangle" w="med" len="med"/>
            </a:ln>
          </p:spPr>
        </p:cxnSp>
        <p:cxnSp>
          <p:nvCxnSpPr>
            <p:cNvPr id="1218" name="Google Shape;1218;p25"/>
            <p:cNvCxnSpPr/>
            <p:nvPr/>
          </p:nvCxnSpPr>
          <p:spPr>
            <a:xfrm rot="10800000" flipH="1">
              <a:off x="2595242" y="1681568"/>
              <a:ext cx="221100" cy="204600"/>
            </a:xfrm>
            <a:prstGeom prst="straightConnector1">
              <a:avLst/>
            </a:prstGeom>
            <a:noFill/>
            <a:ln w="38100" cap="flat" cmpd="sng">
              <a:solidFill>
                <a:srgbClr val="FF0000"/>
              </a:solidFill>
              <a:prstDash val="solid"/>
              <a:round/>
              <a:headEnd type="none" w="med" len="med"/>
              <a:tailEnd type="triangle" w="med" len="med"/>
            </a:ln>
          </p:spPr>
        </p:cxnSp>
        <p:cxnSp>
          <p:nvCxnSpPr>
            <p:cNvPr id="1219" name="Google Shape;1219;p25"/>
            <p:cNvCxnSpPr/>
            <p:nvPr/>
          </p:nvCxnSpPr>
          <p:spPr>
            <a:xfrm rot="10800000">
              <a:off x="2074448" y="1665668"/>
              <a:ext cx="172500" cy="220500"/>
            </a:xfrm>
            <a:prstGeom prst="straightConnector1">
              <a:avLst/>
            </a:prstGeom>
            <a:noFill/>
            <a:ln w="38100" cap="flat" cmpd="sng">
              <a:solidFill>
                <a:srgbClr val="FF0000"/>
              </a:solidFill>
              <a:prstDash val="solid"/>
              <a:round/>
              <a:headEnd type="none" w="med" len="med"/>
              <a:tailEnd type="triangle" w="med" len="med"/>
            </a:ln>
          </p:spPr>
        </p:cxnSp>
        <p:cxnSp>
          <p:nvCxnSpPr>
            <p:cNvPr id="1220" name="Google Shape;1220;p25"/>
            <p:cNvCxnSpPr/>
            <p:nvPr/>
          </p:nvCxnSpPr>
          <p:spPr>
            <a:xfrm flipH="1">
              <a:off x="2073548" y="2234051"/>
              <a:ext cx="173400" cy="192000"/>
            </a:xfrm>
            <a:prstGeom prst="straightConnector1">
              <a:avLst/>
            </a:prstGeom>
            <a:noFill/>
            <a:ln w="38100" cap="flat" cmpd="sng">
              <a:solidFill>
                <a:srgbClr val="FF0000"/>
              </a:solidFill>
              <a:prstDash val="solid"/>
              <a:round/>
              <a:headEnd type="none" w="med" len="med"/>
              <a:tailEnd type="triangle" w="med" len="med"/>
            </a:ln>
          </p:spPr>
        </p:cxnSp>
        <p:cxnSp>
          <p:nvCxnSpPr>
            <p:cNvPr id="1221" name="Google Shape;1221;p25"/>
            <p:cNvCxnSpPr/>
            <p:nvPr/>
          </p:nvCxnSpPr>
          <p:spPr>
            <a:xfrm>
              <a:off x="2595242" y="2234051"/>
              <a:ext cx="176100" cy="190200"/>
            </a:xfrm>
            <a:prstGeom prst="straightConnector1">
              <a:avLst/>
            </a:prstGeom>
            <a:noFill/>
            <a:ln w="38100" cap="flat" cmpd="sng">
              <a:solidFill>
                <a:srgbClr val="FF0000"/>
              </a:solidFill>
              <a:prstDash val="solid"/>
              <a:round/>
              <a:headEnd type="none" w="med" len="med"/>
              <a:tailEnd type="triangle" w="med" len="med"/>
            </a:ln>
          </p:spPr>
        </p:cxnSp>
        <p:cxnSp>
          <p:nvCxnSpPr>
            <p:cNvPr id="1222" name="Google Shape;1222;p25"/>
            <p:cNvCxnSpPr/>
            <p:nvPr/>
          </p:nvCxnSpPr>
          <p:spPr>
            <a:xfrm>
              <a:off x="2595242" y="2060109"/>
              <a:ext cx="262500" cy="0"/>
            </a:xfrm>
            <a:prstGeom prst="straightConnector1">
              <a:avLst/>
            </a:prstGeom>
            <a:noFill/>
            <a:ln w="38100" cap="flat" cmpd="sng">
              <a:solidFill>
                <a:srgbClr val="FF0000"/>
              </a:solidFill>
              <a:prstDash val="solid"/>
              <a:round/>
              <a:headEnd type="none" w="med" len="med"/>
              <a:tailEnd type="triangle" w="med" len="med"/>
            </a:ln>
          </p:spPr>
        </p:cxnSp>
      </p:grpSp>
      <p:sp>
        <p:nvSpPr>
          <p:cNvPr id="1223" name="Google Shape;1223;p25"/>
          <p:cNvSpPr txBox="1"/>
          <p:nvPr/>
        </p:nvSpPr>
        <p:spPr>
          <a:xfrm>
            <a:off x="512450" y="469275"/>
            <a:ext cx="503100" cy="47100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224" name="Google Shape;1224;p25"/>
          <p:cNvSpPr txBox="1"/>
          <p:nvPr/>
        </p:nvSpPr>
        <p:spPr>
          <a:xfrm>
            <a:off x="8168150" y="469275"/>
            <a:ext cx="503100" cy="44946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grpSp>
        <p:nvGrpSpPr>
          <p:cNvPr id="1225" name="Google Shape;1225;p25"/>
          <p:cNvGrpSpPr/>
          <p:nvPr/>
        </p:nvGrpSpPr>
        <p:grpSpPr>
          <a:xfrm>
            <a:off x="6080691" y="4103790"/>
            <a:ext cx="157992" cy="110422"/>
            <a:chOff x="5853413" y="1631421"/>
            <a:chExt cx="865237" cy="905100"/>
          </a:xfrm>
        </p:grpSpPr>
        <p:sp>
          <p:nvSpPr>
            <p:cNvPr id="1226" name="Google Shape;1226;p25"/>
            <p:cNvSpPr/>
            <p:nvPr/>
          </p:nvSpPr>
          <p:spPr>
            <a:xfrm>
              <a:off x="6105413" y="1925121"/>
              <a:ext cx="351000" cy="327900"/>
            </a:xfrm>
            <a:prstGeom prst="rect">
              <a:avLst/>
            </a:prstGeom>
            <a:solidFill>
              <a:srgbClr val="FF0000"/>
            </a:solidFill>
            <a:ln w="9525" cap="flat" cmpd="sng">
              <a:solidFill>
                <a:schemeClr val="dk2"/>
              </a:solidFill>
              <a:prstDash val="solid"/>
              <a:round/>
              <a:headEnd type="none" w="sm" len="sm"/>
              <a:tailEnd type="none" w="sm" len="sm"/>
            </a:ln>
            <a:effectLst>
              <a:reflection stA="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27" name="Google Shape;1227;p25"/>
            <p:cNvCxnSpPr>
              <a:stCxn id="1226" idx="0"/>
            </p:cNvCxnSpPr>
            <p:nvPr/>
          </p:nvCxnSpPr>
          <p:spPr>
            <a:xfrm rot="10800000">
              <a:off x="6280913" y="1631421"/>
              <a:ext cx="0" cy="293700"/>
            </a:xfrm>
            <a:prstGeom prst="straightConnector1">
              <a:avLst/>
            </a:prstGeom>
            <a:noFill/>
            <a:ln w="9525" cap="flat" cmpd="sng">
              <a:solidFill>
                <a:srgbClr val="FF0000"/>
              </a:solidFill>
              <a:prstDash val="solid"/>
              <a:round/>
              <a:headEnd type="none" w="med" len="med"/>
              <a:tailEnd type="triangle" w="med" len="med"/>
            </a:ln>
          </p:spPr>
        </p:cxnSp>
        <p:cxnSp>
          <p:nvCxnSpPr>
            <p:cNvPr id="1228" name="Google Shape;1228;p25"/>
            <p:cNvCxnSpPr>
              <a:stCxn id="1226" idx="2"/>
            </p:cNvCxnSpPr>
            <p:nvPr/>
          </p:nvCxnSpPr>
          <p:spPr>
            <a:xfrm>
              <a:off x="6280913" y="2253021"/>
              <a:ext cx="0" cy="283500"/>
            </a:xfrm>
            <a:prstGeom prst="straightConnector1">
              <a:avLst/>
            </a:prstGeom>
            <a:noFill/>
            <a:ln w="9525" cap="flat" cmpd="sng">
              <a:solidFill>
                <a:srgbClr val="FF0000"/>
              </a:solidFill>
              <a:prstDash val="solid"/>
              <a:round/>
              <a:headEnd type="none" w="med" len="med"/>
              <a:tailEnd type="triangle" w="med" len="med"/>
            </a:ln>
          </p:spPr>
        </p:cxnSp>
        <p:cxnSp>
          <p:nvCxnSpPr>
            <p:cNvPr id="1229" name="Google Shape;1229;p25"/>
            <p:cNvCxnSpPr>
              <a:stCxn id="1226" idx="1"/>
            </p:cNvCxnSpPr>
            <p:nvPr/>
          </p:nvCxnSpPr>
          <p:spPr>
            <a:xfrm rot="10800000">
              <a:off x="5853413" y="2089071"/>
              <a:ext cx="252000" cy="0"/>
            </a:xfrm>
            <a:prstGeom prst="straightConnector1">
              <a:avLst/>
            </a:prstGeom>
            <a:noFill/>
            <a:ln w="9525" cap="flat" cmpd="sng">
              <a:solidFill>
                <a:srgbClr val="FF0000"/>
              </a:solidFill>
              <a:prstDash val="solid"/>
              <a:round/>
              <a:headEnd type="none" w="med" len="med"/>
              <a:tailEnd type="triangle" w="med" len="med"/>
            </a:ln>
          </p:spPr>
        </p:cxnSp>
        <p:cxnSp>
          <p:nvCxnSpPr>
            <p:cNvPr id="1230" name="Google Shape;1230;p25"/>
            <p:cNvCxnSpPr/>
            <p:nvPr/>
          </p:nvCxnSpPr>
          <p:spPr>
            <a:xfrm rot="10800000" flipH="1">
              <a:off x="6456450" y="1710291"/>
              <a:ext cx="221100" cy="204900"/>
            </a:xfrm>
            <a:prstGeom prst="straightConnector1">
              <a:avLst/>
            </a:prstGeom>
            <a:noFill/>
            <a:ln w="9525" cap="flat" cmpd="sng">
              <a:solidFill>
                <a:srgbClr val="FF0000"/>
              </a:solidFill>
              <a:prstDash val="solid"/>
              <a:round/>
              <a:headEnd type="none" w="med" len="med"/>
              <a:tailEnd type="triangle" w="med" len="med"/>
            </a:ln>
          </p:spPr>
        </p:cxnSp>
        <p:cxnSp>
          <p:nvCxnSpPr>
            <p:cNvPr id="1231" name="Google Shape;1231;p25"/>
            <p:cNvCxnSpPr/>
            <p:nvPr/>
          </p:nvCxnSpPr>
          <p:spPr>
            <a:xfrm rot="10800000">
              <a:off x="5935955" y="1694991"/>
              <a:ext cx="172200" cy="220200"/>
            </a:xfrm>
            <a:prstGeom prst="straightConnector1">
              <a:avLst/>
            </a:prstGeom>
            <a:noFill/>
            <a:ln w="9525" cap="flat" cmpd="sng">
              <a:solidFill>
                <a:srgbClr val="FF0000"/>
              </a:solidFill>
              <a:prstDash val="solid"/>
              <a:round/>
              <a:headEnd type="none" w="med" len="med"/>
              <a:tailEnd type="triangle" w="med" len="med"/>
            </a:ln>
          </p:spPr>
        </p:cxnSp>
        <p:cxnSp>
          <p:nvCxnSpPr>
            <p:cNvPr id="1232" name="Google Shape;1232;p25"/>
            <p:cNvCxnSpPr/>
            <p:nvPr/>
          </p:nvCxnSpPr>
          <p:spPr>
            <a:xfrm flipH="1">
              <a:off x="5935055" y="2263075"/>
              <a:ext cx="173100" cy="192000"/>
            </a:xfrm>
            <a:prstGeom prst="straightConnector1">
              <a:avLst/>
            </a:prstGeom>
            <a:noFill/>
            <a:ln w="9525" cap="flat" cmpd="sng">
              <a:solidFill>
                <a:srgbClr val="FF0000"/>
              </a:solidFill>
              <a:prstDash val="solid"/>
              <a:round/>
              <a:headEnd type="none" w="med" len="med"/>
              <a:tailEnd type="triangle" w="med" len="med"/>
            </a:ln>
          </p:spPr>
        </p:cxnSp>
        <p:cxnSp>
          <p:nvCxnSpPr>
            <p:cNvPr id="1233" name="Google Shape;1233;p25"/>
            <p:cNvCxnSpPr/>
            <p:nvPr/>
          </p:nvCxnSpPr>
          <p:spPr>
            <a:xfrm>
              <a:off x="6456450" y="2263075"/>
              <a:ext cx="176100" cy="190200"/>
            </a:xfrm>
            <a:prstGeom prst="straightConnector1">
              <a:avLst/>
            </a:prstGeom>
            <a:noFill/>
            <a:ln w="9525" cap="flat" cmpd="sng">
              <a:solidFill>
                <a:srgbClr val="FF0000"/>
              </a:solidFill>
              <a:prstDash val="solid"/>
              <a:round/>
              <a:headEnd type="none" w="med" len="med"/>
              <a:tailEnd type="triangle" w="med" len="med"/>
            </a:ln>
          </p:spPr>
        </p:cxnSp>
        <p:cxnSp>
          <p:nvCxnSpPr>
            <p:cNvPr id="1234" name="Google Shape;1234;p25"/>
            <p:cNvCxnSpPr/>
            <p:nvPr/>
          </p:nvCxnSpPr>
          <p:spPr>
            <a:xfrm>
              <a:off x="6456450" y="2089133"/>
              <a:ext cx="262200" cy="0"/>
            </a:xfrm>
            <a:prstGeom prst="straightConnector1">
              <a:avLst/>
            </a:prstGeom>
            <a:noFill/>
            <a:ln w="9525" cap="flat" cmpd="sng">
              <a:solidFill>
                <a:srgbClr val="FF0000"/>
              </a:solidFill>
              <a:prstDash val="solid"/>
              <a:round/>
              <a:headEnd type="none" w="med" len="med"/>
              <a:tailEnd type="triangle" w="med" len="med"/>
            </a:ln>
          </p:spPr>
        </p:cxn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pic>
        <p:nvPicPr>
          <p:cNvPr id="3" name="Picture 2" descr="A picture containing text, screenshot, diagram, line&#10;&#10;Description automatically generated">
            <a:extLst>
              <a:ext uri="{FF2B5EF4-FFF2-40B4-BE49-F238E27FC236}">
                <a16:creationId xmlns:a16="http://schemas.microsoft.com/office/drawing/2014/main" id="{1B3C72C9-F85D-50BB-A6A3-1CDE567A4760}"/>
              </a:ext>
            </a:extLst>
          </p:cNvPr>
          <p:cNvPicPr>
            <a:picLocks noChangeAspect="1"/>
          </p:cNvPicPr>
          <p:nvPr/>
        </p:nvPicPr>
        <p:blipFill>
          <a:blip r:embed="rId3"/>
          <a:stretch>
            <a:fillRect/>
          </a:stretch>
        </p:blipFill>
        <p:spPr>
          <a:xfrm>
            <a:off x="0" y="499491"/>
            <a:ext cx="9144000" cy="4644009"/>
          </a:xfrm>
          <a:prstGeom prst="rect">
            <a:avLst/>
          </a:prstGeom>
        </p:spPr>
      </p:pic>
      <p:sp>
        <p:nvSpPr>
          <p:cNvPr id="1240" name="Google Shape;1240;p26"/>
          <p:cNvSpPr txBox="1"/>
          <p:nvPr/>
        </p:nvSpPr>
        <p:spPr>
          <a:xfrm>
            <a:off x="0" y="0"/>
            <a:ext cx="91440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600"/>
              <a:t>Effects of Different Block Sizes on Average PSNR and FLOPs in the First 200 Frames</a:t>
            </a:r>
            <a:endParaRPr sz="1600"/>
          </a:p>
        </p:txBody>
      </p:sp>
      <p:grpSp>
        <p:nvGrpSpPr>
          <p:cNvPr id="6" name="Group 5">
            <a:extLst>
              <a:ext uri="{FF2B5EF4-FFF2-40B4-BE49-F238E27FC236}">
                <a16:creationId xmlns:a16="http://schemas.microsoft.com/office/drawing/2014/main" id="{D6277D53-A46E-581A-EDDB-7005857857C0}"/>
              </a:ext>
            </a:extLst>
          </p:cNvPr>
          <p:cNvGrpSpPr/>
          <p:nvPr/>
        </p:nvGrpSpPr>
        <p:grpSpPr>
          <a:xfrm>
            <a:off x="1244813" y="1662632"/>
            <a:ext cx="3256908" cy="1414200"/>
            <a:chOff x="1244813" y="1662632"/>
            <a:chExt cx="3256908" cy="1414200"/>
          </a:xfrm>
        </p:grpSpPr>
        <p:sp>
          <p:nvSpPr>
            <p:cNvPr id="1243" name="Google Shape;1243;p26"/>
            <p:cNvSpPr/>
            <p:nvPr/>
          </p:nvSpPr>
          <p:spPr>
            <a:xfrm>
              <a:off x="2436061" y="1662632"/>
              <a:ext cx="2065660" cy="1414200"/>
            </a:xfrm>
            <a:prstGeom prst="wedgeRectCallout">
              <a:avLst>
                <a:gd name="adj1" fmla="val -73300"/>
                <a:gd name="adj2" fmla="val 7099"/>
              </a:avLst>
            </a:prstGeom>
            <a:solidFill>
              <a:schemeClr val="bg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6"/>
            <p:cNvSpPr/>
            <p:nvPr/>
          </p:nvSpPr>
          <p:spPr>
            <a:xfrm>
              <a:off x="1244813" y="1890272"/>
              <a:ext cx="757130" cy="763033"/>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descr="A picture containing text, screenshot, diagram, line&#10;&#10;Description automatically generated">
              <a:extLst>
                <a:ext uri="{FF2B5EF4-FFF2-40B4-BE49-F238E27FC236}">
                  <a16:creationId xmlns:a16="http://schemas.microsoft.com/office/drawing/2014/main" id="{0763BB0C-E8B8-93C0-72F7-9324F0ADA0BC}"/>
                </a:ext>
              </a:extLst>
            </p:cNvPr>
            <p:cNvPicPr>
              <a:picLocks noChangeAspect="1"/>
            </p:cNvPicPr>
            <p:nvPr/>
          </p:nvPicPr>
          <p:blipFill rotWithShape="1">
            <a:blip r:embed="rId3"/>
            <a:srcRect l="13627" t="31276" r="75097" b="53478"/>
            <a:stretch/>
          </p:blipFill>
          <p:spPr>
            <a:xfrm>
              <a:off x="2456645" y="1751167"/>
              <a:ext cx="1981359" cy="1237129"/>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49"/>
        <p:cNvGrpSpPr/>
        <p:nvPr/>
      </p:nvGrpSpPr>
      <p:grpSpPr>
        <a:xfrm>
          <a:off x="0" y="0"/>
          <a:ext cx="0" cy="0"/>
          <a:chOff x="0" y="0"/>
          <a:chExt cx="0" cy="0"/>
        </a:xfrm>
      </p:grpSpPr>
      <p:sp>
        <p:nvSpPr>
          <p:cNvPr id="1250" name="Google Shape;1250;p27"/>
          <p:cNvSpPr txBox="1"/>
          <p:nvPr/>
        </p:nvSpPr>
        <p:spPr>
          <a:xfrm>
            <a:off x="0" y="329175"/>
            <a:ext cx="9144000" cy="507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100" b="1"/>
              <a:t>SUMMARY</a:t>
            </a:r>
            <a:endParaRPr sz="2600" b="1"/>
          </a:p>
        </p:txBody>
      </p:sp>
      <p:sp>
        <p:nvSpPr>
          <p:cNvPr id="1251" name="Google Shape;1251;p27"/>
          <p:cNvSpPr txBox="1"/>
          <p:nvPr/>
        </p:nvSpPr>
        <p:spPr>
          <a:xfrm>
            <a:off x="1364400" y="966625"/>
            <a:ext cx="6415200" cy="3324600"/>
          </a:xfrm>
          <a:prstGeom prst="rect">
            <a:avLst/>
          </a:prstGeom>
          <a:noFill/>
          <a:ln>
            <a:noFill/>
          </a:ln>
        </p:spPr>
        <p:txBody>
          <a:bodyPr spcFirstLastPara="1" wrap="square" lIns="91425" tIns="91425" rIns="91425" bIns="91425" anchor="t" anchorCtr="0">
            <a:spAutoFit/>
          </a:bodyPr>
          <a:lstStyle/>
          <a:p>
            <a:pPr marL="457200" lvl="0" indent="-355600" algn="ctr" rtl="0">
              <a:lnSpc>
                <a:spcPct val="115000"/>
              </a:lnSpc>
              <a:spcBef>
                <a:spcPts val="0"/>
              </a:spcBef>
              <a:spcAft>
                <a:spcPts val="0"/>
              </a:spcAft>
              <a:buClr>
                <a:srgbClr val="343541"/>
              </a:buClr>
              <a:buSzPts val="2000"/>
              <a:buFont typeface="Roboto"/>
              <a:buChar char="●"/>
            </a:pPr>
            <a:r>
              <a:rPr lang="en-GB" sz="2000">
                <a:solidFill>
                  <a:srgbClr val="343541"/>
                </a:solidFill>
                <a:latin typeface="Roboto"/>
                <a:ea typeface="Roboto"/>
                <a:cs typeface="Roboto"/>
                <a:sym typeface="Roboto"/>
              </a:rPr>
              <a:t>Search algorithms cleverly trades accuracy for lower computation cost. </a:t>
            </a:r>
            <a:endParaRPr sz="2000">
              <a:solidFill>
                <a:srgbClr val="343541"/>
              </a:solidFill>
              <a:latin typeface="Roboto"/>
              <a:ea typeface="Roboto"/>
              <a:cs typeface="Roboto"/>
              <a:sym typeface="Roboto"/>
            </a:endParaRPr>
          </a:p>
          <a:p>
            <a:pPr marL="457200" lvl="0" indent="-355600" algn="ctr" rtl="0">
              <a:lnSpc>
                <a:spcPct val="115000"/>
              </a:lnSpc>
              <a:spcBef>
                <a:spcPts val="0"/>
              </a:spcBef>
              <a:spcAft>
                <a:spcPts val="0"/>
              </a:spcAft>
              <a:buClr>
                <a:srgbClr val="343541"/>
              </a:buClr>
              <a:buSzPts val="2000"/>
              <a:buFont typeface="Roboto"/>
              <a:buChar char="●"/>
            </a:pPr>
            <a:r>
              <a:rPr lang="en-GB" sz="2000">
                <a:solidFill>
                  <a:srgbClr val="343541"/>
                </a:solidFill>
                <a:latin typeface="Roboto"/>
                <a:ea typeface="Roboto"/>
                <a:cs typeface="Roboto"/>
                <a:sym typeface="Roboto"/>
              </a:rPr>
              <a:t>ES guarantees the best accuracy, and is an upper bound for BMA accuracy. </a:t>
            </a:r>
            <a:endParaRPr sz="2000">
              <a:solidFill>
                <a:srgbClr val="343541"/>
              </a:solidFill>
              <a:latin typeface="Roboto"/>
              <a:ea typeface="Roboto"/>
              <a:cs typeface="Roboto"/>
              <a:sym typeface="Roboto"/>
            </a:endParaRPr>
          </a:p>
          <a:p>
            <a:pPr marL="457200" lvl="0" indent="-355600" algn="ctr" rtl="0">
              <a:lnSpc>
                <a:spcPct val="115000"/>
              </a:lnSpc>
              <a:spcBef>
                <a:spcPts val="0"/>
              </a:spcBef>
              <a:spcAft>
                <a:spcPts val="0"/>
              </a:spcAft>
              <a:buClr>
                <a:srgbClr val="343541"/>
              </a:buClr>
              <a:buSzPts val="2000"/>
              <a:buFont typeface="Roboto"/>
              <a:buChar char="●"/>
            </a:pPr>
            <a:r>
              <a:rPr lang="en-GB" sz="2000">
                <a:solidFill>
                  <a:srgbClr val="343541"/>
                </a:solidFill>
                <a:latin typeface="Roboto"/>
                <a:ea typeface="Roboto"/>
                <a:cs typeface="Roboto"/>
                <a:sym typeface="Roboto"/>
              </a:rPr>
              <a:t>In the three algorithms investigated, NTSS is the most cost efficient one. </a:t>
            </a:r>
            <a:endParaRPr sz="2000">
              <a:solidFill>
                <a:srgbClr val="343541"/>
              </a:solidFill>
              <a:latin typeface="Roboto"/>
              <a:ea typeface="Roboto"/>
              <a:cs typeface="Roboto"/>
              <a:sym typeface="Roboto"/>
            </a:endParaRPr>
          </a:p>
          <a:p>
            <a:pPr marL="457200" lvl="0" indent="-355600" algn="ctr" rtl="0">
              <a:lnSpc>
                <a:spcPct val="115000"/>
              </a:lnSpc>
              <a:spcBef>
                <a:spcPts val="0"/>
              </a:spcBef>
              <a:spcAft>
                <a:spcPts val="0"/>
              </a:spcAft>
              <a:buClr>
                <a:srgbClr val="343541"/>
              </a:buClr>
              <a:buSzPts val="2000"/>
              <a:buFont typeface="Roboto"/>
              <a:buChar char="●"/>
            </a:pPr>
            <a:r>
              <a:rPr lang="en-GB" sz="2000">
                <a:solidFill>
                  <a:srgbClr val="343541"/>
                </a:solidFill>
                <a:latin typeface="Roboto"/>
                <a:ea typeface="Roboto"/>
                <a:cs typeface="Roboto"/>
                <a:sym typeface="Roboto"/>
              </a:rPr>
              <a:t>Block sizes is another option to balance cost and accuracy. It is generally negatively correlated with the two parameters. </a:t>
            </a:r>
            <a:endParaRPr sz="2000"/>
          </a:p>
        </p:txBody>
      </p:sp>
      <p:pic>
        <p:nvPicPr>
          <p:cNvPr id="1252" name="Google Shape;1252;p27"/>
          <p:cNvPicPr preferRelativeResize="0"/>
          <p:nvPr/>
        </p:nvPicPr>
        <p:blipFill>
          <a:blip r:embed="rId3">
            <a:alphaModFix/>
          </a:blip>
          <a:stretch>
            <a:fillRect/>
          </a:stretch>
        </p:blipFill>
        <p:spPr>
          <a:xfrm>
            <a:off x="0" y="0"/>
            <a:ext cx="1555000" cy="1166250"/>
          </a:xfrm>
          <a:prstGeom prst="rect">
            <a:avLst/>
          </a:prstGeom>
          <a:noFill/>
          <a:ln>
            <a:noFill/>
          </a:ln>
        </p:spPr>
      </p:pic>
      <p:pic>
        <p:nvPicPr>
          <p:cNvPr id="1253" name="Google Shape;1253;p27"/>
          <p:cNvPicPr preferRelativeResize="0"/>
          <p:nvPr/>
        </p:nvPicPr>
        <p:blipFill>
          <a:blip r:embed="rId3">
            <a:alphaModFix/>
          </a:blip>
          <a:stretch>
            <a:fillRect/>
          </a:stretch>
        </p:blipFill>
        <p:spPr>
          <a:xfrm>
            <a:off x="0" y="3977250"/>
            <a:ext cx="1555000" cy="1166250"/>
          </a:xfrm>
          <a:prstGeom prst="rect">
            <a:avLst/>
          </a:prstGeom>
          <a:noFill/>
          <a:ln>
            <a:noFill/>
          </a:ln>
        </p:spPr>
      </p:pic>
      <p:pic>
        <p:nvPicPr>
          <p:cNvPr id="1254" name="Google Shape;1254;p27"/>
          <p:cNvPicPr preferRelativeResize="0"/>
          <p:nvPr/>
        </p:nvPicPr>
        <p:blipFill>
          <a:blip r:embed="rId3">
            <a:alphaModFix/>
          </a:blip>
          <a:stretch>
            <a:fillRect/>
          </a:stretch>
        </p:blipFill>
        <p:spPr>
          <a:xfrm>
            <a:off x="7589000" y="0"/>
            <a:ext cx="1555000" cy="1166250"/>
          </a:xfrm>
          <a:prstGeom prst="rect">
            <a:avLst/>
          </a:prstGeom>
          <a:noFill/>
          <a:ln>
            <a:noFill/>
          </a:ln>
        </p:spPr>
      </p:pic>
      <p:pic>
        <p:nvPicPr>
          <p:cNvPr id="1255" name="Google Shape;1255;p27"/>
          <p:cNvPicPr preferRelativeResize="0"/>
          <p:nvPr/>
        </p:nvPicPr>
        <p:blipFill>
          <a:blip r:embed="rId3">
            <a:alphaModFix/>
          </a:blip>
          <a:stretch>
            <a:fillRect/>
          </a:stretch>
        </p:blipFill>
        <p:spPr>
          <a:xfrm>
            <a:off x="7589000" y="3977250"/>
            <a:ext cx="1555000" cy="1166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p:nvPr/>
        </p:nvSpPr>
        <p:spPr>
          <a:xfrm>
            <a:off x="104550" y="133800"/>
            <a:ext cx="90396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600"/>
              <a:t>What is Motion Compensation?</a:t>
            </a:r>
            <a:endParaRPr sz="1600"/>
          </a:p>
        </p:txBody>
      </p:sp>
      <p:pic>
        <p:nvPicPr>
          <p:cNvPr id="63" name="Google Shape;63;p14"/>
          <p:cNvPicPr preferRelativeResize="0"/>
          <p:nvPr/>
        </p:nvPicPr>
        <p:blipFill>
          <a:blip r:embed="rId3">
            <a:alphaModFix/>
          </a:blip>
          <a:stretch>
            <a:fillRect/>
          </a:stretch>
        </p:blipFill>
        <p:spPr>
          <a:xfrm>
            <a:off x="1722800" y="666700"/>
            <a:ext cx="5698400" cy="4273800"/>
          </a:xfrm>
          <a:prstGeom prst="rect">
            <a:avLst/>
          </a:prstGeom>
          <a:noFill/>
          <a:ln>
            <a:noFill/>
          </a:ln>
        </p:spPr>
      </p:pic>
      <p:grpSp>
        <p:nvGrpSpPr>
          <p:cNvPr id="64" name="Google Shape;64;p14"/>
          <p:cNvGrpSpPr/>
          <p:nvPr/>
        </p:nvGrpSpPr>
        <p:grpSpPr>
          <a:xfrm>
            <a:off x="104550" y="636225"/>
            <a:ext cx="4230325" cy="3133375"/>
            <a:chOff x="104550" y="636225"/>
            <a:chExt cx="4230325" cy="3133375"/>
          </a:xfrm>
        </p:grpSpPr>
        <p:sp>
          <p:nvSpPr>
            <p:cNvPr id="65" name="Google Shape;65;p14"/>
            <p:cNvSpPr/>
            <p:nvPr/>
          </p:nvSpPr>
          <p:spPr>
            <a:xfrm>
              <a:off x="104550" y="666700"/>
              <a:ext cx="4230300" cy="3102900"/>
            </a:xfrm>
            <a:prstGeom prst="wedgeRectCallout">
              <a:avLst>
                <a:gd name="adj1" fmla="val 43622"/>
                <a:gd name="adj2" fmla="val 56833"/>
              </a:avLst>
            </a:prstGeom>
            <a:solidFill>
              <a:schemeClr val="dk1"/>
            </a:solidFill>
            <a:ln w="9525" cap="flat" cmpd="sng">
              <a:solidFill>
                <a:schemeClr val="dk2"/>
              </a:solidFill>
              <a:prstDash val="solid"/>
              <a:round/>
              <a:headEnd type="none" w="sm" len="sm"/>
              <a:tailEnd type="none" w="sm" len="sm"/>
            </a:ln>
            <a:effectLst>
              <a:outerShdw blurRad="1428750" dist="952500" dir="30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6" name="Google Shape;66;p14"/>
            <p:cNvPicPr preferRelativeResize="0"/>
            <p:nvPr/>
          </p:nvPicPr>
          <p:blipFill>
            <a:blip r:embed="rId4">
              <a:alphaModFix/>
            </a:blip>
            <a:stretch>
              <a:fillRect/>
            </a:stretch>
          </p:blipFill>
          <p:spPr>
            <a:xfrm>
              <a:off x="104550" y="636225"/>
              <a:ext cx="4230325" cy="3133375"/>
            </a:xfrm>
            <a:prstGeom prst="rect">
              <a:avLst/>
            </a:prstGeom>
            <a:noFill/>
            <a:ln>
              <a:noFill/>
            </a:ln>
            <a:effectLst>
              <a:outerShdw blurRad="57150" dist="19050" dir="21540000" algn="bl" rotWithShape="0">
                <a:srgbClr val="000000">
                  <a:alpha val="50000"/>
                </a:srgbClr>
              </a:outerShdw>
            </a:effectLst>
          </p:spPr>
        </p:pic>
      </p:grpSp>
      <p:grpSp>
        <p:nvGrpSpPr>
          <p:cNvPr id="67" name="Google Shape;67;p14"/>
          <p:cNvGrpSpPr/>
          <p:nvPr/>
        </p:nvGrpSpPr>
        <p:grpSpPr>
          <a:xfrm>
            <a:off x="4834513" y="1108800"/>
            <a:ext cx="4388675" cy="3163825"/>
            <a:chOff x="4834513" y="1108800"/>
            <a:chExt cx="4388675" cy="3163825"/>
          </a:xfrm>
        </p:grpSpPr>
        <p:sp>
          <p:nvSpPr>
            <p:cNvPr id="68" name="Google Shape;68;p14"/>
            <p:cNvSpPr/>
            <p:nvPr/>
          </p:nvSpPr>
          <p:spPr>
            <a:xfrm>
              <a:off x="4913700" y="1108800"/>
              <a:ext cx="4230300" cy="3102900"/>
            </a:xfrm>
            <a:prstGeom prst="wedgeRectCallout">
              <a:avLst>
                <a:gd name="adj1" fmla="val -47139"/>
                <a:gd name="adj2" fmla="val 58074"/>
              </a:avLst>
            </a:prstGeom>
            <a:solidFill>
              <a:schemeClr val="dk1"/>
            </a:solidFill>
            <a:ln w="9525" cap="flat" cmpd="sng">
              <a:solidFill>
                <a:schemeClr val="dk2"/>
              </a:solidFill>
              <a:prstDash val="solid"/>
              <a:round/>
              <a:headEnd type="none" w="sm" len="sm"/>
              <a:tailEnd type="none" w="sm" len="sm"/>
            </a:ln>
            <a:effectLst>
              <a:outerShdw blurRad="1428750" dist="952500" dir="93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9" name="Google Shape;69;p14"/>
            <p:cNvPicPr preferRelativeResize="0"/>
            <p:nvPr/>
          </p:nvPicPr>
          <p:blipFill>
            <a:blip r:embed="rId5">
              <a:alphaModFix/>
            </a:blip>
            <a:stretch>
              <a:fillRect/>
            </a:stretch>
          </p:blipFill>
          <p:spPr>
            <a:xfrm>
              <a:off x="4834513" y="1108800"/>
              <a:ext cx="4388675" cy="3163825"/>
            </a:xfrm>
            <a:prstGeom prst="rect">
              <a:avLst/>
            </a:prstGeom>
            <a:noFill/>
            <a:ln>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1000"/>
                                        <p:tgtEl>
                                          <p:spTgt spid="6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4"/>
                                        </p:tgtEl>
                                        <p:attrNameLst>
                                          <p:attrName>style.visibility</p:attrName>
                                        </p:attrNameLst>
                                      </p:cBhvr>
                                      <p:to>
                                        <p:strVal val="visible"/>
                                      </p:to>
                                    </p:set>
                                    <p:animEffect transition="in" filter="fade">
                                      <p:cBhvr>
                                        <p:cTn id="12" dur="1000"/>
                                        <p:tgtEl>
                                          <p:spTgt spid="6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7"/>
                                        </p:tgtEl>
                                        <p:attrNameLst>
                                          <p:attrName>style.visibility</p:attrName>
                                        </p:attrNameLst>
                                      </p:cBhvr>
                                      <p:to>
                                        <p:strVal val="visible"/>
                                      </p:to>
                                    </p:set>
                                    <p:animEffect transition="in" filter="fade">
                                      <p:cBhvr>
                                        <p:cTn id="17" dur="10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p:nvPr/>
        </p:nvSpPr>
        <p:spPr>
          <a:xfrm>
            <a:off x="52200" y="74300"/>
            <a:ext cx="90396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600"/>
              <a:t>What is Motion Compensation?</a:t>
            </a:r>
            <a:endParaRPr sz="1600"/>
          </a:p>
        </p:txBody>
      </p:sp>
      <p:pic>
        <p:nvPicPr>
          <p:cNvPr id="75" name="Google Shape;75;p15"/>
          <p:cNvPicPr preferRelativeResize="0"/>
          <p:nvPr/>
        </p:nvPicPr>
        <p:blipFill>
          <a:blip r:embed="rId3">
            <a:alphaModFix/>
          </a:blip>
          <a:stretch>
            <a:fillRect/>
          </a:stretch>
        </p:blipFill>
        <p:spPr>
          <a:xfrm>
            <a:off x="4655275" y="1520225"/>
            <a:ext cx="4388675" cy="3163825"/>
          </a:xfrm>
          <a:prstGeom prst="rect">
            <a:avLst/>
          </a:prstGeom>
          <a:noFill/>
          <a:ln>
            <a:noFill/>
          </a:ln>
        </p:spPr>
      </p:pic>
      <p:pic>
        <p:nvPicPr>
          <p:cNvPr id="76" name="Google Shape;76;p15"/>
          <p:cNvPicPr preferRelativeResize="0"/>
          <p:nvPr/>
        </p:nvPicPr>
        <p:blipFill>
          <a:blip r:embed="rId4">
            <a:alphaModFix/>
          </a:blip>
          <a:stretch>
            <a:fillRect/>
          </a:stretch>
        </p:blipFill>
        <p:spPr>
          <a:xfrm>
            <a:off x="140150" y="1520225"/>
            <a:ext cx="4431850" cy="3163850"/>
          </a:xfrm>
          <a:prstGeom prst="rect">
            <a:avLst/>
          </a:prstGeom>
          <a:noFill/>
          <a:ln>
            <a:noFill/>
          </a:ln>
        </p:spPr>
      </p:pic>
      <p:sp>
        <p:nvSpPr>
          <p:cNvPr id="77" name="Google Shape;77;p15"/>
          <p:cNvSpPr txBox="1"/>
          <p:nvPr/>
        </p:nvSpPr>
        <p:spPr>
          <a:xfrm>
            <a:off x="1651975" y="1174500"/>
            <a:ext cx="140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Current Frame</a:t>
            </a:r>
            <a:endParaRPr/>
          </a:p>
        </p:txBody>
      </p:sp>
      <p:grpSp>
        <p:nvGrpSpPr>
          <p:cNvPr id="78" name="Google Shape;78;p15"/>
          <p:cNvGrpSpPr/>
          <p:nvPr/>
        </p:nvGrpSpPr>
        <p:grpSpPr>
          <a:xfrm>
            <a:off x="4633663" y="1520213"/>
            <a:ext cx="4431900" cy="3163850"/>
            <a:chOff x="162675" y="910625"/>
            <a:chExt cx="4431900" cy="3163850"/>
          </a:xfrm>
        </p:grpSpPr>
        <p:cxnSp>
          <p:nvCxnSpPr>
            <p:cNvPr id="79" name="Google Shape;79;p15"/>
            <p:cNvCxnSpPr/>
            <p:nvPr/>
          </p:nvCxnSpPr>
          <p:spPr>
            <a:xfrm>
              <a:off x="162675" y="910625"/>
              <a:ext cx="4431900" cy="0"/>
            </a:xfrm>
            <a:prstGeom prst="straightConnector1">
              <a:avLst/>
            </a:prstGeom>
            <a:noFill/>
            <a:ln w="19050" cap="flat" cmpd="sng">
              <a:solidFill>
                <a:schemeClr val="dk1"/>
              </a:solidFill>
              <a:prstDash val="solid"/>
              <a:round/>
              <a:headEnd type="none" w="med" len="med"/>
              <a:tailEnd type="none" w="med" len="med"/>
            </a:ln>
          </p:spPr>
        </p:cxnSp>
        <p:grpSp>
          <p:nvGrpSpPr>
            <p:cNvPr id="80" name="Google Shape;80;p15"/>
            <p:cNvGrpSpPr/>
            <p:nvPr/>
          </p:nvGrpSpPr>
          <p:grpSpPr>
            <a:xfrm>
              <a:off x="162675" y="910625"/>
              <a:ext cx="4431900" cy="3163850"/>
              <a:chOff x="162675" y="910625"/>
              <a:chExt cx="4431900" cy="3163850"/>
            </a:xfrm>
          </p:grpSpPr>
          <p:cxnSp>
            <p:nvCxnSpPr>
              <p:cNvPr id="81" name="Google Shape;81;p15"/>
              <p:cNvCxnSpPr/>
              <p:nvPr/>
            </p:nvCxnSpPr>
            <p:spPr>
              <a:xfrm>
                <a:off x="162675" y="1362604"/>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82" name="Google Shape;82;p15"/>
              <p:cNvCxnSpPr/>
              <p:nvPr/>
            </p:nvCxnSpPr>
            <p:spPr>
              <a:xfrm>
                <a:off x="162675" y="1814582"/>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83" name="Google Shape;83;p15"/>
              <p:cNvCxnSpPr/>
              <p:nvPr/>
            </p:nvCxnSpPr>
            <p:spPr>
              <a:xfrm>
                <a:off x="162675" y="2266561"/>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84" name="Google Shape;84;p15"/>
              <p:cNvCxnSpPr/>
              <p:nvPr/>
            </p:nvCxnSpPr>
            <p:spPr>
              <a:xfrm>
                <a:off x="162675" y="2718539"/>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85" name="Google Shape;85;p15"/>
              <p:cNvCxnSpPr/>
              <p:nvPr/>
            </p:nvCxnSpPr>
            <p:spPr>
              <a:xfrm>
                <a:off x="162675" y="3170518"/>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86" name="Google Shape;86;p15"/>
              <p:cNvCxnSpPr/>
              <p:nvPr/>
            </p:nvCxnSpPr>
            <p:spPr>
              <a:xfrm>
                <a:off x="162675" y="3622496"/>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87" name="Google Shape;87;p15"/>
              <p:cNvCxnSpPr/>
              <p:nvPr/>
            </p:nvCxnSpPr>
            <p:spPr>
              <a:xfrm>
                <a:off x="162675" y="4074475"/>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88" name="Google Shape;88;p15"/>
              <p:cNvCxnSpPr/>
              <p:nvPr/>
            </p:nvCxnSpPr>
            <p:spPr>
              <a:xfrm rot="5400000">
                <a:off x="1704194"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89" name="Google Shape;89;p15"/>
              <p:cNvCxnSpPr/>
              <p:nvPr/>
            </p:nvCxnSpPr>
            <p:spPr>
              <a:xfrm rot="5400000">
                <a:off x="12714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0" name="Google Shape;90;p15"/>
              <p:cNvCxnSpPr/>
              <p:nvPr/>
            </p:nvCxnSpPr>
            <p:spPr>
              <a:xfrm rot="5400000">
                <a:off x="7625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1" name="Google Shape;91;p15"/>
              <p:cNvCxnSpPr/>
              <p:nvPr/>
            </p:nvCxnSpPr>
            <p:spPr>
              <a:xfrm rot="5400000">
                <a:off x="329892"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2" name="Google Shape;92;p15"/>
              <p:cNvCxnSpPr/>
              <p:nvPr/>
            </p:nvCxnSpPr>
            <p:spPr>
              <a:xfrm rot="5400000">
                <a:off x="-1028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3" name="Google Shape;93;p15"/>
              <p:cNvCxnSpPr/>
              <p:nvPr/>
            </p:nvCxnSpPr>
            <p:spPr>
              <a:xfrm rot="5400000">
                <a:off x="-5355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4" name="Google Shape;94;p15"/>
              <p:cNvCxnSpPr/>
              <p:nvPr/>
            </p:nvCxnSpPr>
            <p:spPr>
              <a:xfrm rot="5400000">
                <a:off x="-968210"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5" name="Google Shape;95;p15"/>
              <p:cNvCxnSpPr/>
              <p:nvPr/>
            </p:nvCxnSpPr>
            <p:spPr>
              <a:xfrm rot="5400000">
                <a:off x="-1400911"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6" name="Google Shape;96;p15"/>
              <p:cNvCxnSpPr/>
              <p:nvPr/>
            </p:nvCxnSpPr>
            <p:spPr>
              <a:xfrm rot="5400000">
                <a:off x="2991068"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7" name="Google Shape;97;p15"/>
              <p:cNvCxnSpPr/>
              <p:nvPr/>
            </p:nvCxnSpPr>
            <p:spPr>
              <a:xfrm rot="5400000">
                <a:off x="2558367"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98" name="Google Shape;98;p15"/>
              <p:cNvCxnSpPr/>
              <p:nvPr/>
            </p:nvCxnSpPr>
            <p:spPr>
              <a:xfrm rot="5400000">
                <a:off x="2125666" y="2492525"/>
                <a:ext cx="3163800" cy="0"/>
              </a:xfrm>
              <a:prstGeom prst="straightConnector1">
                <a:avLst/>
              </a:prstGeom>
              <a:noFill/>
              <a:ln w="19050" cap="flat" cmpd="sng">
                <a:solidFill>
                  <a:schemeClr val="dk1"/>
                </a:solidFill>
                <a:prstDash val="solid"/>
                <a:round/>
                <a:headEnd type="none" w="med" len="med"/>
                <a:tailEnd type="none" w="med" len="med"/>
              </a:ln>
            </p:spPr>
          </p:cxnSp>
        </p:grpSp>
      </p:grpSp>
      <p:sp>
        <p:nvSpPr>
          <p:cNvPr id="99" name="Google Shape;99;p15"/>
          <p:cNvSpPr txBox="1"/>
          <p:nvPr/>
        </p:nvSpPr>
        <p:spPr>
          <a:xfrm>
            <a:off x="6251713" y="1174500"/>
            <a:ext cx="1195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t>Next Frame</a:t>
            </a:r>
            <a:endParaRPr/>
          </a:p>
        </p:txBody>
      </p:sp>
      <p:grpSp>
        <p:nvGrpSpPr>
          <p:cNvPr id="100" name="Google Shape;100;p15"/>
          <p:cNvGrpSpPr/>
          <p:nvPr/>
        </p:nvGrpSpPr>
        <p:grpSpPr>
          <a:xfrm>
            <a:off x="162675" y="1520225"/>
            <a:ext cx="4431900" cy="3163850"/>
            <a:chOff x="162675" y="910625"/>
            <a:chExt cx="4431900" cy="3163850"/>
          </a:xfrm>
        </p:grpSpPr>
        <p:cxnSp>
          <p:nvCxnSpPr>
            <p:cNvPr id="101" name="Google Shape;101;p15"/>
            <p:cNvCxnSpPr/>
            <p:nvPr/>
          </p:nvCxnSpPr>
          <p:spPr>
            <a:xfrm>
              <a:off x="162675" y="910625"/>
              <a:ext cx="4431900" cy="0"/>
            </a:xfrm>
            <a:prstGeom prst="straightConnector1">
              <a:avLst/>
            </a:prstGeom>
            <a:noFill/>
            <a:ln w="19050" cap="flat" cmpd="sng">
              <a:solidFill>
                <a:schemeClr val="dk1"/>
              </a:solidFill>
              <a:prstDash val="solid"/>
              <a:round/>
              <a:headEnd type="none" w="med" len="med"/>
              <a:tailEnd type="none" w="med" len="med"/>
            </a:ln>
          </p:spPr>
        </p:cxnSp>
        <p:grpSp>
          <p:nvGrpSpPr>
            <p:cNvPr id="102" name="Google Shape;102;p15"/>
            <p:cNvGrpSpPr/>
            <p:nvPr/>
          </p:nvGrpSpPr>
          <p:grpSpPr>
            <a:xfrm>
              <a:off x="162675" y="910625"/>
              <a:ext cx="4431900" cy="3163850"/>
              <a:chOff x="162675" y="910625"/>
              <a:chExt cx="4431900" cy="3163850"/>
            </a:xfrm>
          </p:grpSpPr>
          <p:cxnSp>
            <p:nvCxnSpPr>
              <p:cNvPr id="103" name="Google Shape;103;p15"/>
              <p:cNvCxnSpPr/>
              <p:nvPr/>
            </p:nvCxnSpPr>
            <p:spPr>
              <a:xfrm>
                <a:off x="162675" y="1362604"/>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04" name="Google Shape;104;p15"/>
              <p:cNvCxnSpPr/>
              <p:nvPr/>
            </p:nvCxnSpPr>
            <p:spPr>
              <a:xfrm>
                <a:off x="162675" y="1814582"/>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05" name="Google Shape;105;p15"/>
              <p:cNvCxnSpPr/>
              <p:nvPr/>
            </p:nvCxnSpPr>
            <p:spPr>
              <a:xfrm>
                <a:off x="162675" y="2266561"/>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06" name="Google Shape;106;p15"/>
              <p:cNvCxnSpPr/>
              <p:nvPr/>
            </p:nvCxnSpPr>
            <p:spPr>
              <a:xfrm>
                <a:off x="162675" y="2718539"/>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07" name="Google Shape;107;p15"/>
              <p:cNvCxnSpPr/>
              <p:nvPr/>
            </p:nvCxnSpPr>
            <p:spPr>
              <a:xfrm>
                <a:off x="162675" y="3170518"/>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08" name="Google Shape;108;p15"/>
              <p:cNvCxnSpPr/>
              <p:nvPr/>
            </p:nvCxnSpPr>
            <p:spPr>
              <a:xfrm>
                <a:off x="162675" y="3622496"/>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09" name="Google Shape;109;p15"/>
              <p:cNvCxnSpPr/>
              <p:nvPr/>
            </p:nvCxnSpPr>
            <p:spPr>
              <a:xfrm>
                <a:off x="162675" y="4074475"/>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10" name="Google Shape;110;p15"/>
              <p:cNvCxnSpPr/>
              <p:nvPr/>
            </p:nvCxnSpPr>
            <p:spPr>
              <a:xfrm rot="5400000">
                <a:off x="1704194"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11" name="Google Shape;111;p15"/>
              <p:cNvCxnSpPr/>
              <p:nvPr/>
            </p:nvCxnSpPr>
            <p:spPr>
              <a:xfrm rot="5400000">
                <a:off x="12714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12" name="Google Shape;112;p15"/>
              <p:cNvCxnSpPr/>
              <p:nvPr/>
            </p:nvCxnSpPr>
            <p:spPr>
              <a:xfrm rot="5400000">
                <a:off x="7625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13" name="Google Shape;113;p15"/>
              <p:cNvCxnSpPr/>
              <p:nvPr/>
            </p:nvCxnSpPr>
            <p:spPr>
              <a:xfrm rot="5400000">
                <a:off x="329892"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14" name="Google Shape;114;p15"/>
              <p:cNvCxnSpPr/>
              <p:nvPr/>
            </p:nvCxnSpPr>
            <p:spPr>
              <a:xfrm rot="5400000">
                <a:off x="-1028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15" name="Google Shape;115;p15"/>
              <p:cNvCxnSpPr/>
              <p:nvPr/>
            </p:nvCxnSpPr>
            <p:spPr>
              <a:xfrm rot="5400000">
                <a:off x="-5355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16" name="Google Shape;116;p15"/>
              <p:cNvCxnSpPr/>
              <p:nvPr/>
            </p:nvCxnSpPr>
            <p:spPr>
              <a:xfrm rot="5400000">
                <a:off x="-968210"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17" name="Google Shape;117;p15"/>
              <p:cNvCxnSpPr/>
              <p:nvPr/>
            </p:nvCxnSpPr>
            <p:spPr>
              <a:xfrm rot="5400000">
                <a:off x="-1400911"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18" name="Google Shape;118;p15"/>
              <p:cNvCxnSpPr/>
              <p:nvPr/>
            </p:nvCxnSpPr>
            <p:spPr>
              <a:xfrm rot="5400000">
                <a:off x="2991068"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19" name="Google Shape;119;p15"/>
              <p:cNvCxnSpPr/>
              <p:nvPr/>
            </p:nvCxnSpPr>
            <p:spPr>
              <a:xfrm rot="5400000">
                <a:off x="2558367"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20" name="Google Shape;120;p15"/>
              <p:cNvCxnSpPr/>
              <p:nvPr/>
            </p:nvCxnSpPr>
            <p:spPr>
              <a:xfrm rot="5400000">
                <a:off x="2125666" y="2492525"/>
                <a:ext cx="3163800" cy="0"/>
              </a:xfrm>
              <a:prstGeom prst="straightConnector1">
                <a:avLst/>
              </a:prstGeom>
              <a:noFill/>
              <a:ln w="19050" cap="flat" cmpd="sng">
                <a:solidFill>
                  <a:schemeClr val="dk1"/>
                </a:solidFill>
                <a:prstDash val="solid"/>
                <a:round/>
                <a:headEnd type="none" w="med" len="med"/>
                <a:tailEnd type="none" w="med" len="med"/>
              </a:ln>
            </p:spPr>
          </p:cxnSp>
        </p:grpSp>
      </p:grpSp>
      <p:sp>
        <p:nvSpPr>
          <p:cNvPr id="121" name="Google Shape;121;p15"/>
          <p:cNvSpPr/>
          <p:nvPr/>
        </p:nvSpPr>
        <p:spPr>
          <a:xfrm>
            <a:off x="1864300" y="3344275"/>
            <a:ext cx="460800" cy="431100"/>
          </a:xfrm>
          <a:prstGeom prst="rect">
            <a:avLst/>
          </a:prstGeom>
          <a:solidFill>
            <a:srgbClr val="FF0000"/>
          </a:solidFill>
          <a:ln w="9525" cap="flat" cmpd="sng">
            <a:solidFill>
              <a:schemeClr val="dk2"/>
            </a:solidFill>
            <a:prstDash val="solid"/>
            <a:round/>
            <a:headEnd type="none" w="sm" len="sm"/>
            <a:tailEnd type="none" w="sm" len="sm"/>
          </a:ln>
          <a:effectLst>
            <a:reflection stA="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2" name="Google Shape;122;p15"/>
          <p:cNvCxnSpPr>
            <a:stCxn id="121" idx="3"/>
          </p:cNvCxnSpPr>
          <p:nvPr/>
        </p:nvCxnSpPr>
        <p:spPr>
          <a:xfrm>
            <a:off x="2325100" y="3559825"/>
            <a:ext cx="344100" cy="0"/>
          </a:xfrm>
          <a:prstGeom prst="straightConnector1">
            <a:avLst/>
          </a:prstGeom>
          <a:noFill/>
          <a:ln w="38100" cap="flat" cmpd="sng">
            <a:solidFill>
              <a:srgbClr val="FF0000"/>
            </a:solidFill>
            <a:prstDash val="solid"/>
            <a:round/>
            <a:headEnd type="none" w="med" len="med"/>
            <a:tailEnd type="triangle" w="med" len="med"/>
          </a:ln>
        </p:spPr>
      </p:cxnSp>
      <p:cxnSp>
        <p:nvCxnSpPr>
          <p:cNvPr id="123" name="Google Shape;123;p15"/>
          <p:cNvCxnSpPr>
            <a:stCxn id="121" idx="0"/>
          </p:cNvCxnSpPr>
          <p:nvPr/>
        </p:nvCxnSpPr>
        <p:spPr>
          <a:xfrm rot="10800000">
            <a:off x="2094700" y="2958475"/>
            <a:ext cx="0" cy="385800"/>
          </a:xfrm>
          <a:prstGeom prst="straightConnector1">
            <a:avLst/>
          </a:prstGeom>
          <a:noFill/>
          <a:ln w="38100" cap="flat" cmpd="sng">
            <a:solidFill>
              <a:srgbClr val="FF0000"/>
            </a:solidFill>
            <a:prstDash val="solid"/>
            <a:round/>
            <a:headEnd type="none" w="med" len="med"/>
            <a:tailEnd type="triangle" w="med" len="med"/>
          </a:ln>
        </p:spPr>
      </p:cxnSp>
      <p:cxnSp>
        <p:nvCxnSpPr>
          <p:cNvPr id="124" name="Google Shape;124;p15"/>
          <p:cNvCxnSpPr>
            <a:stCxn id="121" idx="2"/>
          </p:cNvCxnSpPr>
          <p:nvPr/>
        </p:nvCxnSpPr>
        <p:spPr>
          <a:xfrm>
            <a:off x="2094700" y="3775375"/>
            <a:ext cx="0" cy="372600"/>
          </a:xfrm>
          <a:prstGeom prst="straightConnector1">
            <a:avLst/>
          </a:prstGeom>
          <a:noFill/>
          <a:ln w="38100" cap="flat" cmpd="sng">
            <a:solidFill>
              <a:srgbClr val="FF0000"/>
            </a:solidFill>
            <a:prstDash val="solid"/>
            <a:round/>
            <a:headEnd type="none" w="med" len="med"/>
            <a:tailEnd type="triangle" w="med" len="med"/>
          </a:ln>
        </p:spPr>
      </p:cxnSp>
      <p:cxnSp>
        <p:nvCxnSpPr>
          <p:cNvPr id="125" name="Google Shape;125;p15"/>
          <p:cNvCxnSpPr>
            <a:stCxn id="121" idx="1"/>
          </p:cNvCxnSpPr>
          <p:nvPr/>
        </p:nvCxnSpPr>
        <p:spPr>
          <a:xfrm rot="10800000">
            <a:off x="1533400" y="3559825"/>
            <a:ext cx="330900" cy="0"/>
          </a:xfrm>
          <a:prstGeom prst="straightConnector1">
            <a:avLst/>
          </a:prstGeom>
          <a:noFill/>
          <a:ln w="38100" cap="flat" cmpd="sng">
            <a:solidFill>
              <a:srgbClr val="FF0000"/>
            </a:solidFill>
            <a:prstDash val="solid"/>
            <a:round/>
            <a:headEnd type="none" w="med" len="med"/>
            <a:tailEnd type="triangle" w="med" len="med"/>
          </a:ln>
        </p:spPr>
      </p:cxnSp>
      <p:cxnSp>
        <p:nvCxnSpPr>
          <p:cNvPr id="126" name="Google Shape;126;p15"/>
          <p:cNvCxnSpPr/>
          <p:nvPr/>
        </p:nvCxnSpPr>
        <p:spPr>
          <a:xfrm rot="10800000" flipH="1">
            <a:off x="2325100" y="3062125"/>
            <a:ext cx="290400" cy="269100"/>
          </a:xfrm>
          <a:prstGeom prst="straightConnector1">
            <a:avLst/>
          </a:prstGeom>
          <a:noFill/>
          <a:ln w="38100" cap="flat" cmpd="sng">
            <a:solidFill>
              <a:srgbClr val="FF0000"/>
            </a:solidFill>
            <a:prstDash val="solid"/>
            <a:round/>
            <a:headEnd type="none" w="med" len="med"/>
            <a:tailEnd type="triangle" w="med" len="med"/>
          </a:ln>
        </p:spPr>
      </p:cxnSp>
      <p:cxnSp>
        <p:nvCxnSpPr>
          <p:cNvPr id="127" name="Google Shape;127;p15"/>
          <p:cNvCxnSpPr/>
          <p:nvPr/>
        </p:nvCxnSpPr>
        <p:spPr>
          <a:xfrm rot="10800000">
            <a:off x="1641700" y="3041725"/>
            <a:ext cx="226200" cy="289500"/>
          </a:xfrm>
          <a:prstGeom prst="straightConnector1">
            <a:avLst/>
          </a:prstGeom>
          <a:noFill/>
          <a:ln w="38100" cap="flat" cmpd="sng">
            <a:solidFill>
              <a:srgbClr val="FF0000"/>
            </a:solidFill>
            <a:prstDash val="solid"/>
            <a:round/>
            <a:headEnd type="none" w="med" len="med"/>
            <a:tailEnd type="triangle" w="med" len="med"/>
          </a:ln>
        </p:spPr>
      </p:cxnSp>
      <p:cxnSp>
        <p:nvCxnSpPr>
          <p:cNvPr id="128" name="Google Shape;128;p15"/>
          <p:cNvCxnSpPr/>
          <p:nvPr/>
        </p:nvCxnSpPr>
        <p:spPr>
          <a:xfrm flipH="1">
            <a:off x="1640500" y="3788425"/>
            <a:ext cx="227400" cy="252300"/>
          </a:xfrm>
          <a:prstGeom prst="straightConnector1">
            <a:avLst/>
          </a:prstGeom>
          <a:noFill/>
          <a:ln w="38100" cap="flat" cmpd="sng">
            <a:solidFill>
              <a:srgbClr val="FF0000"/>
            </a:solidFill>
            <a:prstDash val="solid"/>
            <a:round/>
            <a:headEnd type="none" w="med" len="med"/>
            <a:tailEnd type="triangle" w="med" len="med"/>
          </a:ln>
        </p:spPr>
      </p:cxnSp>
      <p:cxnSp>
        <p:nvCxnSpPr>
          <p:cNvPr id="129" name="Google Shape;129;p15"/>
          <p:cNvCxnSpPr/>
          <p:nvPr/>
        </p:nvCxnSpPr>
        <p:spPr>
          <a:xfrm>
            <a:off x="2325100" y="3788425"/>
            <a:ext cx="231000" cy="249900"/>
          </a:xfrm>
          <a:prstGeom prst="straightConnector1">
            <a:avLst/>
          </a:prstGeom>
          <a:noFill/>
          <a:ln w="38100" cap="flat" cmpd="sng">
            <a:solidFill>
              <a:srgbClr val="FF0000"/>
            </a:solidFill>
            <a:prstDash val="solid"/>
            <a:round/>
            <a:headEnd type="none" w="med" len="med"/>
            <a:tailEnd type="triangle" w="med" len="med"/>
          </a:ln>
        </p:spPr>
      </p:cxnSp>
      <p:sp>
        <p:nvSpPr>
          <p:cNvPr id="130" name="Google Shape;130;p15"/>
          <p:cNvSpPr/>
          <p:nvPr/>
        </p:nvSpPr>
        <p:spPr>
          <a:xfrm>
            <a:off x="6358850" y="3344275"/>
            <a:ext cx="460800" cy="431100"/>
          </a:xfrm>
          <a:prstGeom prst="rect">
            <a:avLst/>
          </a:prstGeom>
          <a:solidFill>
            <a:srgbClr val="FF0000"/>
          </a:solidFill>
          <a:ln w="9525" cap="flat" cmpd="sng">
            <a:solidFill>
              <a:schemeClr val="dk2"/>
            </a:solidFill>
            <a:prstDash val="solid"/>
            <a:round/>
            <a:headEnd type="none" w="sm" len="sm"/>
            <a:tailEnd type="none" w="sm" len="sm"/>
          </a:ln>
          <a:effectLst>
            <a:reflection stA="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6750900" y="2251275"/>
            <a:ext cx="1136700" cy="985800"/>
          </a:xfrm>
          <a:prstGeom prst="wedgeRectCallout">
            <a:avLst>
              <a:gd name="adj1" fmla="val -61459"/>
              <a:gd name="adj2" fmla="val 85936"/>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2" name="Google Shape;132;p15"/>
          <p:cNvPicPr preferRelativeResize="0"/>
          <p:nvPr/>
        </p:nvPicPr>
        <p:blipFill>
          <a:blip r:embed="rId5">
            <a:alphaModFix/>
          </a:blip>
          <a:stretch>
            <a:fillRect/>
          </a:stretch>
        </p:blipFill>
        <p:spPr>
          <a:xfrm>
            <a:off x="6777638" y="2275912"/>
            <a:ext cx="1083225" cy="936525"/>
          </a:xfrm>
          <a:prstGeom prst="rect">
            <a:avLst/>
          </a:prstGeom>
          <a:noFill/>
          <a:ln>
            <a:noFill/>
          </a:ln>
        </p:spPr>
      </p:pic>
      <p:cxnSp>
        <p:nvCxnSpPr>
          <p:cNvPr id="133" name="Google Shape;133;p15"/>
          <p:cNvCxnSpPr/>
          <p:nvPr/>
        </p:nvCxnSpPr>
        <p:spPr>
          <a:xfrm>
            <a:off x="2325100" y="3559825"/>
            <a:ext cx="344100" cy="0"/>
          </a:xfrm>
          <a:prstGeom prst="straightConnector1">
            <a:avLst/>
          </a:prstGeom>
          <a:noFill/>
          <a:ln w="38100" cap="flat" cmpd="sng">
            <a:solidFill>
              <a:srgbClr val="0000FF"/>
            </a:solidFill>
            <a:prstDash val="solid"/>
            <a:round/>
            <a:headEnd type="none" w="med" len="med"/>
            <a:tailEnd type="triangle" w="med" len="med"/>
          </a:ln>
        </p:spPr>
      </p:cxnSp>
      <p:pic>
        <p:nvPicPr>
          <p:cNvPr id="134" name="Google Shape;134;p15"/>
          <p:cNvPicPr preferRelativeResize="0"/>
          <p:nvPr/>
        </p:nvPicPr>
        <p:blipFill>
          <a:blip r:embed="rId5">
            <a:alphaModFix/>
          </a:blip>
          <a:stretch>
            <a:fillRect/>
          </a:stretch>
        </p:blipFill>
        <p:spPr>
          <a:xfrm>
            <a:off x="1864299" y="3344273"/>
            <a:ext cx="498619" cy="431100"/>
          </a:xfrm>
          <a:prstGeom prst="rect">
            <a:avLst/>
          </a:prstGeom>
          <a:noFill/>
          <a:ln>
            <a:noFill/>
          </a:ln>
        </p:spPr>
      </p:pic>
      <p:sp>
        <p:nvSpPr>
          <p:cNvPr id="135" name="Google Shape;135;p15"/>
          <p:cNvSpPr txBox="1"/>
          <p:nvPr/>
        </p:nvSpPr>
        <p:spPr>
          <a:xfrm>
            <a:off x="3270000" y="708500"/>
            <a:ext cx="26040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600"/>
              <a:t>Motion Estimation</a:t>
            </a:r>
            <a:endParaRPr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5"/>
                                        </p:tgtEl>
                                        <p:attrNameLst>
                                          <p:attrName>style.visibility</p:attrName>
                                        </p:attrNameLst>
                                      </p:cBhvr>
                                      <p:to>
                                        <p:strVal val="visible"/>
                                      </p:to>
                                    </p:set>
                                    <p:animEffect transition="in" filter="fade">
                                      <p:cBhvr>
                                        <p:cTn id="11" dur="1000"/>
                                        <p:tgtEl>
                                          <p:spTgt spid="75"/>
                                        </p:tgtEl>
                                      </p:cBhvr>
                                    </p:animEffect>
                                  </p:childTnLst>
                                </p:cTn>
                              </p:par>
                              <p:par>
                                <p:cTn id="12" presetID="10" presetClass="entr" presetSubtype="0" fill="hold" nodeType="withEffect">
                                  <p:stCondLst>
                                    <p:cond delay="0"/>
                                  </p:stCondLst>
                                  <p:childTnLst>
                                    <p:set>
                                      <p:cBhvr>
                                        <p:cTn id="13" dur="1" fill="hold">
                                          <p:stCondLst>
                                            <p:cond delay="0"/>
                                          </p:stCondLst>
                                        </p:cTn>
                                        <p:tgtEl>
                                          <p:spTgt spid="77"/>
                                        </p:tgtEl>
                                        <p:attrNameLst>
                                          <p:attrName>style.visibility</p:attrName>
                                        </p:attrNameLst>
                                      </p:cBhvr>
                                      <p:to>
                                        <p:strVal val="visible"/>
                                      </p:to>
                                    </p:set>
                                    <p:animEffect transition="in" filter="fade">
                                      <p:cBhvr>
                                        <p:cTn id="14" dur="1000"/>
                                        <p:tgtEl>
                                          <p:spTgt spid="77"/>
                                        </p:tgtEl>
                                      </p:cBhvr>
                                    </p:animEffect>
                                  </p:childTnLst>
                                </p:cTn>
                              </p:par>
                              <p:par>
                                <p:cTn id="15" presetID="10" presetClass="entr" presetSubtype="0" fill="hold" nodeType="withEffect">
                                  <p:stCondLst>
                                    <p:cond delay="0"/>
                                  </p:stCondLst>
                                  <p:childTnLst>
                                    <p:set>
                                      <p:cBhvr>
                                        <p:cTn id="16" dur="1" fill="hold">
                                          <p:stCondLst>
                                            <p:cond delay="0"/>
                                          </p:stCondLst>
                                        </p:cTn>
                                        <p:tgtEl>
                                          <p:spTgt spid="76"/>
                                        </p:tgtEl>
                                        <p:attrNameLst>
                                          <p:attrName>style.visibility</p:attrName>
                                        </p:attrNameLst>
                                      </p:cBhvr>
                                      <p:to>
                                        <p:strVal val="visible"/>
                                      </p:to>
                                    </p:set>
                                    <p:animEffect transition="in" filter="fade">
                                      <p:cBhvr>
                                        <p:cTn id="17" dur="1000"/>
                                        <p:tgtEl>
                                          <p:spTgt spid="76"/>
                                        </p:tgtEl>
                                      </p:cBhvr>
                                    </p:animEffect>
                                  </p:childTnLst>
                                </p:cTn>
                              </p:par>
                              <p:par>
                                <p:cTn id="18" presetID="10" presetClass="entr" presetSubtype="0" fill="hold" nodeType="withEffect">
                                  <p:stCondLst>
                                    <p:cond delay="0"/>
                                  </p:stCondLst>
                                  <p:childTnLst>
                                    <p:set>
                                      <p:cBhvr>
                                        <p:cTn id="19" dur="1" fill="hold">
                                          <p:stCondLst>
                                            <p:cond delay="0"/>
                                          </p:stCondLst>
                                        </p:cTn>
                                        <p:tgtEl>
                                          <p:spTgt spid="99"/>
                                        </p:tgtEl>
                                        <p:attrNameLst>
                                          <p:attrName>style.visibility</p:attrName>
                                        </p:attrNameLst>
                                      </p:cBhvr>
                                      <p:to>
                                        <p:strVal val="visible"/>
                                      </p:to>
                                    </p:set>
                                    <p:animEffect transition="in" filter="fade">
                                      <p:cBhvr>
                                        <p:cTn id="20" dur="1000"/>
                                        <p:tgtEl>
                                          <p:spTgt spid="9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00"/>
                                        </p:tgtEl>
                                        <p:attrNameLst>
                                          <p:attrName>style.visibility</p:attrName>
                                        </p:attrNameLst>
                                      </p:cBhvr>
                                      <p:to>
                                        <p:strVal val="visible"/>
                                      </p:to>
                                    </p:set>
                                    <p:animEffect transition="in" filter="fade">
                                      <p:cBhvr>
                                        <p:cTn id="25" dur="1000"/>
                                        <p:tgtEl>
                                          <p:spTgt spid="100"/>
                                        </p:tgtEl>
                                      </p:cBhvr>
                                    </p:animEffect>
                                  </p:childTnLst>
                                </p:cTn>
                              </p:par>
                              <p:par>
                                <p:cTn id="26" presetID="10" presetClass="entr" presetSubtype="0" fill="hold" nodeType="withEffect">
                                  <p:stCondLst>
                                    <p:cond delay="0"/>
                                  </p:stCondLst>
                                  <p:childTnLst>
                                    <p:set>
                                      <p:cBhvr>
                                        <p:cTn id="27" dur="1" fill="hold">
                                          <p:stCondLst>
                                            <p:cond delay="0"/>
                                          </p:stCondLst>
                                        </p:cTn>
                                        <p:tgtEl>
                                          <p:spTgt spid="78"/>
                                        </p:tgtEl>
                                        <p:attrNameLst>
                                          <p:attrName>style.visibility</p:attrName>
                                        </p:attrNameLst>
                                      </p:cBhvr>
                                      <p:to>
                                        <p:strVal val="visible"/>
                                      </p:to>
                                    </p:set>
                                    <p:animEffect transition="in" filter="fade">
                                      <p:cBhvr>
                                        <p:cTn id="28" dur="1000"/>
                                        <p:tgtEl>
                                          <p:spTgt spid="7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21"/>
                                        </p:tgtEl>
                                        <p:attrNameLst>
                                          <p:attrName>style.visibility</p:attrName>
                                        </p:attrNameLst>
                                      </p:cBhvr>
                                      <p:to>
                                        <p:strVal val="visible"/>
                                      </p:to>
                                    </p:set>
                                    <p:animEffect transition="in" filter="fade">
                                      <p:cBhvr>
                                        <p:cTn id="33" dur="1000"/>
                                        <p:tgtEl>
                                          <p:spTgt spid="121"/>
                                        </p:tgtEl>
                                      </p:cBhvr>
                                    </p:animEffect>
                                  </p:childTnLst>
                                </p:cTn>
                              </p:par>
                              <p:par>
                                <p:cTn id="34" presetID="10" presetClass="entr" presetSubtype="0" fill="hold" nodeType="withEffect">
                                  <p:stCondLst>
                                    <p:cond delay="0"/>
                                  </p:stCondLst>
                                  <p:childTnLst>
                                    <p:set>
                                      <p:cBhvr>
                                        <p:cTn id="35" dur="1" fill="hold">
                                          <p:stCondLst>
                                            <p:cond delay="0"/>
                                          </p:stCondLst>
                                        </p:cTn>
                                        <p:tgtEl>
                                          <p:spTgt spid="130"/>
                                        </p:tgtEl>
                                        <p:attrNameLst>
                                          <p:attrName>style.visibility</p:attrName>
                                        </p:attrNameLst>
                                      </p:cBhvr>
                                      <p:to>
                                        <p:strVal val="visible"/>
                                      </p:to>
                                    </p:set>
                                    <p:animEffect transition="in" filter="fade">
                                      <p:cBhvr>
                                        <p:cTn id="36" dur="1000"/>
                                        <p:tgtEl>
                                          <p:spTgt spid="13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32"/>
                                        </p:tgtEl>
                                        <p:attrNameLst>
                                          <p:attrName>style.visibility</p:attrName>
                                        </p:attrNameLst>
                                      </p:cBhvr>
                                      <p:to>
                                        <p:strVal val="visible"/>
                                      </p:to>
                                    </p:set>
                                    <p:animEffect transition="in" filter="fade">
                                      <p:cBhvr>
                                        <p:cTn id="41" dur="1000"/>
                                        <p:tgtEl>
                                          <p:spTgt spid="132"/>
                                        </p:tgtEl>
                                      </p:cBhvr>
                                    </p:animEffect>
                                  </p:childTnLst>
                                </p:cTn>
                              </p:par>
                              <p:par>
                                <p:cTn id="42" presetID="10" presetClass="entr" presetSubtype="0" fill="hold" nodeType="withEffect">
                                  <p:stCondLst>
                                    <p:cond delay="0"/>
                                  </p:stCondLst>
                                  <p:childTnLst>
                                    <p:set>
                                      <p:cBhvr>
                                        <p:cTn id="43" dur="1" fill="hold">
                                          <p:stCondLst>
                                            <p:cond delay="0"/>
                                          </p:stCondLst>
                                        </p:cTn>
                                        <p:tgtEl>
                                          <p:spTgt spid="131"/>
                                        </p:tgtEl>
                                        <p:attrNameLst>
                                          <p:attrName>style.visibility</p:attrName>
                                        </p:attrNameLst>
                                      </p:cBhvr>
                                      <p:to>
                                        <p:strVal val="visible"/>
                                      </p:to>
                                    </p:set>
                                    <p:animEffect transition="in" filter="fade">
                                      <p:cBhvr>
                                        <p:cTn id="44" dur="1000"/>
                                        <p:tgtEl>
                                          <p:spTgt spid="131"/>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23"/>
                                        </p:tgtEl>
                                        <p:attrNameLst>
                                          <p:attrName>style.visibility</p:attrName>
                                        </p:attrNameLst>
                                      </p:cBhvr>
                                      <p:to>
                                        <p:strVal val="visible"/>
                                      </p:to>
                                    </p:set>
                                    <p:animEffect transition="in" filter="fade">
                                      <p:cBhvr>
                                        <p:cTn id="49" dur="100"/>
                                        <p:tgtEl>
                                          <p:spTgt spid="123"/>
                                        </p:tgtEl>
                                      </p:cBhvr>
                                    </p:animEffect>
                                  </p:childTnLst>
                                </p:cTn>
                              </p:par>
                            </p:childTnLst>
                          </p:cTn>
                        </p:par>
                        <p:par>
                          <p:cTn id="50" fill="hold">
                            <p:stCondLst>
                              <p:cond delay="100"/>
                            </p:stCondLst>
                            <p:childTnLst>
                              <p:par>
                                <p:cTn id="51" presetID="10" presetClass="entr" presetSubtype="0" fill="hold" nodeType="afterEffect">
                                  <p:stCondLst>
                                    <p:cond delay="0"/>
                                  </p:stCondLst>
                                  <p:childTnLst>
                                    <p:set>
                                      <p:cBhvr>
                                        <p:cTn id="52" dur="1" fill="hold">
                                          <p:stCondLst>
                                            <p:cond delay="0"/>
                                          </p:stCondLst>
                                        </p:cTn>
                                        <p:tgtEl>
                                          <p:spTgt spid="124"/>
                                        </p:tgtEl>
                                        <p:attrNameLst>
                                          <p:attrName>style.visibility</p:attrName>
                                        </p:attrNameLst>
                                      </p:cBhvr>
                                      <p:to>
                                        <p:strVal val="visible"/>
                                      </p:to>
                                    </p:set>
                                    <p:animEffect transition="in" filter="fade">
                                      <p:cBhvr>
                                        <p:cTn id="53" dur="100"/>
                                        <p:tgtEl>
                                          <p:spTgt spid="124"/>
                                        </p:tgtEl>
                                      </p:cBhvr>
                                    </p:animEffect>
                                  </p:childTnLst>
                                </p:cTn>
                              </p:par>
                            </p:childTnLst>
                          </p:cTn>
                        </p:par>
                        <p:par>
                          <p:cTn id="54" fill="hold">
                            <p:stCondLst>
                              <p:cond delay="200"/>
                            </p:stCondLst>
                            <p:childTnLst>
                              <p:par>
                                <p:cTn id="55" presetID="10" presetClass="entr" presetSubtype="0" fill="hold" nodeType="afterEffect">
                                  <p:stCondLst>
                                    <p:cond delay="0"/>
                                  </p:stCondLst>
                                  <p:childTnLst>
                                    <p:set>
                                      <p:cBhvr>
                                        <p:cTn id="56" dur="1" fill="hold">
                                          <p:stCondLst>
                                            <p:cond delay="0"/>
                                          </p:stCondLst>
                                        </p:cTn>
                                        <p:tgtEl>
                                          <p:spTgt spid="125"/>
                                        </p:tgtEl>
                                        <p:attrNameLst>
                                          <p:attrName>style.visibility</p:attrName>
                                        </p:attrNameLst>
                                      </p:cBhvr>
                                      <p:to>
                                        <p:strVal val="visible"/>
                                      </p:to>
                                    </p:set>
                                    <p:animEffect transition="in" filter="fade">
                                      <p:cBhvr>
                                        <p:cTn id="57" dur="100"/>
                                        <p:tgtEl>
                                          <p:spTgt spid="125"/>
                                        </p:tgtEl>
                                      </p:cBhvr>
                                    </p:animEffect>
                                  </p:childTnLst>
                                </p:cTn>
                              </p:par>
                            </p:childTnLst>
                          </p:cTn>
                        </p:par>
                        <p:par>
                          <p:cTn id="58" fill="hold">
                            <p:stCondLst>
                              <p:cond delay="300"/>
                            </p:stCondLst>
                            <p:childTnLst>
                              <p:par>
                                <p:cTn id="59" presetID="10" presetClass="entr" presetSubtype="0" fill="hold" nodeType="afterEffect">
                                  <p:stCondLst>
                                    <p:cond delay="0"/>
                                  </p:stCondLst>
                                  <p:childTnLst>
                                    <p:set>
                                      <p:cBhvr>
                                        <p:cTn id="60" dur="1" fill="hold">
                                          <p:stCondLst>
                                            <p:cond delay="0"/>
                                          </p:stCondLst>
                                        </p:cTn>
                                        <p:tgtEl>
                                          <p:spTgt spid="126"/>
                                        </p:tgtEl>
                                        <p:attrNameLst>
                                          <p:attrName>style.visibility</p:attrName>
                                        </p:attrNameLst>
                                      </p:cBhvr>
                                      <p:to>
                                        <p:strVal val="visible"/>
                                      </p:to>
                                    </p:set>
                                    <p:animEffect transition="in" filter="fade">
                                      <p:cBhvr>
                                        <p:cTn id="61" dur="100"/>
                                        <p:tgtEl>
                                          <p:spTgt spid="126"/>
                                        </p:tgtEl>
                                      </p:cBhvr>
                                    </p:animEffect>
                                  </p:childTnLst>
                                </p:cTn>
                              </p:par>
                            </p:childTnLst>
                          </p:cTn>
                        </p:par>
                        <p:par>
                          <p:cTn id="62" fill="hold">
                            <p:stCondLst>
                              <p:cond delay="400"/>
                            </p:stCondLst>
                            <p:childTnLst>
                              <p:par>
                                <p:cTn id="63" presetID="10" presetClass="entr" presetSubtype="0" fill="hold" nodeType="afterEffect">
                                  <p:stCondLst>
                                    <p:cond delay="0"/>
                                  </p:stCondLst>
                                  <p:childTnLst>
                                    <p:set>
                                      <p:cBhvr>
                                        <p:cTn id="64" dur="1" fill="hold">
                                          <p:stCondLst>
                                            <p:cond delay="0"/>
                                          </p:stCondLst>
                                        </p:cTn>
                                        <p:tgtEl>
                                          <p:spTgt spid="127"/>
                                        </p:tgtEl>
                                        <p:attrNameLst>
                                          <p:attrName>style.visibility</p:attrName>
                                        </p:attrNameLst>
                                      </p:cBhvr>
                                      <p:to>
                                        <p:strVal val="visible"/>
                                      </p:to>
                                    </p:set>
                                    <p:animEffect transition="in" filter="fade">
                                      <p:cBhvr>
                                        <p:cTn id="65" dur="100"/>
                                        <p:tgtEl>
                                          <p:spTgt spid="127"/>
                                        </p:tgtEl>
                                      </p:cBhvr>
                                    </p:animEffect>
                                  </p:childTnLst>
                                </p:cTn>
                              </p:par>
                            </p:childTnLst>
                          </p:cTn>
                        </p:par>
                        <p:par>
                          <p:cTn id="66" fill="hold">
                            <p:stCondLst>
                              <p:cond delay="500"/>
                            </p:stCondLst>
                            <p:childTnLst>
                              <p:par>
                                <p:cTn id="67" presetID="10" presetClass="entr" presetSubtype="0" fill="hold" nodeType="afterEffect">
                                  <p:stCondLst>
                                    <p:cond delay="0"/>
                                  </p:stCondLst>
                                  <p:childTnLst>
                                    <p:set>
                                      <p:cBhvr>
                                        <p:cTn id="68" dur="1" fill="hold">
                                          <p:stCondLst>
                                            <p:cond delay="0"/>
                                          </p:stCondLst>
                                        </p:cTn>
                                        <p:tgtEl>
                                          <p:spTgt spid="128"/>
                                        </p:tgtEl>
                                        <p:attrNameLst>
                                          <p:attrName>style.visibility</p:attrName>
                                        </p:attrNameLst>
                                      </p:cBhvr>
                                      <p:to>
                                        <p:strVal val="visible"/>
                                      </p:to>
                                    </p:set>
                                    <p:animEffect transition="in" filter="fade">
                                      <p:cBhvr>
                                        <p:cTn id="69" dur="100"/>
                                        <p:tgtEl>
                                          <p:spTgt spid="128"/>
                                        </p:tgtEl>
                                      </p:cBhvr>
                                    </p:animEffect>
                                  </p:childTnLst>
                                </p:cTn>
                              </p:par>
                            </p:childTnLst>
                          </p:cTn>
                        </p:par>
                        <p:par>
                          <p:cTn id="70" fill="hold">
                            <p:stCondLst>
                              <p:cond delay="600"/>
                            </p:stCondLst>
                            <p:childTnLst>
                              <p:par>
                                <p:cTn id="71" presetID="10" presetClass="entr" presetSubtype="0" fill="hold" nodeType="afterEffect">
                                  <p:stCondLst>
                                    <p:cond delay="0"/>
                                  </p:stCondLst>
                                  <p:childTnLst>
                                    <p:set>
                                      <p:cBhvr>
                                        <p:cTn id="72" dur="1" fill="hold">
                                          <p:stCondLst>
                                            <p:cond delay="0"/>
                                          </p:stCondLst>
                                        </p:cTn>
                                        <p:tgtEl>
                                          <p:spTgt spid="129"/>
                                        </p:tgtEl>
                                        <p:attrNameLst>
                                          <p:attrName>style.visibility</p:attrName>
                                        </p:attrNameLst>
                                      </p:cBhvr>
                                      <p:to>
                                        <p:strVal val="visible"/>
                                      </p:to>
                                    </p:set>
                                    <p:animEffect transition="in" filter="fade">
                                      <p:cBhvr>
                                        <p:cTn id="73" dur="100"/>
                                        <p:tgtEl>
                                          <p:spTgt spid="129"/>
                                        </p:tgtEl>
                                      </p:cBhvr>
                                    </p:animEffect>
                                  </p:childTnLst>
                                </p:cTn>
                              </p:par>
                            </p:childTnLst>
                          </p:cTn>
                        </p:par>
                        <p:par>
                          <p:cTn id="74" fill="hold">
                            <p:stCondLst>
                              <p:cond delay="700"/>
                            </p:stCondLst>
                            <p:childTnLst>
                              <p:par>
                                <p:cTn id="75" presetID="10" presetClass="entr" presetSubtype="0" fill="hold" nodeType="afterEffect">
                                  <p:stCondLst>
                                    <p:cond delay="0"/>
                                  </p:stCondLst>
                                  <p:childTnLst>
                                    <p:set>
                                      <p:cBhvr>
                                        <p:cTn id="76" dur="1" fill="hold">
                                          <p:stCondLst>
                                            <p:cond delay="0"/>
                                          </p:stCondLst>
                                        </p:cTn>
                                        <p:tgtEl>
                                          <p:spTgt spid="122"/>
                                        </p:tgtEl>
                                        <p:attrNameLst>
                                          <p:attrName>style.visibility</p:attrName>
                                        </p:attrNameLst>
                                      </p:cBhvr>
                                      <p:to>
                                        <p:strVal val="visible"/>
                                      </p:to>
                                    </p:set>
                                    <p:animEffect transition="in" filter="fade">
                                      <p:cBhvr>
                                        <p:cTn id="77" dur="100"/>
                                        <p:tgtEl>
                                          <p:spTgt spid="122"/>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133"/>
                                        </p:tgtEl>
                                        <p:attrNameLst>
                                          <p:attrName>style.visibility</p:attrName>
                                        </p:attrNameLst>
                                      </p:cBhvr>
                                      <p:to>
                                        <p:strVal val="visible"/>
                                      </p:to>
                                    </p:set>
                                    <p:animEffect transition="in" filter="fade">
                                      <p:cBhvr>
                                        <p:cTn id="82" dur="1000"/>
                                        <p:tgtEl>
                                          <p:spTgt spid="133"/>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134"/>
                                        </p:tgtEl>
                                        <p:attrNameLst>
                                          <p:attrName>style.visibility</p:attrName>
                                        </p:attrNameLst>
                                      </p:cBhvr>
                                      <p:to>
                                        <p:strVal val="visible"/>
                                      </p:to>
                                    </p:set>
                                    <p:animEffect transition="in" filter="fade">
                                      <p:cBhvr>
                                        <p:cTn id="87" dur="100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6"/>
          <p:cNvSpPr txBox="1"/>
          <p:nvPr/>
        </p:nvSpPr>
        <p:spPr>
          <a:xfrm>
            <a:off x="104550" y="133800"/>
            <a:ext cx="90396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600"/>
              <a:t>What is Motion Compensation?</a:t>
            </a:r>
            <a:endParaRPr sz="1600"/>
          </a:p>
        </p:txBody>
      </p:sp>
      <p:pic>
        <p:nvPicPr>
          <p:cNvPr id="141" name="Google Shape;141;p16"/>
          <p:cNvPicPr preferRelativeResize="0"/>
          <p:nvPr/>
        </p:nvPicPr>
        <p:blipFill>
          <a:blip r:embed="rId3">
            <a:alphaModFix/>
          </a:blip>
          <a:stretch>
            <a:fillRect/>
          </a:stretch>
        </p:blipFill>
        <p:spPr>
          <a:xfrm>
            <a:off x="195525" y="1000225"/>
            <a:ext cx="4300275" cy="3225212"/>
          </a:xfrm>
          <a:prstGeom prst="rect">
            <a:avLst/>
          </a:prstGeom>
          <a:noFill/>
          <a:ln>
            <a:noFill/>
          </a:ln>
        </p:spPr>
      </p:pic>
      <p:pic>
        <p:nvPicPr>
          <p:cNvPr id="142" name="Google Shape;142;p16"/>
          <p:cNvPicPr preferRelativeResize="0"/>
          <p:nvPr/>
        </p:nvPicPr>
        <p:blipFill>
          <a:blip r:embed="rId4">
            <a:alphaModFix/>
          </a:blip>
          <a:stretch>
            <a:fillRect/>
          </a:stretch>
        </p:blipFill>
        <p:spPr>
          <a:xfrm>
            <a:off x="4600016" y="1000200"/>
            <a:ext cx="4300275" cy="3225264"/>
          </a:xfrm>
          <a:prstGeom prst="rect">
            <a:avLst/>
          </a:prstGeom>
          <a:noFill/>
          <a:ln>
            <a:noFill/>
          </a:ln>
        </p:spPr>
      </p:pic>
      <p:sp>
        <p:nvSpPr>
          <p:cNvPr id="143" name="Google Shape;143;p16"/>
          <p:cNvSpPr txBox="1"/>
          <p:nvPr/>
        </p:nvSpPr>
        <p:spPr>
          <a:xfrm>
            <a:off x="1641563" y="676225"/>
            <a:ext cx="1408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t>Motion Vector</a:t>
            </a:r>
            <a:endParaRPr/>
          </a:p>
        </p:txBody>
      </p:sp>
      <p:sp>
        <p:nvSpPr>
          <p:cNvPr id="144" name="Google Shape;144;p16"/>
          <p:cNvSpPr txBox="1"/>
          <p:nvPr/>
        </p:nvSpPr>
        <p:spPr>
          <a:xfrm>
            <a:off x="5786413" y="676225"/>
            <a:ext cx="1927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t>Predicted Next Frame</a:t>
            </a:r>
            <a:endParaRPr/>
          </a:p>
        </p:txBody>
      </p:sp>
      <p:sp>
        <p:nvSpPr>
          <p:cNvPr id="145" name="Google Shape;145;p16"/>
          <p:cNvSpPr/>
          <p:nvPr/>
        </p:nvSpPr>
        <p:spPr>
          <a:xfrm>
            <a:off x="6825925" y="1845325"/>
            <a:ext cx="1136700" cy="985800"/>
          </a:xfrm>
          <a:prstGeom prst="wedgeRectCallout">
            <a:avLst>
              <a:gd name="adj1" fmla="val -61459"/>
              <a:gd name="adj2" fmla="val 85936"/>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6" name="Google Shape;146;p16"/>
          <p:cNvPicPr preferRelativeResize="0"/>
          <p:nvPr/>
        </p:nvPicPr>
        <p:blipFill>
          <a:blip r:embed="rId5">
            <a:alphaModFix/>
          </a:blip>
          <a:stretch>
            <a:fillRect/>
          </a:stretch>
        </p:blipFill>
        <p:spPr>
          <a:xfrm>
            <a:off x="6825925" y="1845325"/>
            <a:ext cx="1136700" cy="9858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
                                        </p:tgtEl>
                                        <p:attrNameLst>
                                          <p:attrName>style.visibility</p:attrName>
                                        </p:attrNameLst>
                                      </p:cBhvr>
                                      <p:to>
                                        <p:strVal val="visible"/>
                                      </p:to>
                                    </p:set>
                                    <p:animEffect transition="in" filter="fade">
                                      <p:cBhvr>
                                        <p:cTn id="7" dur="1"/>
                                        <p:tgtEl>
                                          <p:spTgt spid="143"/>
                                        </p:tgtEl>
                                      </p:cBhvr>
                                    </p:animEffect>
                                  </p:childTnLst>
                                </p:cTn>
                              </p:par>
                              <p:par>
                                <p:cTn id="8" presetID="10" presetClass="entr" presetSubtype="0" fill="hold" nodeType="withEffect">
                                  <p:stCondLst>
                                    <p:cond delay="0"/>
                                  </p:stCondLst>
                                  <p:childTnLst>
                                    <p:set>
                                      <p:cBhvr>
                                        <p:cTn id="9" dur="1" fill="hold">
                                          <p:stCondLst>
                                            <p:cond delay="0"/>
                                          </p:stCondLst>
                                        </p:cTn>
                                        <p:tgtEl>
                                          <p:spTgt spid="141"/>
                                        </p:tgtEl>
                                        <p:attrNameLst>
                                          <p:attrName>style.visibility</p:attrName>
                                        </p:attrNameLst>
                                      </p:cBhvr>
                                      <p:to>
                                        <p:strVal val="visible"/>
                                      </p:to>
                                    </p:set>
                                    <p:animEffect transition="in" filter="fade">
                                      <p:cBhvr>
                                        <p:cTn id="10" dur="1000"/>
                                        <p:tgtEl>
                                          <p:spTgt spid="14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4"/>
                                        </p:tgtEl>
                                        <p:attrNameLst>
                                          <p:attrName>style.visibility</p:attrName>
                                        </p:attrNameLst>
                                      </p:cBhvr>
                                      <p:to>
                                        <p:strVal val="visible"/>
                                      </p:to>
                                    </p:set>
                                    <p:animEffect transition="in" filter="fade">
                                      <p:cBhvr>
                                        <p:cTn id="15" dur="1"/>
                                        <p:tgtEl>
                                          <p:spTgt spid="144"/>
                                        </p:tgtEl>
                                      </p:cBhvr>
                                    </p:animEffect>
                                  </p:childTnLst>
                                </p:cTn>
                              </p:par>
                              <p:par>
                                <p:cTn id="16" presetID="10" presetClass="entr" presetSubtype="0" fill="hold" nodeType="withEffect">
                                  <p:stCondLst>
                                    <p:cond delay="0"/>
                                  </p:stCondLst>
                                  <p:childTnLst>
                                    <p:set>
                                      <p:cBhvr>
                                        <p:cTn id="17" dur="1" fill="hold">
                                          <p:stCondLst>
                                            <p:cond delay="0"/>
                                          </p:stCondLst>
                                        </p:cTn>
                                        <p:tgtEl>
                                          <p:spTgt spid="142"/>
                                        </p:tgtEl>
                                        <p:attrNameLst>
                                          <p:attrName>style.visibility</p:attrName>
                                        </p:attrNameLst>
                                      </p:cBhvr>
                                      <p:to>
                                        <p:strVal val="visible"/>
                                      </p:to>
                                    </p:set>
                                    <p:animEffect transition="in" filter="fade">
                                      <p:cBhvr>
                                        <p:cTn id="18" dur="1000"/>
                                        <p:tgtEl>
                                          <p:spTgt spid="14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45"/>
                                        </p:tgtEl>
                                        <p:attrNameLst>
                                          <p:attrName>style.visibility</p:attrName>
                                        </p:attrNameLst>
                                      </p:cBhvr>
                                      <p:to>
                                        <p:strVal val="visible"/>
                                      </p:to>
                                    </p:set>
                                    <p:animEffect transition="in" filter="fade">
                                      <p:cBhvr>
                                        <p:cTn id="23" dur="1000"/>
                                        <p:tgtEl>
                                          <p:spTgt spid="145"/>
                                        </p:tgtEl>
                                      </p:cBhvr>
                                    </p:animEffect>
                                  </p:childTnLst>
                                </p:cTn>
                              </p:par>
                              <p:par>
                                <p:cTn id="24" presetID="10" presetClass="entr" presetSubtype="0" fill="hold" nodeType="withEffect">
                                  <p:stCondLst>
                                    <p:cond delay="0"/>
                                  </p:stCondLst>
                                  <p:childTnLst>
                                    <p:set>
                                      <p:cBhvr>
                                        <p:cTn id="25" dur="1" fill="hold">
                                          <p:stCondLst>
                                            <p:cond delay="0"/>
                                          </p:stCondLst>
                                        </p:cTn>
                                        <p:tgtEl>
                                          <p:spTgt spid="146"/>
                                        </p:tgtEl>
                                        <p:attrNameLst>
                                          <p:attrName>style.visibility</p:attrName>
                                        </p:attrNameLst>
                                      </p:cBhvr>
                                      <p:to>
                                        <p:strVal val="visible"/>
                                      </p:to>
                                    </p:set>
                                    <p:animEffect transition="in" filter="fade">
                                      <p:cBhvr>
                                        <p:cTn id="26" dur="1"/>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151" name="Google Shape;151;p17"/>
          <p:cNvPicPr preferRelativeResize="0"/>
          <p:nvPr/>
        </p:nvPicPr>
        <p:blipFill>
          <a:blip r:embed="rId3">
            <a:alphaModFix/>
          </a:blip>
          <a:stretch>
            <a:fillRect/>
          </a:stretch>
        </p:blipFill>
        <p:spPr>
          <a:xfrm>
            <a:off x="5385624" y="431699"/>
            <a:ext cx="2442725" cy="1832075"/>
          </a:xfrm>
          <a:prstGeom prst="rect">
            <a:avLst/>
          </a:prstGeom>
          <a:noFill/>
          <a:ln>
            <a:noFill/>
          </a:ln>
        </p:spPr>
      </p:pic>
      <p:sp>
        <p:nvSpPr>
          <p:cNvPr id="152" name="Google Shape;152;p17"/>
          <p:cNvSpPr txBox="1"/>
          <p:nvPr/>
        </p:nvSpPr>
        <p:spPr>
          <a:xfrm>
            <a:off x="5643225" y="86725"/>
            <a:ext cx="1927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t>Predicted Next Frame</a:t>
            </a:r>
            <a:endParaRPr/>
          </a:p>
        </p:txBody>
      </p:sp>
      <p:pic>
        <p:nvPicPr>
          <p:cNvPr id="153" name="Google Shape;153;p17"/>
          <p:cNvPicPr preferRelativeResize="0"/>
          <p:nvPr/>
        </p:nvPicPr>
        <p:blipFill>
          <a:blip r:embed="rId4">
            <a:alphaModFix/>
          </a:blip>
          <a:stretch>
            <a:fillRect/>
          </a:stretch>
        </p:blipFill>
        <p:spPr>
          <a:xfrm>
            <a:off x="1420325" y="431700"/>
            <a:ext cx="2442758" cy="1832075"/>
          </a:xfrm>
          <a:prstGeom prst="rect">
            <a:avLst/>
          </a:prstGeom>
          <a:noFill/>
          <a:ln>
            <a:noFill/>
          </a:ln>
        </p:spPr>
      </p:pic>
      <p:sp>
        <p:nvSpPr>
          <p:cNvPr id="154" name="Google Shape;154;p17"/>
          <p:cNvSpPr txBox="1"/>
          <p:nvPr/>
        </p:nvSpPr>
        <p:spPr>
          <a:xfrm>
            <a:off x="1677950" y="86725"/>
            <a:ext cx="1927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t>Original Next Frame</a:t>
            </a:r>
            <a:endParaRPr/>
          </a:p>
        </p:txBody>
      </p:sp>
      <p:sp>
        <p:nvSpPr>
          <p:cNvPr id="155" name="Google Shape;155;p17"/>
          <p:cNvSpPr txBox="1"/>
          <p:nvPr/>
        </p:nvSpPr>
        <p:spPr>
          <a:xfrm>
            <a:off x="4297650" y="724338"/>
            <a:ext cx="653400" cy="1246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6900"/>
              <a:t>-</a:t>
            </a:r>
            <a:endParaRPr sz="6900"/>
          </a:p>
        </p:txBody>
      </p:sp>
      <p:sp>
        <p:nvSpPr>
          <p:cNvPr id="156" name="Google Shape;156;p17"/>
          <p:cNvSpPr txBox="1"/>
          <p:nvPr/>
        </p:nvSpPr>
        <p:spPr>
          <a:xfrm>
            <a:off x="4297650" y="1882769"/>
            <a:ext cx="653400" cy="985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5200"/>
              <a:t>=</a:t>
            </a:r>
            <a:endParaRPr sz="5200"/>
          </a:p>
        </p:txBody>
      </p:sp>
      <p:pic>
        <p:nvPicPr>
          <p:cNvPr id="157" name="Google Shape;157;p17"/>
          <p:cNvPicPr preferRelativeResize="0"/>
          <p:nvPr/>
        </p:nvPicPr>
        <p:blipFill>
          <a:blip r:embed="rId5">
            <a:alphaModFix/>
          </a:blip>
          <a:stretch>
            <a:fillRect/>
          </a:stretch>
        </p:blipFill>
        <p:spPr>
          <a:xfrm>
            <a:off x="2872363" y="2571750"/>
            <a:ext cx="3399275" cy="25494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fade">
                                      <p:cBhvr>
                                        <p:cTn id="7" dur="1000"/>
                                        <p:tgtEl>
                                          <p:spTgt spid="153"/>
                                        </p:tgtEl>
                                      </p:cBhvr>
                                    </p:animEffect>
                                  </p:childTnLst>
                                </p:cTn>
                              </p:par>
                              <p:par>
                                <p:cTn id="8" presetID="10" presetClass="entr" presetSubtype="0" fill="hold" nodeType="withEffect">
                                  <p:stCondLst>
                                    <p:cond delay="0"/>
                                  </p:stCondLst>
                                  <p:childTnLst>
                                    <p:set>
                                      <p:cBhvr>
                                        <p:cTn id="9" dur="1" fill="hold">
                                          <p:stCondLst>
                                            <p:cond delay="0"/>
                                          </p:stCondLst>
                                        </p:cTn>
                                        <p:tgtEl>
                                          <p:spTgt spid="154"/>
                                        </p:tgtEl>
                                        <p:attrNameLst>
                                          <p:attrName>style.visibility</p:attrName>
                                        </p:attrNameLst>
                                      </p:cBhvr>
                                      <p:to>
                                        <p:strVal val="visible"/>
                                      </p:to>
                                    </p:set>
                                    <p:animEffect transition="in" filter="fade">
                                      <p:cBhvr>
                                        <p:cTn id="10" dur="1"/>
                                        <p:tgtEl>
                                          <p:spTgt spid="15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51"/>
                                        </p:tgtEl>
                                        <p:attrNameLst>
                                          <p:attrName>style.visibility</p:attrName>
                                        </p:attrNameLst>
                                      </p:cBhvr>
                                      <p:to>
                                        <p:strVal val="visible"/>
                                      </p:to>
                                    </p:set>
                                    <p:animEffect transition="in" filter="fade">
                                      <p:cBhvr>
                                        <p:cTn id="19" dur="1000"/>
                                        <p:tgtEl>
                                          <p:spTgt spid="151"/>
                                        </p:tgtEl>
                                      </p:cBhvr>
                                    </p:animEffect>
                                  </p:childTnLst>
                                </p:cTn>
                              </p:par>
                              <p:par>
                                <p:cTn id="20" presetID="10" presetClass="entr" presetSubtype="0" fill="hold" nodeType="withEffect">
                                  <p:stCondLst>
                                    <p:cond delay="0"/>
                                  </p:stCondLst>
                                  <p:childTnLst>
                                    <p:set>
                                      <p:cBhvr>
                                        <p:cTn id="21" dur="1" fill="hold">
                                          <p:stCondLst>
                                            <p:cond delay="0"/>
                                          </p:stCondLst>
                                        </p:cTn>
                                        <p:tgtEl>
                                          <p:spTgt spid="152"/>
                                        </p:tgtEl>
                                        <p:attrNameLst>
                                          <p:attrName>style.visibility</p:attrName>
                                        </p:attrNameLst>
                                      </p:cBhvr>
                                      <p:to>
                                        <p:strVal val="visible"/>
                                      </p:to>
                                    </p:set>
                                    <p:animEffect transition="in" filter="fade">
                                      <p:cBhvr>
                                        <p:cTn id="22" dur="1000"/>
                                        <p:tgtEl>
                                          <p:spTgt spid="15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6"/>
                                        </p:tgtEl>
                                        <p:attrNameLst>
                                          <p:attrName>style.visibility</p:attrName>
                                        </p:attrNameLst>
                                      </p:cBhvr>
                                      <p:to>
                                        <p:strVal val="visible"/>
                                      </p:to>
                                    </p:set>
                                    <p:animEffect transition="in" filter="fade">
                                      <p:cBhvr>
                                        <p:cTn id="27" dur="1"/>
                                        <p:tgtEl>
                                          <p:spTgt spid="15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7"/>
                                        </p:tgtEl>
                                        <p:attrNameLst>
                                          <p:attrName>style.visibility</p:attrName>
                                        </p:attrNameLst>
                                      </p:cBhvr>
                                      <p:to>
                                        <p:strVal val="visible"/>
                                      </p:to>
                                    </p:set>
                                    <p:animEffect transition="in" filter="fade">
                                      <p:cBhvr>
                                        <p:cTn id="32" dur="1000"/>
                                        <p:tgtEl>
                                          <p:spTgt spid="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Shape 161"/>
        <p:cNvGrpSpPr/>
        <p:nvPr/>
      </p:nvGrpSpPr>
      <p:grpSpPr>
        <a:xfrm>
          <a:off x="0" y="0"/>
          <a:ext cx="0" cy="0"/>
          <a:chOff x="0" y="0"/>
          <a:chExt cx="0" cy="0"/>
        </a:xfrm>
      </p:grpSpPr>
      <p:pic>
        <p:nvPicPr>
          <p:cNvPr id="162" name="Google Shape;162;p18"/>
          <p:cNvPicPr preferRelativeResize="0"/>
          <p:nvPr/>
        </p:nvPicPr>
        <p:blipFill>
          <a:blip r:embed="rId3">
            <a:alphaModFix/>
          </a:blip>
          <a:stretch>
            <a:fillRect/>
          </a:stretch>
        </p:blipFill>
        <p:spPr>
          <a:xfrm>
            <a:off x="4648195" y="865450"/>
            <a:ext cx="4423053" cy="3317324"/>
          </a:xfrm>
          <a:prstGeom prst="rect">
            <a:avLst/>
          </a:prstGeom>
          <a:noFill/>
          <a:ln>
            <a:noFill/>
          </a:ln>
        </p:spPr>
      </p:pic>
      <p:sp>
        <p:nvSpPr>
          <p:cNvPr id="163" name="Google Shape;163;p18"/>
          <p:cNvSpPr txBox="1"/>
          <p:nvPr/>
        </p:nvSpPr>
        <p:spPr>
          <a:xfrm>
            <a:off x="4587813" y="465250"/>
            <a:ext cx="4543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t>Difference between Predicted and original Next Frame </a:t>
            </a:r>
            <a:endParaRPr/>
          </a:p>
        </p:txBody>
      </p:sp>
      <p:pic>
        <p:nvPicPr>
          <p:cNvPr id="164" name="Google Shape;164;p18"/>
          <p:cNvPicPr preferRelativeResize="0"/>
          <p:nvPr/>
        </p:nvPicPr>
        <p:blipFill>
          <a:blip r:embed="rId4">
            <a:alphaModFix/>
          </a:blip>
          <a:stretch>
            <a:fillRect/>
          </a:stretch>
        </p:blipFill>
        <p:spPr>
          <a:xfrm>
            <a:off x="161600" y="865450"/>
            <a:ext cx="4199811" cy="3317335"/>
          </a:xfrm>
          <a:prstGeom prst="rect">
            <a:avLst/>
          </a:prstGeom>
          <a:noFill/>
          <a:ln>
            <a:noFill/>
          </a:ln>
        </p:spPr>
      </p:pic>
      <p:sp>
        <p:nvSpPr>
          <p:cNvPr id="165" name="Google Shape;165;p18"/>
          <p:cNvSpPr txBox="1"/>
          <p:nvPr/>
        </p:nvSpPr>
        <p:spPr>
          <a:xfrm>
            <a:off x="44013" y="465250"/>
            <a:ext cx="4543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t>Motion Vector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5"/>
                                        </p:tgtEl>
                                        <p:attrNameLst>
                                          <p:attrName>style.visibility</p:attrName>
                                        </p:attrNameLst>
                                      </p:cBhvr>
                                      <p:to>
                                        <p:strVal val="visible"/>
                                      </p:to>
                                    </p:set>
                                    <p:animEffect transition="in" filter="fade">
                                      <p:cBhvr>
                                        <p:cTn id="7" dur="1000"/>
                                        <p:tgtEl>
                                          <p:spTgt spid="165"/>
                                        </p:tgtEl>
                                      </p:cBhvr>
                                    </p:animEffect>
                                  </p:childTnLst>
                                </p:cTn>
                              </p:par>
                              <p:par>
                                <p:cTn id="8" presetID="10" presetClass="entr" presetSubtype="0" fill="hold" nodeType="withEffect">
                                  <p:stCondLst>
                                    <p:cond delay="0"/>
                                  </p:stCondLst>
                                  <p:childTnLst>
                                    <p:set>
                                      <p:cBhvr>
                                        <p:cTn id="9" dur="1" fill="hold">
                                          <p:stCondLst>
                                            <p:cond delay="0"/>
                                          </p:stCondLst>
                                        </p:cTn>
                                        <p:tgtEl>
                                          <p:spTgt spid="164"/>
                                        </p:tgtEl>
                                        <p:attrNameLst>
                                          <p:attrName>style.visibility</p:attrName>
                                        </p:attrNameLst>
                                      </p:cBhvr>
                                      <p:to>
                                        <p:strVal val="visible"/>
                                      </p:to>
                                    </p:set>
                                    <p:animEffect transition="in" filter="fade">
                                      <p:cBhvr>
                                        <p:cTn id="10" dur="1000"/>
                                        <p:tgtEl>
                                          <p:spTgt spid="16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63"/>
                                        </p:tgtEl>
                                        <p:attrNameLst>
                                          <p:attrName>style.visibility</p:attrName>
                                        </p:attrNameLst>
                                      </p:cBhvr>
                                      <p:to>
                                        <p:strVal val="visible"/>
                                      </p:to>
                                    </p:set>
                                    <p:animEffect transition="in" filter="fade">
                                      <p:cBhvr>
                                        <p:cTn id="15" dur="1000"/>
                                        <p:tgtEl>
                                          <p:spTgt spid="163"/>
                                        </p:tgtEl>
                                      </p:cBhvr>
                                    </p:animEffect>
                                  </p:childTnLst>
                                </p:cTn>
                              </p:par>
                              <p:par>
                                <p:cTn id="16" presetID="10" presetClass="entr" presetSubtype="0" fill="hold" nodeType="withEffect">
                                  <p:stCondLst>
                                    <p:cond delay="0"/>
                                  </p:stCondLst>
                                  <p:childTnLst>
                                    <p:set>
                                      <p:cBhvr>
                                        <p:cTn id="17" dur="1" fill="hold">
                                          <p:stCondLst>
                                            <p:cond delay="0"/>
                                          </p:stCondLst>
                                        </p:cTn>
                                        <p:tgtEl>
                                          <p:spTgt spid="162"/>
                                        </p:tgtEl>
                                        <p:attrNameLst>
                                          <p:attrName>style.visibility</p:attrName>
                                        </p:attrNameLst>
                                      </p:cBhvr>
                                      <p:to>
                                        <p:strVal val="visible"/>
                                      </p:to>
                                    </p:set>
                                    <p:animEffect transition="in" filter="fade">
                                      <p:cBhvr>
                                        <p:cTn id="18" dur="1000"/>
                                        <p:tgtEl>
                                          <p:spTgt spid="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pic>
        <p:nvPicPr>
          <p:cNvPr id="170" name="Google Shape;170;p19"/>
          <p:cNvPicPr preferRelativeResize="0"/>
          <p:nvPr/>
        </p:nvPicPr>
        <p:blipFill>
          <a:blip r:embed="rId3">
            <a:alphaModFix/>
          </a:blip>
          <a:stretch>
            <a:fillRect/>
          </a:stretch>
        </p:blipFill>
        <p:spPr>
          <a:xfrm>
            <a:off x="4655275" y="1291625"/>
            <a:ext cx="4388675" cy="3163825"/>
          </a:xfrm>
          <a:prstGeom prst="rect">
            <a:avLst/>
          </a:prstGeom>
          <a:noFill/>
          <a:ln>
            <a:noFill/>
          </a:ln>
        </p:spPr>
      </p:pic>
      <p:pic>
        <p:nvPicPr>
          <p:cNvPr id="171" name="Google Shape;171;p19"/>
          <p:cNvPicPr preferRelativeResize="0"/>
          <p:nvPr/>
        </p:nvPicPr>
        <p:blipFill>
          <a:blip r:embed="rId4">
            <a:alphaModFix/>
          </a:blip>
          <a:stretch>
            <a:fillRect/>
          </a:stretch>
        </p:blipFill>
        <p:spPr>
          <a:xfrm>
            <a:off x="140150" y="1291625"/>
            <a:ext cx="4431850" cy="3163850"/>
          </a:xfrm>
          <a:prstGeom prst="rect">
            <a:avLst/>
          </a:prstGeom>
          <a:noFill/>
          <a:ln>
            <a:noFill/>
          </a:ln>
        </p:spPr>
      </p:pic>
      <p:sp>
        <p:nvSpPr>
          <p:cNvPr id="172" name="Google Shape;172;p19"/>
          <p:cNvSpPr txBox="1"/>
          <p:nvPr/>
        </p:nvSpPr>
        <p:spPr>
          <a:xfrm>
            <a:off x="1651975" y="945900"/>
            <a:ext cx="140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Current Frame</a:t>
            </a:r>
            <a:endParaRPr/>
          </a:p>
        </p:txBody>
      </p:sp>
      <p:grpSp>
        <p:nvGrpSpPr>
          <p:cNvPr id="173" name="Google Shape;173;p19"/>
          <p:cNvGrpSpPr/>
          <p:nvPr/>
        </p:nvGrpSpPr>
        <p:grpSpPr>
          <a:xfrm>
            <a:off x="4633663" y="1291613"/>
            <a:ext cx="4431900" cy="3163850"/>
            <a:chOff x="162675" y="910625"/>
            <a:chExt cx="4431900" cy="3163850"/>
          </a:xfrm>
        </p:grpSpPr>
        <p:cxnSp>
          <p:nvCxnSpPr>
            <p:cNvPr id="174" name="Google Shape;174;p19"/>
            <p:cNvCxnSpPr/>
            <p:nvPr/>
          </p:nvCxnSpPr>
          <p:spPr>
            <a:xfrm>
              <a:off x="162675" y="910625"/>
              <a:ext cx="4431900" cy="0"/>
            </a:xfrm>
            <a:prstGeom prst="straightConnector1">
              <a:avLst/>
            </a:prstGeom>
            <a:noFill/>
            <a:ln w="19050" cap="flat" cmpd="sng">
              <a:solidFill>
                <a:schemeClr val="dk1"/>
              </a:solidFill>
              <a:prstDash val="solid"/>
              <a:round/>
              <a:headEnd type="none" w="med" len="med"/>
              <a:tailEnd type="none" w="med" len="med"/>
            </a:ln>
          </p:spPr>
        </p:cxnSp>
        <p:grpSp>
          <p:nvGrpSpPr>
            <p:cNvPr id="175" name="Google Shape;175;p19"/>
            <p:cNvGrpSpPr/>
            <p:nvPr/>
          </p:nvGrpSpPr>
          <p:grpSpPr>
            <a:xfrm>
              <a:off x="162675" y="910625"/>
              <a:ext cx="4431900" cy="3163850"/>
              <a:chOff x="162675" y="910625"/>
              <a:chExt cx="4431900" cy="3163850"/>
            </a:xfrm>
          </p:grpSpPr>
          <p:cxnSp>
            <p:nvCxnSpPr>
              <p:cNvPr id="176" name="Google Shape;176;p19"/>
              <p:cNvCxnSpPr/>
              <p:nvPr/>
            </p:nvCxnSpPr>
            <p:spPr>
              <a:xfrm>
                <a:off x="162675" y="1362604"/>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77" name="Google Shape;177;p19"/>
              <p:cNvCxnSpPr/>
              <p:nvPr/>
            </p:nvCxnSpPr>
            <p:spPr>
              <a:xfrm>
                <a:off x="162675" y="1814582"/>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78" name="Google Shape;178;p19"/>
              <p:cNvCxnSpPr/>
              <p:nvPr/>
            </p:nvCxnSpPr>
            <p:spPr>
              <a:xfrm>
                <a:off x="162675" y="2266561"/>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79" name="Google Shape;179;p19"/>
              <p:cNvCxnSpPr/>
              <p:nvPr/>
            </p:nvCxnSpPr>
            <p:spPr>
              <a:xfrm>
                <a:off x="162675" y="2718539"/>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80" name="Google Shape;180;p19"/>
              <p:cNvCxnSpPr/>
              <p:nvPr/>
            </p:nvCxnSpPr>
            <p:spPr>
              <a:xfrm>
                <a:off x="162675" y="3170518"/>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81" name="Google Shape;181;p19"/>
              <p:cNvCxnSpPr/>
              <p:nvPr/>
            </p:nvCxnSpPr>
            <p:spPr>
              <a:xfrm>
                <a:off x="162675" y="3622496"/>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82" name="Google Shape;182;p19"/>
              <p:cNvCxnSpPr/>
              <p:nvPr/>
            </p:nvCxnSpPr>
            <p:spPr>
              <a:xfrm>
                <a:off x="162675" y="4074475"/>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83" name="Google Shape;183;p19"/>
              <p:cNvCxnSpPr/>
              <p:nvPr/>
            </p:nvCxnSpPr>
            <p:spPr>
              <a:xfrm rot="5400000">
                <a:off x="1704194"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84" name="Google Shape;184;p19"/>
              <p:cNvCxnSpPr/>
              <p:nvPr/>
            </p:nvCxnSpPr>
            <p:spPr>
              <a:xfrm rot="5400000">
                <a:off x="12714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85" name="Google Shape;185;p19"/>
              <p:cNvCxnSpPr/>
              <p:nvPr/>
            </p:nvCxnSpPr>
            <p:spPr>
              <a:xfrm rot="5400000">
                <a:off x="7625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86" name="Google Shape;186;p19"/>
              <p:cNvCxnSpPr/>
              <p:nvPr/>
            </p:nvCxnSpPr>
            <p:spPr>
              <a:xfrm rot="5400000">
                <a:off x="329892"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87" name="Google Shape;187;p19"/>
              <p:cNvCxnSpPr/>
              <p:nvPr/>
            </p:nvCxnSpPr>
            <p:spPr>
              <a:xfrm rot="5400000">
                <a:off x="-1028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88" name="Google Shape;188;p19"/>
              <p:cNvCxnSpPr/>
              <p:nvPr/>
            </p:nvCxnSpPr>
            <p:spPr>
              <a:xfrm rot="5400000">
                <a:off x="-5355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89" name="Google Shape;189;p19"/>
              <p:cNvCxnSpPr/>
              <p:nvPr/>
            </p:nvCxnSpPr>
            <p:spPr>
              <a:xfrm rot="5400000">
                <a:off x="-968210"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90" name="Google Shape;190;p19"/>
              <p:cNvCxnSpPr/>
              <p:nvPr/>
            </p:nvCxnSpPr>
            <p:spPr>
              <a:xfrm rot="5400000">
                <a:off x="-1400911"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91" name="Google Shape;191;p19"/>
              <p:cNvCxnSpPr/>
              <p:nvPr/>
            </p:nvCxnSpPr>
            <p:spPr>
              <a:xfrm rot="5400000">
                <a:off x="2991068"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92" name="Google Shape;192;p19"/>
              <p:cNvCxnSpPr/>
              <p:nvPr/>
            </p:nvCxnSpPr>
            <p:spPr>
              <a:xfrm rot="5400000">
                <a:off x="2558367"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193" name="Google Shape;193;p19"/>
              <p:cNvCxnSpPr/>
              <p:nvPr/>
            </p:nvCxnSpPr>
            <p:spPr>
              <a:xfrm rot="5400000">
                <a:off x="2125666" y="2492525"/>
                <a:ext cx="3163800" cy="0"/>
              </a:xfrm>
              <a:prstGeom prst="straightConnector1">
                <a:avLst/>
              </a:prstGeom>
              <a:noFill/>
              <a:ln w="19050" cap="flat" cmpd="sng">
                <a:solidFill>
                  <a:schemeClr val="dk1"/>
                </a:solidFill>
                <a:prstDash val="solid"/>
                <a:round/>
                <a:headEnd type="none" w="med" len="med"/>
                <a:tailEnd type="none" w="med" len="med"/>
              </a:ln>
            </p:spPr>
          </p:cxnSp>
        </p:grpSp>
      </p:grpSp>
      <p:sp>
        <p:nvSpPr>
          <p:cNvPr id="194" name="Google Shape;194;p19"/>
          <p:cNvSpPr txBox="1"/>
          <p:nvPr/>
        </p:nvSpPr>
        <p:spPr>
          <a:xfrm>
            <a:off x="6251713" y="945900"/>
            <a:ext cx="1195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t>Next Frame</a:t>
            </a:r>
            <a:endParaRPr/>
          </a:p>
        </p:txBody>
      </p:sp>
      <p:grpSp>
        <p:nvGrpSpPr>
          <p:cNvPr id="195" name="Google Shape;195;p19"/>
          <p:cNvGrpSpPr/>
          <p:nvPr/>
        </p:nvGrpSpPr>
        <p:grpSpPr>
          <a:xfrm>
            <a:off x="162675" y="1291625"/>
            <a:ext cx="4431900" cy="3163850"/>
            <a:chOff x="162675" y="910625"/>
            <a:chExt cx="4431900" cy="3163850"/>
          </a:xfrm>
        </p:grpSpPr>
        <p:cxnSp>
          <p:nvCxnSpPr>
            <p:cNvPr id="196" name="Google Shape;196;p19"/>
            <p:cNvCxnSpPr/>
            <p:nvPr/>
          </p:nvCxnSpPr>
          <p:spPr>
            <a:xfrm>
              <a:off x="162675" y="910625"/>
              <a:ext cx="4431900" cy="0"/>
            </a:xfrm>
            <a:prstGeom prst="straightConnector1">
              <a:avLst/>
            </a:prstGeom>
            <a:noFill/>
            <a:ln w="19050" cap="flat" cmpd="sng">
              <a:solidFill>
                <a:schemeClr val="dk1"/>
              </a:solidFill>
              <a:prstDash val="solid"/>
              <a:round/>
              <a:headEnd type="none" w="med" len="med"/>
              <a:tailEnd type="none" w="med" len="med"/>
            </a:ln>
          </p:spPr>
        </p:cxnSp>
        <p:grpSp>
          <p:nvGrpSpPr>
            <p:cNvPr id="197" name="Google Shape;197;p19"/>
            <p:cNvGrpSpPr/>
            <p:nvPr/>
          </p:nvGrpSpPr>
          <p:grpSpPr>
            <a:xfrm>
              <a:off x="162675" y="910625"/>
              <a:ext cx="4431900" cy="3163850"/>
              <a:chOff x="162675" y="910625"/>
              <a:chExt cx="4431900" cy="3163850"/>
            </a:xfrm>
          </p:grpSpPr>
          <p:cxnSp>
            <p:nvCxnSpPr>
              <p:cNvPr id="198" name="Google Shape;198;p19"/>
              <p:cNvCxnSpPr/>
              <p:nvPr/>
            </p:nvCxnSpPr>
            <p:spPr>
              <a:xfrm>
                <a:off x="162675" y="1362604"/>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199" name="Google Shape;199;p19"/>
              <p:cNvCxnSpPr/>
              <p:nvPr/>
            </p:nvCxnSpPr>
            <p:spPr>
              <a:xfrm>
                <a:off x="162675" y="1814582"/>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200" name="Google Shape;200;p19"/>
              <p:cNvCxnSpPr/>
              <p:nvPr/>
            </p:nvCxnSpPr>
            <p:spPr>
              <a:xfrm>
                <a:off x="162675" y="2266561"/>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201" name="Google Shape;201;p19"/>
              <p:cNvCxnSpPr/>
              <p:nvPr/>
            </p:nvCxnSpPr>
            <p:spPr>
              <a:xfrm>
                <a:off x="162675" y="2718539"/>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202" name="Google Shape;202;p19"/>
              <p:cNvCxnSpPr/>
              <p:nvPr/>
            </p:nvCxnSpPr>
            <p:spPr>
              <a:xfrm>
                <a:off x="162675" y="3170518"/>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203" name="Google Shape;203;p19"/>
              <p:cNvCxnSpPr/>
              <p:nvPr/>
            </p:nvCxnSpPr>
            <p:spPr>
              <a:xfrm>
                <a:off x="162675" y="3622496"/>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204" name="Google Shape;204;p19"/>
              <p:cNvCxnSpPr/>
              <p:nvPr/>
            </p:nvCxnSpPr>
            <p:spPr>
              <a:xfrm>
                <a:off x="162675" y="4074475"/>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205" name="Google Shape;205;p19"/>
              <p:cNvCxnSpPr/>
              <p:nvPr/>
            </p:nvCxnSpPr>
            <p:spPr>
              <a:xfrm rot="5400000">
                <a:off x="1704194"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206" name="Google Shape;206;p19"/>
              <p:cNvCxnSpPr/>
              <p:nvPr/>
            </p:nvCxnSpPr>
            <p:spPr>
              <a:xfrm rot="5400000">
                <a:off x="12714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207" name="Google Shape;207;p19"/>
              <p:cNvCxnSpPr/>
              <p:nvPr/>
            </p:nvCxnSpPr>
            <p:spPr>
              <a:xfrm rot="5400000">
                <a:off x="7625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208" name="Google Shape;208;p19"/>
              <p:cNvCxnSpPr/>
              <p:nvPr/>
            </p:nvCxnSpPr>
            <p:spPr>
              <a:xfrm rot="5400000">
                <a:off x="329892"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209" name="Google Shape;209;p19"/>
              <p:cNvCxnSpPr/>
              <p:nvPr/>
            </p:nvCxnSpPr>
            <p:spPr>
              <a:xfrm rot="5400000">
                <a:off x="-1028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210" name="Google Shape;210;p19"/>
              <p:cNvCxnSpPr/>
              <p:nvPr/>
            </p:nvCxnSpPr>
            <p:spPr>
              <a:xfrm rot="5400000">
                <a:off x="-5355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211" name="Google Shape;211;p19"/>
              <p:cNvCxnSpPr/>
              <p:nvPr/>
            </p:nvCxnSpPr>
            <p:spPr>
              <a:xfrm rot="5400000">
                <a:off x="-968210"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212" name="Google Shape;212;p19"/>
              <p:cNvCxnSpPr/>
              <p:nvPr/>
            </p:nvCxnSpPr>
            <p:spPr>
              <a:xfrm rot="5400000">
                <a:off x="-1400911"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213" name="Google Shape;213;p19"/>
              <p:cNvCxnSpPr/>
              <p:nvPr/>
            </p:nvCxnSpPr>
            <p:spPr>
              <a:xfrm rot="5400000">
                <a:off x="2991068"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214" name="Google Shape;214;p19"/>
              <p:cNvCxnSpPr/>
              <p:nvPr/>
            </p:nvCxnSpPr>
            <p:spPr>
              <a:xfrm rot="5400000">
                <a:off x="2558367"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215" name="Google Shape;215;p19"/>
              <p:cNvCxnSpPr/>
              <p:nvPr/>
            </p:nvCxnSpPr>
            <p:spPr>
              <a:xfrm rot="5400000">
                <a:off x="2125666" y="2492525"/>
                <a:ext cx="3163800" cy="0"/>
              </a:xfrm>
              <a:prstGeom prst="straightConnector1">
                <a:avLst/>
              </a:prstGeom>
              <a:noFill/>
              <a:ln w="19050" cap="flat" cmpd="sng">
                <a:solidFill>
                  <a:schemeClr val="dk1"/>
                </a:solidFill>
                <a:prstDash val="solid"/>
                <a:round/>
                <a:headEnd type="none" w="med" len="med"/>
                <a:tailEnd type="none" w="med" len="med"/>
              </a:ln>
            </p:spPr>
          </p:cxnSp>
        </p:grpSp>
      </p:grpSp>
      <p:sp>
        <p:nvSpPr>
          <p:cNvPr id="216" name="Google Shape;216;p19"/>
          <p:cNvSpPr/>
          <p:nvPr/>
        </p:nvSpPr>
        <p:spPr>
          <a:xfrm>
            <a:off x="1864300" y="3115675"/>
            <a:ext cx="460800" cy="431100"/>
          </a:xfrm>
          <a:prstGeom prst="rect">
            <a:avLst/>
          </a:prstGeom>
          <a:solidFill>
            <a:srgbClr val="FF0000"/>
          </a:solidFill>
          <a:ln w="9525" cap="flat" cmpd="sng">
            <a:solidFill>
              <a:schemeClr val="dk2"/>
            </a:solidFill>
            <a:prstDash val="solid"/>
            <a:round/>
            <a:headEnd type="none" w="sm" len="sm"/>
            <a:tailEnd type="none" w="sm" len="sm"/>
          </a:ln>
          <a:effectLst>
            <a:reflection stA="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7" name="Google Shape;217;p19"/>
          <p:cNvCxnSpPr>
            <a:stCxn id="216" idx="3"/>
          </p:cNvCxnSpPr>
          <p:nvPr/>
        </p:nvCxnSpPr>
        <p:spPr>
          <a:xfrm>
            <a:off x="2325100" y="3331225"/>
            <a:ext cx="344100" cy="0"/>
          </a:xfrm>
          <a:prstGeom prst="straightConnector1">
            <a:avLst/>
          </a:prstGeom>
          <a:noFill/>
          <a:ln w="38100" cap="flat" cmpd="sng">
            <a:solidFill>
              <a:srgbClr val="FF0000"/>
            </a:solidFill>
            <a:prstDash val="solid"/>
            <a:round/>
            <a:headEnd type="none" w="med" len="med"/>
            <a:tailEnd type="triangle" w="med" len="med"/>
          </a:ln>
        </p:spPr>
      </p:cxnSp>
      <p:cxnSp>
        <p:nvCxnSpPr>
          <p:cNvPr id="218" name="Google Shape;218;p19"/>
          <p:cNvCxnSpPr>
            <a:stCxn id="216" idx="0"/>
          </p:cNvCxnSpPr>
          <p:nvPr/>
        </p:nvCxnSpPr>
        <p:spPr>
          <a:xfrm rot="10800000">
            <a:off x="2094700" y="2729875"/>
            <a:ext cx="0" cy="385800"/>
          </a:xfrm>
          <a:prstGeom prst="straightConnector1">
            <a:avLst/>
          </a:prstGeom>
          <a:noFill/>
          <a:ln w="38100" cap="flat" cmpd="sng">
            <a:solidFill>
              <a:srgbClr val="FF0000"/>
            </a:solidFill>
            <a:prstDash val="solid"/>
            <a:round/>
            <a:headEnd type="none" w="med" len="med"/>
            <a:tailEnd type="triangle" w="med" len="med"/>
          </a:ln>
        </p:spPr>
      </p:cxnSp>
      <p:cxnSp>
        <p:nvCxnSpPr>
          <p:cNvPr id="219" name="Google Shape;219;p19"/>
          <p:cNvCxnSpPr>
            <a:stCxn id="216" idx="2"/>
          </p:cNvCxnSpPr>
          <p:nvPr/>
        </p:nvCxnSpPr>
        <p:spPr>
          <a:xfrm>
            <a:off x="2094700" y="3546775"/>
            <a:ext cx="0" cy="372600"/>
          </a:xfrm>
          <a:prstGeom prst="straightConnector1">
            <a:avLst/>
          </a:prstGeom>
          <a:noFill/>
          <a:ln w="38100" cap="flat" cmpd="sng">
            <a:solidFill>
              <a:srgbClr val="FF0000"/>
            </a:solidFill>
            <a:prstDash val="solid"/>
            <a:round/>
            <a:headEnd type="none" w="med" len="med"/>
            <a:tailEnd type="triangle" w="med" len="med"/>
          </a:ln>
        </p:spPr>
      </p:cxnSp>
      <p:cxnSp>
        <p:nvCxnSpPr>
          <p:cNvPr id="220" name="Google Shape;220;p19"/>
          <p:cNvCxnSpPr>
            <a:stCxn id="216" idx="1"/>
          </p:cNvCxnSpPr>
          <p:nvPr/>
        </p:nvCxnSpPr>
        <p:spPr>
          <a:xfrm rot="10800000">
            <a:off x="1533400" y="3331225"/>
            <a:ext cx="330900" cy="0"/>
          </a:xfrm>
          <a:prstGeom prst="straightConnector1">
            <a:avLst/>
          </a:prstGeom>
          <a:noFill/>
          <a:ln w="38100" cap="flat" cmpd="sng">
            <a:solidFill>
              <a:srgbClr val="FF0000"/>
            </a:solidFill>
            <a:prstDash val="solid"/>
            <a:round/>
            <a:headEnd type="none" w="med" len="med"/>
            <a:tailEnd type="triangle" w="med" len="med"/>
          </a:ln>
        </p:spPr>
      </p:cxnSp>
      <p:cxnSp>
        <p:nvCxnSpPr>
          <p:cNvPr id="221" name="Google Shape;221;p19"/>
          <p:cNvCxnSpPr/>
          <p:nvPr/>
        </p:nvCxnSpPr>
        <p:spPr>
          <a:xfrm rot="10800000" flipH="1">
            <a:off x="2325100" y="2833525"/>
            <a:ext cx="290400" cy="269100"/>
          </a:xfrm>
          <a:prstGeom prst="straightConnector1">
            <a:avLst/>
          </a:prstGeom>
          <a:noFill/>
          <a:ln w="38100" cap="flat" cmpd="sng">
            <a:solidFill>
              <a:srgbClr val="FF0000"/>
            </a:solidFill>
            <a:prstDash val="solid"/>
            <a:round/>
            <a:headEnd type="none" w="med" len="med"/>
            <a:tailEnd type="triangle" w="med" len="med"/>
          </a:ln>
        </p:spPr>
      </p:cxnSp>
      <p:cxnSp>
        <p:nvCxnSpPr>
          <p:cNvPr id="222" name="Google Shape;222;p19"/>
          <p:cNvCxnSpPr/>
          <p:nvPr/>
        </p:nvCxnSpPr>
        <p:spPr>
          <a:xfrm rot="10800000">
            <a:off x="1641700" y="2813125"/>
            <a:ext cx="226200" cy="289500"/>
          </a:xfrm>
          <a:prstGeom prst="straightConnector1">
            <a:avLst/>
          </a:prstGeom>
          <a:noFill/>
          <a:ln w="38100" cap="flat" cmpd="sng">
            <a:solidFill>
              <a:srgbClr val="FF0000"/>
            </a:solidFill>
            <a:prstDash val="solid"/>
            <a:round/>
            <a:headEnd type="none" w="med" len="med"/>
            <a:tailEnd type="triangle" w="med" len="med"/>
          </a:ln>
        </p:spPr>
      </p:cxnSp>
      <p:cxnSp>
        <p:nvCxnSpPr>
          <p:cNvPr id="223" name="Google Shape;223;p19"/>
          <p:cNvCxnSpPr/>
          <p:nvPr/>
        </p:nvCxnSpPr>
        <p:spPr>
          <a:xfrm flipH="1">
            <a:off x="1640500" y="3559825"/>
            <a:ext cx="227400" cy="252300"/>
          </a:xfrm>
          <a:prstGeom prst="straightConnector1">
            <a:avLst/>
          </a:prstGeom>
          <a:noFill/>
          <a:ln w="38100" cap="flat" cmpd="sng">
            <a:solidFill>
              <a:srgbClr val="FF0000"/>
            </a:solidFill>
            <a:prstDash val="solid"/>
            <a:round/>
            <a:headEnd type="none" w="med" len="med"/>
            <a:tailEnd type="triangle" w="med" len="med"/>
          </a:ln>
        </p:spPr>
      </p:cxnSp>
      <p:cxnSp>
        <p:nvCxnSpPr>
          <p:cNvPr id="224" name="Google Shape;224;p19"/>
          <p:cNvCxnSpPr/>
          <p:nvPr/>
        </p:nvCxnSpPr>
        <p:spPr>
          <a:xfrm>
            <a:off x="2325100" y="3559825"/>
            <a:ext cx="231000" cy="249900"/>
          </a:xfrm>
          <a:prstGeom prst="straightConnector1">
            <a:avLst/>
          </a:prstGeom>
          <a:noFill/>
          <a:ln w="38100" cap="flat" cmpd="sng">
            <a:solidFill>
              <a:srgbClr val="FF0000"/>
            </a:solidFill>
            <a:prstDash val="solid"/>
            <a:round/>
            <a:headEnd type="none" w="med" len="med"/>
            <a:tailEnd type="triangle" w="med" len="med"/>
          </a:ln>
        </p:spPr>
      </p:cxnSp>
      <p:sp>
        <p:nvSpPr>
          <p:cNvPr id="225" name="Google Shape;225;p19"/>
          <p:cNvSpPr/>
          <p:nvPr/>
        </p:nvSpPr>
        <p:spPr>
          <a:xfrm>
            <a:off x="6358850" y="3115675"/>
            <a:ext cx="460800" cy="431100"/>
          </a:xfrm>
          <a:prstGeom prst="rect">
            <a:avLst/>
          </a:prstGeom>
          <a:solidFill>
            <a:srgbClr val="FF0000"/>
          </a:solidFill>
          <a:ln w="9525" cap="flat" cmpd="sng">
            <a:solidFill>
              <a:schemeClr val="dk2"/>
            </a:solidFill>
            <a:prstDash val="solid"/>
            <a:round/>
            <a:headEnd type="none" w="sm" len="sm"/>
            <a:tailEnd type="none" w="sm" len="sm"/>
          </a:ln>
          <a:effectLst>
            <a:reflection stA="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9"/>
          <p:cNvSpPr/>
          <p:nvPr/>
        </p:nvSpPr>
        <p:spPr>
          <a:xfrm>
            <a:off x="6750900" y="2022675"/>
            <a:ext cx="1136700" cy="985800"/>
          </a:xfrm>
          <a:prstGeom prst="wedgeRectCallout">
            <a:avLst>
              <a:gd name="adj1" fmla="val -61459"/>
              <a:gd name="adj2" fmla="val 85936"/>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7" name="Google Shape;227;p19"/>
          <p:cNvPicPr preferRelativeResize="0"/>
          <p:nvPr/>
        </p:nvPicPr>
        <p:blipFill>
          <a:blip r:embed="rId5">
            <a:alphaModFix/>
          </a:blip>
          <a:stretch>
            <a:fillRect/>
          </a:stretch>
        </p:blipFill>
        <p:spPr>
          <a:xfrm>
            <a:off x="6777638" y="2047312"/>
            <a:ext cx="1083225" cy="936525"/>
          </a:xfrm>
          <a:prstGeom prst="rect">
            <a:avLst/>
          </a:prstGeom>
          <a:noFill/>
          <a:ln>
            <a:noFill/>
          </a:ln>
        </p:spPr>
      </p:pic>
      <p:cxnSp>
        <p:nvCxnSpPr>
          <p:cNvPr id="228" name="Google Shape;228;p19"/>
          <p:cNvCxnSpPr/>
          <p:nvPr/>
        </p:nvCxnSpPr>
        <p:spPr>
          <a:xfrm>
            <a:off x="2325100" y="3331225"/>
            <a:ext cx="344100" cy="0"/>
          </a:xfrm>
          <a:prstGeom prst="straightConnector1">
            <a:avLst/>
          </a:prstGeom>
          <a:noFill/>
          <a:ln w="38100" cap="flat" cmpd="sng">
            <a:solidFill>
              <a:srgbClr val="0000FF"/>
            </a:solidFill>
            <a:prstDash val="solid"/>
            <a:round/>
            <a:headEnd type="none" w="med" len="med"/>
            <a:tailEnd type="triangle" w="med" len="med"/>
          </a:ln>
        </p:spPr>
      </p:cxnSp>
      <p:pic>
        <p:nvPicPr>
          <p:cNvPr id="229" name="Google Shape;229;p19"/>
          <p:cNvPicPr preferRelativeResize="0"/>
          <p:nvPr/>
        </p:nvPicPr>
        <p:blipFill>
          <a:blip r:embed="rId5">
            <a:alphaModFix/>
          </a:blip>
          <a:stretch>
            <a:fillRect/>
          </a:stretch>
        </p:blipFill>
        <p:spPr>
          <a:xfrm>
            <a:off x="1864299" y="3115673"/>
            <a:ext cx="498619" cy="431100"/>
          </a:xfrm>
          <a:prstGeom prst="rect">
            <a:avLst/>
          </a:prstGeom>
          <a:noFill/>
          <a:ln>
            <a:noFill/>
          </a:ln>
        </p:spPr>
      </p:pic>
      <p:sp>
        <p:nvSpPr>
          <p:cNvPr id="230" name="Google Shape;230;p19"/>
          <p:cNvSpPr txBox="1"/>
          <p:nvPr/>
        </p:nvSpPr>
        <p:spPr>
          <a:xfrm>
            <a:off x="2499450" y="47425"/>
            <a:ext cx="41451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600"/>
              <a:t>Type of search algorithm implemented</a:t>
            </a:r>
            <a:endParaRPr sz="1600"/>
          </a:p>
        </p:txBody>
      </p:sp>
      <p:sp>
        <p:nvSpPr>
          <p:cNvPr id="231" name="Google Shape;231;p19"/>
          <p:cNvSpPr txBox="1"/>
          <p:nvPr/>
        </p:nvSpPr>
        <p:spPr>
          <a:xfrm>
            <a:off x="3353950" y="478525"/>
            <a:ext cx="26040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600"/>
              <a:t>Exhaustive Search</a:t>
            </a:r>
            <a:endParaRPr sz="1600"/>
          </a:p>
        </p:txBody>
      </p:sp>
      <p:pic>
        <p:nvPicPr>
          <p:cNvPr id="232" name="Google Shape;232;p19"/>
          <p:cNvPicPr preferRelativeResize="0"/>
          <p:nvPr/>
        </p:nvPicPr>
        <p:blipFill>
          <a:blip r:embed="rId6">
            <a:alphaModFix/>
          </a:blip>
          <a:stretch>
            <a:fillRect/>
          </a:stretch>
        </p:blipFill>
        <p:spPr>
          <a:xfrm>
            <a:off x="63944" y="4712365"/>
            <a:ext cx="290400" cy="310779"/>
          </a:xfrm>
          <a:prstGeom prst="rect">
            <a:avLst/>
          </a:prstGeom>
          <a:noFill/>
          <a:ln>
            <a:noFill/>
          </a:ln>
        </p:spPr>
      </p:pic>
      <p:sp>
        <p:nvSpPr>
          <p:cNvPr id="233" name="Google Shape;233;p19"/>
          <p:cNvSpPr txBox="1"/>
          <p:nvPr/>
        </p:nvSpPr>
        <p:spPr>
          <a:xfrm>
            <a:off x="333250" y="4667675"/>
            <a:ext cx="3200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 one pixel (For illustration purposes)</a:t>
            </a:r>
            <a:endParaRPr/>
          </a:p>
        </p:txBody>
      </p:sp>
      <p:sp>
        <p:nvSpPr>
          <p:cNvPr id="234" name="Google Shape;234;p19"/>
          <p:cNvSpPr/>
          <p:nvPr/>
        </p:nvSpPr>
        <p:spPr>
          <a:xfrm>
            <a:off x="1480850" y="2665525"/>
            <a:ext cx="1352400" cy="12540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70"/>
                                        </p:tgtEl>
                                        <p:attrNameLst>
                                          <p:attrName>style.visibility</p:attrName>
                                        </p:attrNameLst>
                                      </p:cBhvr>
                                      <p:to>
                                        <p:strVal val="visible"/>
                                      </p:to>
                                    </p:set>
                                    <p:animEffect transition="in" filter="fade">
                                      <p:cBhvr>
                                        <p:cTn id="11" dur="1000"/>
                                        <p:tgtEl>
                                          <p:spTgt spid="170"/>
                                        </p:tgtEl>
                                      </p:cBhvr>
                                    </p:animEffect>
                                  </p:childTnLst>
                                </p:cTn>
                              </p:par>
                              <p:par>
                                <p:cTn id="12" presetID="10" presetClass="entr" presetSubtype="0" fill="hold" nodeType="withEffect">
                                  <p:stCondLst>
                                    <p:cond delay="0"/>
                                  </p:stCondLst>
                                  <p:childTnLst>
                                    <p:set>
                                      <p:cBhvr>
                                        <p:cTn id="13" dur="1" fill="hold">
                                          <p:stCondLst>
                                            <p:cond delay="0"/>
                                          </p:stCondLst>
                                        </p:cTn>
                                        <p:tgtEl>
                                          <p:spTgt spid="172"/>
                                        </p:tgtEl>
                                        <p:attrNameLst>
                                          <p:attrName>style.visibility</p:attrName>
                                        </p:attrNameLst>
                                      </p:cBhvr>
                                      <p:to>
                                        <p:strVal val="visible"/>
                                      </p:to>
                                    </p:set>
                                    <p:animEffect transition="in" filter="fade">
                                      <p:cBhvr>
                                        <p:cTn id="14" dur="1000"/>
                                        <p:tgtEl>
                                          <p:spTgt spid="172"/>
                                        </p:tgtEl>
                                      </p:cBhvr>
                                    </p:animEffect>
                                  </p:childTnLst>
                                </p:cTn>
                              </p:par>
                              <p:par>
                                <p:cTn id="15" presetID="10" presetClass="entr" presetSubtype="0" fill="hold" nodeType="withEffect">
                                  <p:stCondLst>
                                    <p:cond delay="0"/>
                                  </p:stCondLst>
                                  <p:childTnLst>
                                    <p:set>
                                      <p:cBhvr>
                                        <p:cTn id="16" dur="1" fill="hold">
                                          <p:stCondLst>
                                            <p:cond delay="0"/>
                                          </p:stCondLst>
                                        </p:cTn>
                                        <p:tgtEl>
                                          <p:spTgt spid="171"/>
                                        </p:tgtEl>
                                        <p:attrNameLst>
                                          <p:attrName>style.visibility</p:attrName>
                                        </p:attrNameLst>
                                      </p:cBhvr>
                                      <p:to>
                                        <p:strVal val="visible"/>
                                      </p:to>
                                    </p:set>
                                    <p:animEffect transition="in" filter="fade">
                                      <p:cBhvr>
                                        <p:cTn id="17" dur="1000"/>
                                        <p:tgtEl>
                                          <p:spTgt spid="171"/>
                                        </p:tgtEl>
                                      </p:cBhvr>
                                    </p:animEffect>
                                  </p:childTnLst>
                                </p:cTn>
                              </p:par>
                              <p:par>
                                <p:cTn id="18" presetID="10" presetClass="entr" presetSubtype="0" fill="hold" nodeType="withEffect">
                                  <p:stCondLst>
                                    <p:cond delay="0"/>
                                  </p:stCondLst>
                                  <p:childTnLst>
                                    <p:set>
                                      <p:cBhvr>
                                        <p:cTn id="19" dur="1" fill="hold">
                                          <p:stCondLst>
                                            <p:cond delay="0"/>
                                          </p:stCondLst>
                                        </p:cTn>
                                        <p:tgtEl>
                                          <p:spTgt spid="194"/>
                                        </p:tgtEl>
                                        <p:attrNameLst>
                                          <p:attrName>style.visibility</p:attrName>
                                        </p:attrNameLst>
                                      </p:cBhvr>
                                      <p:to>
                                        <p:strVal val="visible"/>
                                      </p:to>
                                    </p:set>
                                    <p:animEffect transition="in" filter="fade">
                                      <p:cBhvr>
                                        <p:cTn id="20" dur="1000"/>
                                        <p:tgtEl>
                                          <p:spTgt spid="19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95"/>
                                        </p:tgtEl>
                                        <p:attrNameLst>
                                          <p:attrName>style.visibility</p:attrName>
                                        </p:attrNameLst>
                                      </p:cBhvr>
                                      <p:to>
                                        <p:strVal val="visible"/>
                                      </p:to>
                                    </p:set>
                                    <p:animEffect transition="in" filter="fade">
                                      <p:cBhvr>
                                        <p:cTn id="25" dur="1000"/>
                                        <p:tgtEl>
                                          <p:spTgt spid="195"/>
                                        </p:tgtEl>
                                      </p:cBhvr>
                                    </p:animEffect>
                                  </p:childTnLst>
                                </p:cTn>
                              </p:par>
                              <p:par>
                                <p:cTn id="26" presetID="10" presetClass="entr" presetSubtype="0" fill="hold" nodeType="withEffect">
                                  <p:stCondLst>
                                    <p:cond delay="0"/>
                                  </p:stCondLst>
                                  <p:childTnLst>
                                    <p:set>
                                      <p:cBhvr>
                                        <p:cTn id="27" dur="1" fill="hold">
                                          <p:stCondLst>
                                            <p:cond delay="0"/>
                                          </p:stCondLst>
                                        </p:cTn>
                                        <p:tgtEl>
                                          <p:spTgt spid="173"/>
                                        </p:tgtEl>
                                        <p:attrNameLst>
                                          <p:attrName>style.visibility</p:attrName>
                                        </p:attrNameLst>
                                      </p:cBhvr>
                                      <p:to>
                                        <p:strVal val="visible"/>
                                      </p:to>
                                    </p:set>
                                    <p:animEffect transition="in" filter="fade">
                                      <p:cBhvr>
                                        <p:cTn id="28" dur="1000"/>
                                        <p:tgtEl>
                                          <p:spTgt spid="17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16"/>
                                        </p:tgtEl>
                                        <p:attrNameLst>
                                          <p:attrName>style.visibility</p:attrName>
                                        </p:attrNameLst>
                                      </p:cBhvr>
                                      <p:to>
                                        <p:strVal val="visible"/>
                                      </p:to>
                                    </p:set>
                                    <p:animEffect transition="in" filter="fade">
                                      <p:cBhvr>
                                        <p:cTn id="33" dur="1000"/>
                                        <p:tgtEl>
                                          <p:spTgt spid="216"/>
                                        </p:tgtEl>
                                      </p:cBhvr>
                                    </p:animEffect>
                                  </p:childTnLst>
                                </p:cTn>
                              </p:par>
                              <p:par>
                                <p:cTn id="34" presetID="10" presetClass="entr" presetSubtype="0" fill="hold" nodeType="withEffect">
                                  <p:stCondLst>
                                    <p:cond delay="0"/>
                                  </p:stCondLst>
                                  <p:childTnLst>
                                    <p:set>
                                      <p:cBhvr>
                                        <p:cTn id="35" dur="1" fill="hold">
                                          <p:stCondLst>
                                            <p:cond delay="0"/>
                                          </p:stCondLst>
                                        </p:cTn>
                                        <p:tgtEl>
                                          <p:spTgt spid="225"/>
                                        </p:tgtEl>
                                        <p:attrNameLst>
                                          <p:attrName>style.visibility</p:attrName>
                                        </p:attrNameLst>
                                      </p:cBhvr>
                                      <p:to>
                                        <p:strVal val="visible"/>
                                      </p:to>
                                    </p:set>
                                    <p:animEffect transition="in" filter="fade">
                                      <p:cBhvr>
                                        <p:cTn id="36" dur="1000"/>
                                        <p:tgtEl>
                                          <p:spTgt spid="22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27"/>
                                        </p:tgtEl>
                                        <p:attrNameLst>
                                          <p:attrName>style.visibility</p:attrName>
                                        </p:attrNameLst>
                                      </p:cBhvr>
                                      <p:to>
                                        <p:strVal val="visible"/>
                                      </p:to>
                                    </p:set>
                                    <p:animEffect transition="in" filter="fade">
                                      <p:cBhvr>
                                        <p:cTn id="41" dur="1000"/>
                                        <p:tgtEl>
                                          <p:spTgt spid="227"/>
                                        </p:tgtEl>
                                      </p:cBhvr>
                                    </p:animEffect>
                                  </p:childTnLst>
                                </p:cTn>
                              </p:par>
                              <p:par>
                                <p:cTn id="42" presetID="10" presetClass="entr" presetSubtype="0" fill="hold" nodeType="withEffect">
                                  <p:stCondLst>
                                    <p:cond delay="0"/>
                                  </p:stCondLst>
                                  <p:childTnLst>
                                    <p:set>
                                      <p:cBhvr>
                                        <p:cTn id="43" dur="1" fill="hold">
                                          <p:stCondLst>
                                            <p:cond delay="0"/>
                                          </p:stCondLst>
                                        </p:cTn>
                                        <p:tgtEl>
                                          <p:spTgt spid="226"/>
                                        </p:tgtEl>
                                        <p:attrNameLst>
                                          <p:attrName>style.visibility</p:attrName>
                                        </p:attrNameLst>
                                      </p:cBhvr>
                                      <p:to>
                                        <p:strVal val="visible"/>
                                      </p:to>
                                    </p:set>
                                    <p:animEffect transition="in" filter="fade">
                                      <p:cBhvr>
                                        <p:cTn id="44" dur="1000"/>
                                        <p:tgtEl>
                                          <p:spTgt spid="226"/>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3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218"/>
                                        </p:tgtEl>
                                        <p:attrNameLst>
                                          <p:attrName>style.visibility</p:attrName>
                                        </p:attrNameLst>
                                      </p:cBhvr>
                                      <p:to>
                                        <p:strVal val="visible"/>
                                      </p:to>
                                    </p:set>
                                    <p:animEffect transition="in" filter="fade">
                                      <p:cBhvr>
                                        <p:cTn id="53" dur="100"/>
                                        <p:tgtEl>
                                          <p:spTgt spid="218"/>
                                        </p:tgtEl>
                                      </p:cBhvr>
                                    </p:animEffect>
                                  </p:childTnLst>
                                </p:cTn>
                              </p:par>
                            </p:childTnLst>
                          </p:cTn>
                        </p:par>
                        <p:par>
                          <p:cTn id="54" fill="hold">
                            <p:stCondLst>
                              <p:cond delay="100"/>
                            </p:stCondLst>
                            <p:childTnLst>
                              <p:par>
                                <p:cTn id="55" presetID="10" presetClass="entr" presetSubtype="0" fill="hold" nodeType="afterEffect">
                                  <p:stCondLst>
                                    <p:cond delay="0"/>
                                  </p:stCondLst>
                                  <p:childTnLst>
                                    <p:set>
                                      <p:cBhvr>
                                        <p:cTn id="56" dur="1" fill="hold">
                                          <p:stCondLst>
                                            <p:cond delay="0"/>
                                          </p:stCondLst>
                                        </p:cTn>
                                        <p:tgtEl>
                                          <p:spTgt spid="219"/>
                                        </p:tgtEl>
                                        <p:attrNameLst>
                                          <p:attrName>style.visibility</p:attrName>
                                        </p:attrNameLst>
                                      </p:cBhvr>
                                      <p:to>
                                        <p:strVal val="visible"/>
                                      </p:to>
                                    </p:set>
                                    <p:animEffect transition="in" filter="fade">
                                      <p:cBhvr>
                                        <p:cTn id="57" dur="100"/>
                                        <p:tgtEl>
                                          <p:spTgt spid="219"/>
                                        </p:tgtEl>
                                      </p:cBhvr>
                                    </p:animEffect>
                                  </p:childTnLst>
                                </p:cTn>
                              </p:par>
                            </p:childTnLst>
                          </p:cTn>
                        </p:par>
                        <p:par>
                          <p:cTn id="58" fill="hold">
                            <p:stCondLst>
                              <p:cond delay="200"/>
                            </p:stCondLst>
                            <p:childTnLst>
                              <p:par>
                                <p:cTn id="59" presetID="10" presetClass="entr" presetSubtype="0" fill="hold" nodeType="afterEffect">
                                  <p:stCondLst>
                                    <p:cond delay="0"/>
                                  </p:stCondLst>
                                  <p:childTnLst>
                                    <p:set>
                                      <p:cBhvr>
                                        <p:cTn id="60" dur="1" fill="hold">
                                          <p:stCondLst>
                                            <p:cond delay="0"/>
                                          </p:stCondLst>
                                        </p:cTn>
                                        <p:tgtEl>
                                          <p:spTgt spid="220"/>
                                        </p:tgtEl>
                                        <p:attrNameLst>
                                          <p:attrName>style.visibility</p:attrName>
                                        </p:attrNameLst>
                                      </p:cBhvr>
                                      <p:to>
                                        <p:strVal val="visible"/>
                                      </p:to>
                                    </p:set>
                                    <p:animEffect transition="in" filter="fade">
                                      <p:cBhvr>
                                        <p:cTn id="61" dur="100"/>
                                        <p:tgtEl>
                                          <p:spTgt spid="220"/>
                                        </p:tgtEl>
                                      </p:cBhvr>
                                    </p:animEffect>
                                  </p:childTnLst>
                                </p:cTn>
                              </p:par>
                            </p:childTnLst>
                          </p:cTn>
                        </p:par>
                        <p:par>
                          <p:cTn id="62" fill="hold">
                            <p:stCondLst>
                              <p:cond delay="300"/>
                            </p:stCondLst>
                            <p:childTnLst>
                              <p:par>
                                <p:cTn id="63" presetID="10" presetClass="entr" presetSubtype="0" fill="hold" nodeType="afterEffect">
                                  <p:stCondLst>
                                    <p:cond delay="0"/>
                                  </p:stCondLst>
                                  <p:childTnLst>
                                    <p:set>
                                      <p:cBhvr>
                                        <p:cTn id="64" dur="1" fill="hold">
                                          <p:stCondLst>
                                            <p:cond delay="0"/>
                                          </p:stCondLst>
                                        </p:cTn>
                                        <p:tgtEl>
                                          <p:spTgt spid="221"/>
                                        </p:tgtEl>
                                        <p:attrNameLst>
                                          <p:attrName>style.visibility</p:attrName>
                                        </p:attrNameLst>
                                      </p:cBhvr>
                                      <p:to>
                                        <p:strVal val="visible"/>
                                      </p:to>
                                    </p:set>
                                    <p:animEffect transition="in" filter="fade">
                                      <p:cBhvr>
                                        <p:cTn id="65" dur="100"/>
                                        <p:tgtEl>
                                          <p:spTgt spid="221"/>
                                        </p:tgtEl>
                                      </p:cBhvr>
                                    </p:animEffect>
                                  </p:childTnLst>
                                </p:cTn>
                              </p:par>
                            </p:childTnLst>
                          </p:cTn>
                        </p:par>
                        <p:par>
                          <p:cTn id="66" fill="hold">
                            <p:stCondLst>
                              <p:cond delay="400"/>
                            </p:stCondLst>
                            <p:childTnLst>
                              <p:par>
                                <p:cTn id="67" presetID="10" presetClass="entr" presetSubtype="0" fill="hold" nodeType="afterEffect">
                                  <p:stCondLst>
                                    <p:cond delay="0"/>
                                  </p:stCondLst>
                                  <p:childTnLst>
                                    <p:set>
                                      <p:cBhvr>
                                        <p:cTn id="68" dur="1" fill="hold">
                                          <p:stCondLst>
                                            <p:cond delay="0"/>
                                          </p:stCondLst>
                                        </p:cTn>
                                        <p:tgtEl>
                                          <p:spTgt spid="222"/>
                                        </p:tgtEl>
                                        <p:attrNameLst>
                                          <p:attrName>style.visibility</p:attrName>
                                        </p:attrNameLst>
                                      </p:cBhvr>
                                      <p:to>
                                        <p:strVal val="visible"/>
                                      </p:to>
                                    </p:set>
                                    <p:animEffect transition="in" filter="fade">
                                      <p:cBhvr>
                                        <p:cTn id="69" dur="100"/>
                                        <p:tgtEl>
                                          <p:spTgt spid="222"/>
                                        </p:tgtEl>
                                      </p:cBhvr>
                                    </p:animEffect>
                                  </p:childTnLst>
                                </p:cTn>
                              </p:par>
                            </p:childTnLst>
                          </p:cTn>
                        </p:par>
                        <p:par>
                          <p:cTn id="70" fill="hold">
                            <p:stCondLst>
                              <p:cond delay="500"/>
                            </p:stCondLst>
                            <p:childTnLst>
                              <p:par>
                                <p:cTn id="71" presetID="10" presetClass="entr" presetSubtype="0" fill="hold" nodeType="afterEffect">
                                  <p:stCondLst>
                                    <p:cond delay="0"/>
                                  </p:stCondLst>
                                  <p:childTnLst>
                                    <p:set>
                                      <p:cBhvr>
                                        <p:cTn id="72" dur="1" fill="hold">
                                          <p:stCondLst>
                                            <p:cond delay="0"/>
                                          </p:stCondLst>
                                        </p:cTn>
                                        <p:tgtEl>
                                          <p:spTgt spid="223"/>
                                        </p:tgtEl>
                                        <p:attrNameLst>
                                          <p:attrName>style.visibility</p:attrName>
                                        </p:attrNameLst>
                                      </p:cBhvr>
                                      <p:to>
                                        <p:strVal val="visible"/>
                                      </p:to>
                                    </p:set>
                                    <p:animEffect transition="in" filter="fade">
                                      <p:cBhvr>
                                        <p:cTn id="73" dur="100"/>
                                        <p:tgtEl>
                                          <p:spTgt spid="223"/>
                                        </p:tgtEl>
                                      </p:cBhvr>
                                    </p:animEffect>
                                  </p:childTnLst>
                                </p:cTn>
                              </p:par>
                            </p:childTnLst>
                          </p:cTn>
                        </p:par>
                        <p:par>
                          <p:cTn id="74" fill="hold">
                            <p:stCondLst>
                              <p:cond delay="600"/>
                            </p:stCondLst>
                            <p:childTnLst>
                              <p:par>
                                <p:cTn id="75" presetID="10" presetClass="entr" presetSubtype="0" fill="hold" nodeType="afterEffect">
                                  <p:stCondLst>
                                    <p:cond delay="0"/>
                                  </p:stCondLst>
                                  <p:childTnLst>
                                    <p:set>
                                      <p:cBhvr>
                                        <p:cTn id="76" dur="1" fill="hold">
                                          <p:stCondLst>
                                            <p:cond delay="0"/>
                                          </p:stCondLst>
                                        </p:cTn>
                                        <p:tgtEl>
                                          <p:spTgt spid="224"/>
                                        </p:tgtEl>
                                        <p:attrNameLst>
                                          <p:attrName>style.visibility</p:attrName>
                                        </p:attrNameLst>
                                      </p:cBhvr>
                                      <p:to>
                                        <p:strVal val="visible"/>
                                      </p:to>
                                    </p:set>
                                    <p:animEffect transition="in" filter="fade">
                                      <p:cBhvr>
                                        <p:cTn id="77" dur="100"/>
                                        <p:tgtEl>
                                          <p:spTgt spid="224"/>
                                        </p:tgtEl>
                                      </p:cBhvr>
                                    </p:animEffect>
                                  </p:childTnLst>
                                </p:cTn>
                              </p:par>
                            </p:childTnLst>
                          </p:cTn>
                        </p:par>
                        <p:par>
                          <p:cTn id="78" fill="hold">
                            <p:stCondLst>
                              <p:cond delay="700"/>
                            </p:stCondLst>
                            <p:childTnLst>
                              <p:par>
                                <p:cTn id="79" presetID="10" presetClass="entr" presetSubtype="0" fill="hold" nodeType="afterEffect">
                                  <p:stCondLst>
                                    <p:cond delay="0"/>
                                  </p:stCondLst>
                                  <p:childTnLst>
                                    <p:set>
                                      <p:cBhvr>
                                        <p:cTn id="80" dur="1" fill="hold">
                                          <p:stCondLst>
                                            <p:cond delay="0"/>
                                          </p:stCondLst>
                                        </p:cTn>
                                        <p:tgtEl>
                                          <p:spTgt spid="217"/>
                                        </p:tgtEl>
                                        <p:attrNameLst>
                                          <p:attrName>style.visibility</p:attrName>
                                        </p:attrNameLst>
                                      </p:cBhvr>
                                      <p:to>
                                        <p:strVal val="visible"/>
                                      </p:to>
                                    </p:set>
                                    <p:animEffect transition="in" filter="fade">
                                      <p:cBhvr>
                                        <p:cTn id="81" dur="100"/>
                                        <p:tgtEl>
                                          <p:spTgt spid="217"/>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228"/>
                                        </p:tgtEl>
                                        <p:attrNameLst>
                                          <p:attrName>style.visibility</p:attrName>
                                        </p:attrNameLst>
                                      </p:cBhvr>
                                      <p:to>
                                        <p:strVal val="visible"/>
                                      </p:to>
                                    </p:set>
                                    <p:animEffect transition="in" filter="fade">
                                      <p:cBhvr>
                                        <p:cTn id="86" dur="1000"/>
                                        <p:tgtEl>
                                          <p:spTgt spid="228"/>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229"/>
                                        </p:tgtEl>
                                        <p:attrNameLst>
                                          <p:attrName>style.visibility</p:attrName>
                                        </p:attrNameLst>
                                      </p:cBhvr>
                                      <p:to>
                                        <p:strVal val="visible"/>
                                      </p:to>
                                    </p:set>
                                    <p:animEffect transition="in" filter="fade">
                                      <p:cBhvr>
                                        <p:cTn id="91" dur="1000"/>
                                        <p:tgtEl>
                                          <p:spTgt spid="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pic>
        <p:nvPicPr>
          <p:cNvPr id="239" name="Google Shape;239;p20"/>
          <p:cNvPicPr preferRelativeResize="0"/>
          <p:nvPr/>
        </p:nvPicPr>
        <p:blipFill rotWithShape="1">
          <a:blip r:embed="rId3">
            <a:alphaModFix/>
          </a:blip>
          <a:srcRect l="37807" t="60193" r="43503" b="15061"/>
          <a:stretch/>
        </p:blipFill>
        <p:spPr>
          <a:xfrm>
            <a:off x="4679125" y="1266062"/>
            <a:ext cx="4388675" cy="3214975"/>
          </a:xfrm>
          <a:prstGeom prst="rect">
            <a:avLst/>
          </a:prstGeom>
          <a:noFill/>
          <a:ln>
            <a:noFill/>
          </a:ln>
        </p:spPr>
      </p:pic>
      <p:pic>
        <p:nvPicPr>
          <p:cNvPr id="240" name="Google Shape;240;p20"/>
          <p:cNvPicPr preferRelativeResize="0"/>
          <p:nvPr/>
        </p:nvPicPr>
        <p:blipFill rotWithShape="1">
          <a:blip r:embed="rId3">
            <a:alphaModFix/>
          </a:blip>
          <a:srcRect l="38747" t="56721" r="42563" b="18533"/>
          <a:stretch/>
        </p:blipFill>
        <p:spPr>
          <a:xfrm>
            <a:off x="189550" y="1269900"/>
            <a:ext cx="4388675" cy="3214975"/>
          </a:xfrm>
          <a:prstGeom prst="rect">
            <a:avLst/>
          </a:prstGeom>
          <a:noFill/>
          <a:ln>
            <a:noFill/>
          </a:ln>
        </p:spPr>
      </p:pic>
      <p:grpSp>
        <p:nvGrpSpPr>
          <p:cNvPr id="241" name="Google Shape;241;p20"/>
          <p:cNvGrpSpPr/>
          <p:nvPr/>
        </p:nvGrpSpPr>
        <p:grpSpPr>
          <a:xfrm>
            <a:off x="167925" y="1088063"/>
            <a:ext cx="4431913" cy="3401163"/>
            <a:chOff x="162663" y="1054313"/>
            <a:chExt cx="4431913" cy="3401163"/>
          </a:xfrm>
        </p:grpSpPr>
        <p:grpSp>
          <p:nvGrpSpPr>
            <p:cNvPr id="242" name="Google Shape;242;p20"/>
            <p:cNvGrpSpPr/>
            <p:nvPr/>
          </p:nvGrpSpPr>
          <p:grpSpPr>
            <a:xfrm>
              <a:off x="162675" y="1291625"/>
              <a:ext cx="4431900" cy="3163850"/>
              <a:chOff x="162675" y="910625"/>
              <a:chExt cx="4431900" cy="3163850"/>
            </a:xfrm>
          </p:grpSpPr>
          <p:cxnSp>
            <p:nvCxnSpPr>
              <p:cNvPr id="243" name="Google Shape;243;p20"/>
              <p:cNvCxnSpPr/>
              <p:nvPr/>
            </p:nvCxnSpPr>
            <p:spPr>
              <a:xfrm>
                <a:off x="162675" y="910625"/>
                <a:ext cx="4431900" cy="0"/>
              </a:xfrm>
              <a:prstGeom prst="straightConnector1">
                <a:avLst/>
              </a:prstGeom>
              <a:noFill/>
              <a:ln w="19050" cap="flat" cmpd="sng">
                <a:solidFill>
                  <a:schemeClr val="dk1"/>
                </a:solidFill>
                <a:prstDash val="solid"/>
                <a:round/>
                <a:headEnd type="none" w="med" len="med"/>
                <a:tailEnd type="none" w="med" len="med"/>
              </a:ln>
            </p:spPr>
          </p:cxnSp>
          <p:grpSp>
            <p:nvGrpSpPr>
              <p:cNvPr id="244" name="Google Shape;244;p20"/>
              <p:cNvGrpSpPr/>
              <p:nvPr/>
            </p:nvGrpSpPr>
            <p:grpSpPr>
              <a:xfrm>
                <a:off x="162675" y="910625"/>
                <a:ext cx="4431900" cy="3163850"/>
                <a:chOff x="162675" y="910625"/>
                <a:chExt cx="4431900" cy="3163850"/>
              </a:xfrm>
            </p:grpSpPr>
            <p:cxnSp>
              <p:nvCxnSpPr>
                <p:cNvPr id="245" name="Google Shape;245;p20"/>
                <p:cNvCxnSpPr/>
                <p:nvPr/>
              </p:nvCxnSpPr>
              <p:spPr>
                <a:xfrm>
                  <a:off x="162675" y="1362604"/>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246" name="Google Shape;246;p20"/>
                <p:cNvCxnSpPr/>
                <p:nvPr/>
              </p:nvCxnSpPr>
              <p:spPr>
                <a:xfrm>
                  <a:off x="162675" y="1814582"/>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247" name="Google Shape;247;p20"/>
                <p:cNvCxnSpPr/>
                <p:nvPr/>
              </p:nvCxnSpPr>
              <p:spPr>
                <a:xfrm>
                  <a:off x="162675" y="2266561"/>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248" name="Google Shape;248;p20"/>
                <p:cNvCxnSpPr/>
                <p:nvPr/>
              </p:nvCxnSpPr>
              <p:spPr>
                <a:xfrm>
                  <a:off x="162675" y="2718539"/>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249" name="Google Shape;249;p20"/>
                <p:cNvCxnSpPr/>
                <p:nvPr/>
              </p:nvCxnSpPr>
              <p:spPr>
                <a:xfrm>
                  <a:off x="162675" y="3170518"/>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250" name="Google Shape;250;p20"/>
                <p:cNvCxnSpPr/>
                <p:nvPr/>
              </p:nvCxnSpPr>
              <p:spPr>
                <a:xfrm>
                  <a:off x="162675" y="3622496"/>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251" name="Google Shape;251;p20"/>
                <p:cNvCxnSpPr/>
                <p:nvPr/>
              </p:nvCxnSpPr>
              <p:spPr>
                <a:xfrm>
                  <a:off x="162675" y="4074475"/>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252" name="Google Shape;252;p20"/>
                <p:cNvCxnSpPr/>
                <p:nvPr/>
              </p:nvCxnSpPr>
              <p:spPr>
                <a:xfrm rot="5400000">
                  <a:off x="1704194"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253" name="Google Shape;253;p20"/>
                <p:cNvCxnSpPr/>
                <p:nvPr/>
              </p:nvCxnSpPr>
              <p:spPr>
                <a:xfrm rot="5400000">
                  <a:off x="12714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254" name="Google Shape;254;p20"/>
                <p:cNvCxnSpPr/>
                <p:nvPr/>
              </p:nvCxnSpPr>
              <p:spPr>
                <a:xfrm rot="5400000">
                  <a:off x="7625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255" name="Google Shape;255;p20"/>
                <p:cNvCxnSpPr/>
                <p:nvPr/>
              </p:nvCxnSpPr>
              <p:spPr>
                <a:xfrm rot="5400000">
                  <a:off x="329892"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256" name="Google Shape;256;p20"/>
                <p:cNvCxnSpPr/>
                <p:nvPr/>
              </p:nvCxnSpPr>
              <p:spPr>
                <a:xfrm rot="5400000">
                  <a:off x="-1028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257" name="Google Shape;257;p20"/>
                <p:cNvCxnSpPr/>
                <p:nvPr/>
              </p:nvCxnSpPr>
              <p:spPr>
                <a:xfrm rot="5400000">
                  <a:off x="-5355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258" name="Google Shape;258;p20"/>
                <p:cNvCxnSpPr/>
                <p:nvPr/>
              </p:nvCxnSpPr>
              <p:spPr>
                <a:xfrm rot="5400000">
                  <a:off x="-968210"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259" name="Google Shape;259;p20"/>
                <p:cNvCxnSpPr/>
                <p:nvPr/>
              </p:nvCxnSpPr>
              <p:spPr>
                <a:xfrm rot="5400000">
                  <a:off x="-1400911"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260" name="Google Shape;260;p20"/>
                <p:cNvCxnSpPr/>
                <p:nvPr/>
              </p:nvCxnSpPr>
              <p:spPr>
                <a:xfrm rot="5400000">
                  <a:off x="2991068"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261" name="Google Shape;261;p20"/>
                <p:cNvCxnSpPr/>
                <p:nvPr/>
              </p:nvCxnSpPr>
              <p:spPr>
                <a:xfrm rot="5400000">
                  <a:off x="2558367"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262" name="Google Shape;262;p20"/>
                <p:cNvCxnSpPr/>
                <p:nvPr/>
              </p:nvCxnSpPr>
              <p:spPr>
                <a:xfrm rot="5400000">
                  <a:off x="2125666" y="2492525"/>
                  <a:ext cx="3163800" cy="0"/>
                </a:xfrm>
                <a:prstGeom prst="straightConnector1">
                  <a:avLst/>
                </a:prstGeom>
                <a:noFill/>
                <a:ln w="19050" cap="flat" cmpd="sng">
                  <a:solidFill>
                    <a:schemeClr val="dk1"/>
                  </a:solidFill>
                  <a:prstDash val="solid"/>
                  <a:round/>
                  <a:headEnd type="none" w="med" len="med"/>
                  <a:tailEnd type="none" w="med" len="med"/>
                </a:ln>
              </p:spPr>
            </p:cxnSp>
          </p:grpSp>
        </p:grpSp>
        <p:cxnSp>
          <p:nvCxnSpPr>
            <p:cNvPr id="263" name="Google Shape;263;p20"/>
            <p:cNvCxnSpPr/>
            <p:nvPr/>
          </p:nvCxnSpPr>
          <p:spPr>
            <a:xfrm rot="5400000">
              <a:off x="1932794"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264" name="Google Shape;264;p20"/>
            <p:cNvCxnSpPr/>
            <p:nvPr/>
          </p:nvCxnSpPr>
          <p:spPr>
            <a:xfrm rot="5400000">
              <a:off x="1500093"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265" name="Google Shape;265;p20"/>
            <p:cNvCxnSpPr/>
            <p:nvPr/>
          </p:nvCxnSpPr>
          <p:spPr>
            <a:xfrm rot="5400000">
              <a:off x="991193"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266" name="Google Shape;266;p20"/>
            <p:cNvCxnSpPr/>
            <p:nvPr/>
          </p:nvCxnSpPr>
          <p:spPr>
            <a:xfrm rot="5400000">
              <a:off x="558492"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267" name="Google Shape;267;p20"/>
            <p:cNvCxnSpPr/>
            <p:nvPr/>
          </p:nvCxnSpPr>
          <p:spPr>
            <a:xfrm rot="5400000">
              <a:off x="125791"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268" name="Google Shape;268;p20"/>
            <p:cNvCxnSpPr/>
            <p:nvPr/>
          </p:nvCxnSpPr>
          <p:spPr>
            <a:xfrm rot="5400000">
              <a:off x="-306909"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269" name="Google Shape;269;p20"/>
            <p:cNvCxnSpPr/>
            <p:nvPr/>
          </p:nvCxnSpPr>
          <p:spPr>
            <a:xfrm rot="5400000">
              <a:off x="-739610"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270" name="Google Shape;270;p20"/>
            <p:cNvCxnSpPr/>
            <p:nvPr/>
          </p:nvCxnSpPr>
          <p:spPr>
            <a:xfrm rot="5400000">
              <a:off x="-1172311"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271" name="Google Shape;271;p20"/>
            <p:cNvCxnSpPr/>
            <p:nvPr/>
          </p:nvCxnSpPr>
          <p:spPr>
            <a:xfrm rot="5400000">
              <a:off x="2786967" y="2873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272" name="Google Shape;272;p20"/>
            <p:cNvCxnSpPr/>
            <p:nvPr/>
          </p:nvCxnSpPr>
          <p:spPr>
            <a:xfrm rot="5400000">
              <a:off x="2354266" y="2873525"/>
              <a:ext cx="3163800" cy="0"/>
            </a:xfrm>
            <a:prstGeom prst="straightConnector1">
              <a:avLst/>
            </a:prstGeom>
            <a:noFill/>
            <a:ln w="19050" cap="flat" cmpd="sng">
              <a:solidFill>
                <a:schemeClr val="dk1"/>
              </a:solidFill>
              <a:prstDash val="solid"/>
              <a:round/>
              <a:headEnd type="none" w="med" len="med"/>
              <a:tailEnd type="none" w="med" len="med"/>
            </a:ln>
          </p:spPr>
        </p:cxnSp>
        <p:grpSp>
          <p:nvGrpSpPr>
            <p:cNvPr id="273" name="Google Shape;273;p20"/>
            <p:cNvGrpSpPr/>
            <p:nvPr/>
          </p:nvGrpSpPr>
          <p:grpSpPr>
            <a:xfrm>
              <a:off x="162663" y="1054313"/>
              <a:ext cx="4431900" cy="3163850"/>
              <a:chOff x="162675" y="910625"/>
              <a:chExt cx="4431900" cy="3163850"/>
            </a:xfrm>
          </p:grpSpPr>
          <p:cxnSp>
            <p:nvCxnSpPr>
              <p:cNvPr id="274" name="Google Shape;274;p20"/>
              <p:cNvCxnSpPr/>
              <p:nvPr/>
            </p:nvCxnSpPr>
            <p:spPr>
              <a:xfrm>
                <a:off x="162675" y="1362604"/>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275" name="Google Shape;275;p20"/>
              <p:cNvCxnSpPr/>
              <p:nvPr/>
            </p:nvCxnSpPr>
            <p:spPr>
              <a:xfrm>
                <a:off x="162675" y="1814582"/>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276" name="Google Shape;276;p20"/>
              <p:cNvCxnSpPr/>
              <p:nvPr/>
            </p:nvCxnSpPr>
            <p:spPr>
              <a:xfrm>
                <a:off x="162675" y="2266561"/>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277" name="Google Shape;277;p20"/>
              <p:cNvCxnSpPr/>
              <p:nvPr/>
            </p:nvCxnSpPr>
            <p:spPr>
              <a:xfrm>
                <a:off x="162675" y="2718539"/>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278" name="Google Shape;278;p20"/>
              <p:cNvCxnSpPr/>
              <p:nvPr/>
            </p:nvCxnSpPr>
            <p:spPr>
              <a:xfrm>
                <a:off x="162675" y="3170518"/>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279" name="Google Shape;279;p20"/>
              <p:cNvCxnSpPr/>
              <p:nvPr/>
            </p:nvCxnSpPr>
            <p:spPr>
              <a:xfrm>
                <a:off x="162675" y="3622496"/>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280" name="Google Shape;280;p20"/>
              <p:cNvCxnSpPr/>
              <p:nvPr/>
            </p:nvCxnSpPr>
            <p:spPr>
              <a:xfrm>
                <a:off x="162675" y="4074475"/>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281" name="Google Shape;281;p20"/>
              <p:cNvCxnSpPr/>
              <p:nvPr/>
            </p:nvCxnSpPr>
            <p:spPr>
              <a:xfrm rot="5400000">
                <a:off x="1704194"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282" name="Google Shape;282;p20"/>
              <p:cNvCxnSpPr/>
              <p:nvPr/>
            </p:nvCxnSpPr>
            <p:spPr>
              <a:xfrm rot="5400000">
                <a:off x="12714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283" name="Google Shape;283;p20"/>
              <p:cNvCxnSpPr/>
              <p:nvPr/>
            </p:nvCxnSpPr>
            <p:spPr>
              <a:xfrm rot="5400000">
                <a:off x="7625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284" name="Google Shape;284;p20"/>
              <p:cNvCxnSpPr/>
              <p:nvPr/>
            </p:nvCxnSpPr>
            <p:spPr>
              <a:xfrm rot="5400000">
                <a:off x="329892"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285" name="Google Shape;285;p20"/>
              <p:cNvCxnSpPr/>
              <p:nvPr/>
            </p:nvCxnSpPr>
            <p:spPr>
              <a:xfrm rot="5400000">
                <a:off x="-1028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286" name="Google Shape;286;p20"/>
              <p:cNvCxnSpPr/>
              <p:nvPr/>
            </p:nvCxnSpPr>
            <p:spPr>
              <a:xfrm rot="5400000">
                <a:off x="-5355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287" name="Google Shape;287;p20"/>
              <p:cNvCxnSpPr/>
              <p:nvPr/>
            </p:nvCxnSpPr>
            <p:spPr>
              <a:xfrm rot="5400000">
                <a:off x="-968210"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288" name="Google Shape;288;p20"/>
              <p:cNvCxnSpPr/>
              <p:nvPr/>
            </p:nvCxnSpPr>
            <p:spPr>
              <a:xfrm rot="5400000">
                <a:off x="-1400911"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289" name="Google Shape;289;p20"/>
              <p:cNvCxnSpPr/>
              <p:nvPr/>
            </p:nvCxnSpPr>
            <p:spPr>
              <a:xfrm rot="5400000">
                <a:off x="2991068"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290" name="Google Shape;290;p20"/>
              <p:cNvCxnSpPr/>
              <p:nvPr/>
            </p:nvCxnSpPr>
            <p:spPr>
              <a:xfrm rot="5400000">
                <a:off x="2558367"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291" name="Google Shape;291;p20"/>
              <p:cNvCxnSpPr/>
              <p:nvPr/>
            </p:nvCxnSpPr>
            <p:spPr>
              <a:xfrm rot="5400000">
                <a:off x="2125666" y="2492525"/>
                <a:ext cx="3163800" cy="0"/>
              </a:xfrm>
              <a:prstGeom prst="straightConnector1">
                <a:avLst/>
              </a:prstGeom>
              <a:noFill/>
              <a:ln w="19050" cap="flat" cmpd="sng">
                <a:solidFill>
                  <a:schemeClr val="dk1"/>
                </a:solidFill>
                <a:prstDash val="solid"/>
                <a:round/>
                <a:headEnd type="none" w="med" len="med"/>
                <a:tailEnd type="none" w="med" len="med"/>
              </a:ln>
            </p:spPr>
          </p:cxnSp>
        </p:grpSp>
      </p:grpSp>
      <p:grpSp>
        <p:nvGrpSpPr>
          <p:cNvPr id="292" name="Google Shape;292;p20"/>
          <p:cNvGrpSpPr/>
          <p:nvPr/>
        </p:nvGrpSpPr>
        <p:grpSpPr>
          <a:xfrm>
            <a:off x="4633663" y="1291613"/>
            <a:ext cx="4431900" cy="3163850"/>
            <a:chOff x="162675" y="910625"/>
            <a:chExt cx="4431900" cy="3163850"/>
          </a:xfrm>
        </p:grpSpPr>
        <p:cxnSp>
          <p:nvCxnSpPr>
            <p:cNvPr id="293" name="Google Shape;293;p20"/>
            <p:cNvCxnSpPr/>
            <p:nvPr/>
          </p:nvCxnSpPr>
          <p:spPr>
            <a:xfrm>
              <a:off x="162675" y="910625"/>
              <a:ext cx="4431900" cy="0"/>
            </a:xfrm>
            <a:prstGeom prst="straightConnector1">
              <a:avLst/>
            </a:prstGeom>
            <a:noFill/>
            <a:ln w="19050" cap="flat" cmpd="sng">
              <a:solidFill>
                <a:schemeClr val="dk1"/>
              </a:solidFill>
              <a:prstDash val="solid"/>
              <a:round/>
              <a:headEnd type="none" w="med" len="med"/>
              <a:tailEnd type="none" w="med" len="med"/>
            </a:ln>
          </p:spPr>
        </p:cxnSp>
        <p:grpSp>
          <p:nvGrpSpPr>
            <p:cNvPr id="294" name="Google Shape;294;p20"/>
            <p:cNvGrpSpPr/>
            <p:nvPr/>
          </p:nvGrpSpPr>
          <p:grpSpPr>
            <a:xfrm>
              <a:off x="162675" y="910625"/>
              <a:ext cx="4431900" cy="3163850"/>
              <a:chOff x="162675" y="910625"/>
              <a:chExt cx="4431900" cy="3163850"/>
            </a:xfrm>
          </p:grpSpPr>
          <p:cxnSp>
            <p:nvCxnSpPr>
              <p:cNvPr id="295" name="Google Shape;295;p20"/>
              <p:cNvCxnSpPr/>
              <p:nvPr/>
            </p:nvCxnSpPr>
            <p:spPr>
              <a:xfrm>
                <a:off x="162675" y="1362604"/>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296" name="Google Shape;296;p20"/>
              <p:cNvCxnSpPr/>
              <p:nvPr/>
            </p:nvCxnSpPr>
            <p:spPr>
              <a:xfrm>
                <a:off x="162675" y="1814582"/>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297" name="Google Shape;297;p20"/>
              <p:cNvCxnSpPr/>
              <p:nvPr/>
            </p:nvCxnSpPr>
            <p:spPr>
              <a:xfrm>
                <a:off x="162675" y="2266561"/>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298" name="Google Shape;298;p20"/>
              <p:cNvCxnSpPr/>
              <p:nvPr/>
            </p:nvCxnSpPr>
            <p:spPr>
              <a:xfrm>
                <a:off x="162675" y="2718539"/>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299" name="Google Shape;299;p20"/>
              <p:cNvCxnSpPr/>
              <p:nvPr/>
            </p:nvCxnSpPr>
            <p:spPr>
              <a:xfrm>
                <a:off x="162675" y="3170518"/>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300" name="Google Shape;300;p20"/>
              <p:cNvCxnSpPr/>
              <p:nvPr/>
            </p:nvCxnSpPr>
            <p:spPr>
              <a:xfrm>
                <a:off x="162675" y="3622496"/>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301" name="Google Shape;301;p20"/>
              <p:cNvCxnSpPr/>
              <p:nvPr/>
            </p:nvCxnSpPr>
            <p:spPr>
              <a:xfrm>
                <a:off x="162675" y="4074475"/>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302" name="Google Shape;302;p20"/>
              <p:cNvCxnSpPr/>
              <p:nvPr/>
            </p:nvCxnSpPr>
            <p:spPr>
              <a:xfrm rot="5400000">
                <a:off x="1704194"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303" name="Google Shape;303;p20"/>
              <p:cNvCxnSpPr/>
              <p:nvPr/>
            </p:nvCxnSpPr>
            <p:spPr>
              <a:xfrm rot="5400000">
                <a:off x="12714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304" name="Google Shape;304;p20"/>
              <p:cNvCxnSpPr/>
              <p:nvPr/>
            </p:nvCxnSpPr>
            <p:spPr>
              <a:xfrm rot="5400000">
                <a:off x="7625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305" name="Google Shape;305;p20"/>
              <p:cNvCxnSpPr/>
              <p:nvPr/>
            </p:nvCxnSpPr>
            <p:spPr>
              <a:xfrm rot="5400000">
                <a:off x="329892"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306" name="Google Shape;306;p20"/>
              <p:cNvCxnSpPr/>
              <p:nvPr/>
            </p:nvCxnSpPr>
            <p:spPr>
              <a:xfrm rot="5400000">
                <a:off x="-1028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307" name="Google Shape;307;p20"/>
              <p:cNvCxnSpPr/>
              <p:nvPr/>
            </p:nvCxnSpPr>
            <p:spPr>
              <a:xfrm rot="5400000">
                <a:off x="-5355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308" name="Google Shape;308;p20"/>
              <p:cNvCxnSpPr/>
              <p:nvPr/>
            </p:nvCxnSpPr>
            <p:spPr>
              <a:xfrm rot="5400000">
                <a:off x="-968210"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309" name="Google Shape;309;p20"/>
              <p:cNvCxnSpPr/>
              <p:nvPr/>
            </p:nvCxnSpPr>
            <p:spPr>
              <a:xfrm rot="5400000">
                <a:off x="-1400911"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310" name="Google Shape;310;p20"/>
              <p:cNvCxnSpPr/>
              <p:nvPr/>
            </p:nvCxnSpPr>
            <p:spPr>
              <a:xfrm rot="5400000">
                <a:off x="2991068"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311" name="Google Shape;311;p20"/>
              <p:cNvCxnSpPr/>
              <p:nvPr/>
            </p:nvCxnSpPr>
            <p:spPr>
              <a:xfrm rot="5400000">
                <a:off x="2558367"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312" name="Google Shape;312;p20"/>
              <p:cNvCxnSpPr/>
              <p:nvPr/>
            </p:nvCxnSpPr>
            <p:spPr>
              <a:xfrm rot="5400000">
                <a:off x="2125666" y="2492525"/>
                <a:ext cx="3163800" cy="0"/>
              </a:xfrm>
              <a:prstGeom prst="straightConnector1">
                <a:avLst/>
              </a:prstGeom>
              <a:noFill/>
              <a:ln w="19050" cap="flat" cmpd="sng">
                <a:solidFill>
                  <a:schemeClr val="dk1"/>
                </a:solidFill>
                <a:prstDash val="solid"/>
                <a:round/>
                <a:headEnd type="none" w="med" len="med"/>
                <a:tailEnd type="none" w="med" len="med"/>
              </a:ln>
            </p:spPr>
          </p:cxnSp>
        </p:grpSp>
      </p:grpSp>
      <p:grpSp>
        <p:nvGrpSpPr>
          <p:cNvPr id="313" name="Google Shape;313;p20"/>
          <p:cNvGrpSpPr/>
          <p:nvPr/>
        </p:nvGrpSpPr>
        <p:grpSpPr>
          <a:xfrm>
            <a:off x="4633663" y="1041288"/>
            <a:ext cx="4431913" cy="3401163"/>
            <a:chOff x="162663" y="1054313"/>
            <a:chExt cx="4431913" cy="3401163"/>
          </a:xfrm>
        </p:grpSpPr>
        <p:grpSp>
          <p:nvGrpSpPr>
            <p:cNvPr id="314" name="Google Shape;314;p20"/>
            <p:cNvGrpSpPr/>
            <p:nvPr/>
          </p:nvGrpSpPr>
          <p:grpSpPr>
            <a:xfrm>
              <a:off x="162675" y="1291625"/>
              <a:ext cx="4431900" cy="3163850"/>
              <a:chOff x="162675" y="910625"/>
              <a:chExt cx="4431900" cy="3163850"/>
            </a:xfrm>
          </p:grpSpPr>
          <p:cxnSp>
            <p:nvCxnSpPr>
              <p:cNvPr id="315" name="Google Shape;315;p20"/>
              <p:cNvCxnSpPr/>
              <p:nvPr/>
            </p:nvCxnSpPr>
            <p:spPr>
              <a:xfrm>
                <a:off x="162675" y="910625"/>
                <a:ext cx="4431900" cy="0"/>
              </a:xfrm>
              <a:prstGeom prst="straightConnector1">
                <a:avLst/>
              </a:prstGeom>
              <a:noFill/>
              <a:ln w="19050" cap="flat" cmpd="sng">
                <a:solidFill>
                  <a:schemeClr val="dk1"/>
                </a:solidFill>
                <a:prstDash val="solid"/>
                <a:round/>
                <a:headEnd type="none" w="med" len="med"/>
                <a:tailEnd type="none" w="med" len="med"/>
              </a:ln>
            </p:spPr>
          </p:cxnSp>
          <p:grpSp>
            <p:nvGrpSpPr>
              <p:cNvPr id="316" name="Google Shape;316;p20"/>
              <p:cNvGrpSpPr/>
              <p:nvPr/>
            </p:nvGrpSpPr>
            <p:grpSpPr>
              <a:xfrm>
                <a:off x="162675" y="910625"/>
                <a:ext cx="4431900" cy="3163850"/>
                <a:chOff x="162675" y="910625"/>
                <a:chExt cx="4431900" cy="3163850"/>
              </a:xfrm>
            </p:grpSpPr>
            <p:cxnSp>
              <p:nvCxnSpPr>
                <p:cNvPr id="317" name="Google Shape;317;p20"/>
                <p:cNvCxnSpPr/>
                <p:nvPr/>
              </p:nvCxnSpPr>
              <p:spPr>
                <a:xfrm>
                  <a:off x="162675" y="1362604"/>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318" name="Google Shape;318;p20"/>
                <p:cNvCxnSpPr/>
                <p:nvPr/>
              </p:nvCxnSpPr>
              <p:spPr>
                <a:xfrm>
                  <a:off x="162675" y="1814582"/>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319" name="Google Shape;319;p20"/>
                <p:cNvCxnSpPr/>
                <p:nvPr/>
              </p:nvCxnSpPr>
              <p:spPr>
                <a:xfrm>
                  <a:off x="162675" y="2266561"/>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320" name="Google Shape;320;p20"/>
                <p:cNvCxnSpPr/>
                <p:nvPr/>
              </p:nvCxnSpPr>
              <p:spPr>
                <a:xfrm>
                  <a:off x="162675" y="2718539"/>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321" name="Google Shape;321;p20"/>
                <p:cNvCxnSpPr/>
                <p:nvPr/>
              </p:nvCxnSpPr>
              <p:spPr>
                <a:xfrm>
                  <a:off x="162675" y="3170518"/>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322" name="Google Shape;322;p20"/>
                <p:cNvCxnSpPr/>
                <p:nvPr/>
              </p:nvCxnSpPr>
              <p:spPr>
                <a:xfrm>
                  <a:off x="162675" y="3622496"/>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323" name="Google Shape;323;p20"/>
                <p:cNvCxnSpPr/>
                <p:nvPr/>
              </p:nvCxnSpPr>
              <p:spPr>
                <a:xfrm>
                  <a:off x="162675" y="4074475"/>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324" name="Google Shape;324;p20"/>
                <p:cNvCxnSpPr/>
                <p:nvPr/>
              </p:nvCxnSpPr>
              <p:spPr>
                <a:xfrm rot="5400000">
                  <a:off x="1704194"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325" name="Google Shape;325;p20"/>
                <p:cNvCxnSpPr/>
                <p:nvPr/>
              </p:nvCxnSpPr>
              <p:spPr>
                <a:xfrm rot="5400000">
                  <a:off x="12714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326" name="Google Shape;326;p20"/>
                <p:cNvCxnSpPr/>
                <p:nvPr/>
              </p:nvCxnSpPr>
              <p:spPr>
                <a:xfrm rot="5400000">
                  <a:off x="7625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327" name="Google Shape;327;p20"/>
                <p:cNvCxnSpPr/>
                <p:nvPr/>
              </p:nvCxnSpPr>
              <p:spPr>
                <a:xfrm rot="5400000">
                  <a:off x="329892"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328" name="Google Shape;328;p20"/>
                <p:cNvCxnSpPr/>
                <p:nvPr/>
              </p:nvCxnSpPr>
              <p:spPr>
                <a:xfrm rot="5400000">
                  <a:off x="-1028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329" name="Google Shape;329;p20"/>
                <p:cNvCxnSpPr/>
                <p:nvPr/>
              </p:nvCxnSpPr>
              <p:spPr>
                <a:xfrm rot="5400000">
                  <a:off x="-5355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330" name="Google Shape;330;p20"/>
                <p:cNvCxnSpPr/>
                <p:nvPr/>
              </p:nvCxnSpPr>
              <p:spPr>
                <a:xfrm rot="5400000">
                  <a:off x="-968210"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331" name="Google Shape;331;p20"/>
                <p:cNvCxnSpPr/>
                <p:nvPr/>
              </p:nvCxnSpPr>
              <p:spPr>
                <a:xfrm rot="5400000">
                  <a:off x="-1400911"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332" name="Google Shape;332;p20"/>
                <p:cNvCxnSpPr/>
                <p:nvPr/>
              </p:nvCxnSpPr>
              <p:spPr>
                <a:xfrm rot="5400000">
                  <a:off x="2991068"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333" name="Google Shape;333;p20"/>
                <p:cNvCxnSpPr/>
                <p:nvPr/>
              </p:nvCxnSpPr>
              <p:spPr>
                <a:xfrm rot="5400000">
                  <a:off x="2558367"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334" name="Google Shape;334;p20"/>
                <p:cNvCxnSpPr/>
                <p:nvPr/>
              </p:nvCxnSpPr>
              <p:spPr>
                <a:xfrm rot="5400000">
                  <a:off x="2125666" y="2492525"/>
                  <a:ext cx="3163800" cy="0"/>
                </a:xfrm>
                <a:prstGeom prst="straightConnector1">
                  <a:avLst/>
                </a:prstGeom>
                <a:noFill/>
                <a:ln w="19050" cap="flat" cmpd="sng">
                  <a:solidFill>
                    <a:schemeClr val="dk1"/>
                  </a:solidFill>
                  <a:prstDash val="solid"/>
                  <a:round/>
                  <a:headEnd type="none" w="med" len="med"/>
                  <a:tailEnd type="none" w="med" len="med"/>
                </a:ln>
              </p:spPr>
            </p:cxnSp>
          </p:grpSp>
        </p:grpSp>
        <p:cxnSp>
          <p:nvCxnSpPr>
            <p:cNvPr id="335" name="Google Shape;335;p20"/>
            <p:cNvCxnSpPr/>
            <p:nvPr/>
          </p:nvCxnSpPr>
          <p:spPr>
            <a:xfrm rot="5400000">
              <a:off x="1932794"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336" name="Google Shape;336;p20"/>
            <p:cNvCxnSpPr/>
            <p:nvPr/>
          </p:nvCxnSpPr>
          <p:spPr>
            <a:xfrm rot="5400000">
              <a:off x="1500093"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337" name="Google Shape;337;p20"/>
            <p:cNvCxnSpPr/>
            <p:nvPr/>
          </p:nvCxnSpPr>
          <p:spPr>
            <a:xfrm rot="5400000">
              <a:off x="991193"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338" name="Google Shape;338;p20"/>
            <p:cNvCxnSpPr/>
            <p:nvPr/>
          </p:nvCxnSpPr>
          <p:spPr>
            <a:xfrm rot="5400000">
              <a:off x="558492"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339" name="Google Shape;339;p20"/>
            <p:cNvCxnSpPr/>
            <p:nvPr/>
          </p:nvCxnSpPr>
          <p:spPr>
            <a:xfrm rot="5400000">
              <a:off x="125791"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340" name="Google Shape;340;p20"/>
            <p:cNvCxnSpPr/>
            <p:nvPr/>
          </p:nvCxnSpPr>
          <p:spPr>
            <a:xfrm rot="5400000">
              <a:off x="-306909"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341" name="Google Shape;341;p20"/>
            <p:cNvCxnSpPr/>
            <p:nvPr/>
          </p:nvCxnSpPr>
          <p:spPr>
            <a:xfrm rot="5400000">
              <a:off x="-739610"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342" name="Google Shape;342;p20"/>
            <p:cNvCxnSpPr/>
            <p:nvPr/>
          </p:nvCxnSpPr>
          <p:spPr>
            <a:xfrm rot="5400000">
              <a:off x="-1172311"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343" name="Google Shape;343;p20"/>
            <p:cNvCxnSpPr/>
            <p:nvPr/>
          </p:nvCxnSpPr>
          <p:spPr>
            <a:xfrm rot="5400000">
              <a:off x="2786967" y="2873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344" name="Google Shape;344;p20"/>
            <p:cNvCxnSpPr/>
            <p:nvPr/>
          </p:nvCxnSpPr>
          <p:spPr>
            <a:xfrm rot="5400000">
              <a:off x="2354266" y="2873525"/>
              <a:ext cx="3163800" cy="0"/>
            </a:xfrm>
            <a:prstGeom prst="straightConnector1">
              <a:avLst/>
            </a:prstGeom>
            <a:noFill/>
            <a:ln w="19050" cap="flat" cmpd="sng">
              <a:solidFill>
                <a:schemeClr val="dk1"/>
              </a:solidFill>
              <a:prstDash val="solid"/>
              <a:round/>
              <a:headEnd type="none" w="med" len="med"/>
              <a:tailEnd type="none" w="med" len="med"/>
            </a:ln>
          </p:spPr>
        </p:cxnSp>
        <p:grpSp>
          <p:nvGrpSpPr>
            <p:cNvPr id="345" name="Google Shape;345;p20"/>
            <p:cNvGrpSpPr/>
            <p:nvPr/>
          </p:nvGrpSpPr>
          <p:grpSpPr>
            <a:xfrm>
              <a:off x="162663" y="1054313"/>
              <a:ext cx="4431900" cy="3163850"/>
              <a:chOff x="162675" y="910625"/>
              <a:chExt cx="4431900" cy="3163850"/>
            </a:xfrm>
          </p:grpSpPr>
          <p:cxnSp>
            <p:nvCxnSpPr>
              <p:cNvPr id="346" name="Google Shape;346;p20"/>
              <p:cNvCxnSpPr/>
              <p:nvPr/>
            </p:nvCxnSpPr>
            <p:spPr>
              <a:xfrm>
                <a:off x="162675" y="1362604"/>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347" name="Google Shape;347;p20"/>
              <p:cNvCxnSpPr/>
              <p:nvPr/>
            </p:nvCxnSpPr>
            <p:spPr>
              <a:xfrm>
                <a:off x="162675" y="1814582"/>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348" name="Google Shape;348;p20"/>
              <p:cNvCxnSpPr/>
              <p:nvPr/>
            </p:nvCxnSpPr>
            <p:spPr>
              <a:xfrm>
                <a:off x="162675" y="2266561"/>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349" name="Google Shape;349;p20"/>
              <p:cNvCxnSpPr/>
              <p:nvPr/>
            </p:nvCxnSpPr>
            <p:spPr>
              <a:xfrm>
                <a:off x="162675" y="2718539"/>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350" name="Google Shape;350;p20"/>
              <p:cNvCxnSpPr/>
              <p:nvPr/>
            </p:nvCxnSpPr>
            <p:spPr>
              <a:xfrm>
                <a:off x="162675" y="3170518"/>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351" name="Google Shape;351;p20"/>
              <p:cNvCxnSpPr/>
              <p:nvPr/>
            </p:nvCxnSpPr>
            <p:spPr>
              <a:xfrm>
                <a:off x="162675" y="3622496"/>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352" name="Google Shape;352;p20"/>
              <p:cNvCxnSpPr/>
              <p:nvPr/>
            </p:nvCxnSpPr>
            <p:spPr>
              <a:xfrm>
                <a:off x="162675" y="4074475"/>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353" name="Google Shape;353;p20"/>
              <p:cNvCxnSpPr/>
              <p:nvPr/>
            </p:nvCxnSpPr>
            <p:spPr>
              <a:xfrm rot="5400000">
                <a:off x="1704194"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354" name="Google Shape;354;p20"/>
              <p:cNvCxnSpPr/>
              <p:nvPr/>
            </p:nvCxnSpPr>
            <p:spPr>
              <a:xfrm rot="5400000">
                <a:off x="12714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355" name="Google Shape;355;p20"/>
              <p:cNvCxnSpPr/>
              <p:nvPr/>
            </p:nvCxnSpPr>
            <p:spPr>
              <a:xfrm rot="5400000">
                <a:off x="7625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356" name="Google Shape;356;p20"/>
              <p:cNvCxnSpPr/>
              <p:nvPr/>
            </p:nvCxnSpPr>
            <p:spPr>
              <a:xfrm rot="5400000">
                <a:off x="329892"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357" name="Google Shape;357;p20"/>
              <p:cNvCxnSpPr/>
              <p:nvPr/>
            </p:nvCxnSpPr>
            <p:spPr>
              <a:xfrm rot="5400000">
                <a:off x="-1028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358" name="Google Shape;358;p20"/>
              <p:cNvCxnSpPr/>
              <p:nvPr/>
            </p:nvCxnSpPr>
            <p:spPr>
              <a:xfrm rot="5400000">
                <a:off x="-5355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359" name="Google Shape;359;p20"/>
              <p:cNvCxnSpPr/>
              <p:nvPr/>
            </p:nvCxnSpPr>
            <p:spPr>
              <a:xfrm rot="5400000">
                <a:off x="-968210"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360" name="Google Shape;360;p20"/>
              <p:cNvCxnSpPr/>
              <p:nvPr/>
            </p:nvCxnSpPr>
            <p:spPr>
              <a:xfrm rot="5400000">
                <a:off x="-1400911"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361" name="Google Shape;361;p20"/>
              <p:cNvCxnSpPr/>
              <p:nvPr/>
            </p:nvCxnSpPr>
            <p:spPr>
              <a:xfrm rot="5400000">
                <a:off x="2991068"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362" name="Google Shape;362;p20"/>
              <p:cNvCxnSpPr/>
              <p:nvPr/>
            </p:nvCxnSpPr>
            <p:spPr>
              <a:xfrm rot="5400000">
                <a:off x="2558367"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363" name="Google Shape;363;p20"/>
              <p:cNvCxnSpPr/>
              <p:nvPr/>
            </p:nvCxnSpPr>
            <p:spPr>
              <a:xfrm rot="5400000">
                <a:off x="2125666" y="2492525"/>
                <a:ext cx="3163800" cy="0"/>
              </a:xfrm>
              <a:prstGeom prst="straightConnector1">
                <a:avLst/>
              </a:prstGeom>
              <a:noFill/>
              <a:ln w="19050" cap="flat" cmpd="sng">
                <a:solidFill>
                  <a:schemeClr val="dk1"/>
                </a:solidFill>
                <a:prstDash val="solid"/>
                <a:round/>
                <a:headEnd type="none" w="med" len="med"/>
                <a:tailEnd type="none" w="med" len="med"/>
              </a:ln>
            </p:spPr>
          </p:cxnSp>
        </p:grpSp>
      </p:grpSp>
      <p:sp>
        <p:nvSpPr>
          <p:cNvPr id="364" name="Google Shape;364;p20"/>
          <p:cNvSpPr/>
          <p:nvPr/>
        </p:nvSpPr>
        <p:spPr>
          <a:xfrm>
            <a:off x="6474850" y="1415400"/>
            <a:ext cx="1136700" cy="985800"/>
          </a:xfrm>
          <a:prstGeom prst="wedgeRectCallout">
            <a:avLst>
              <a:gd name="adj1" fmla="val -61459"/>
              <a:gd name="adj2" fmla="val 85936"/>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5" name="Google Shape;365;p20"/>
          <p:cNvGrpSpPr/>
          <p:nvPr/>
        </p:nvGrpSpPr>
        <p:grpSpPr>
          <a:xfrm>
            <a:off x="800650" y="1710050"/>
            <a:ext cx="2065500" cy="2079900"/>
            <a:chOff x="800650" y="1710050"/>
            <a:chExt cx="2065500" cy="2079900"/>
          </a:xfrm>
        </p:grpSpPr>
        <p:cxnSp>
          <p:nvCxnSpPr>
            <p:cNvPr id="366" name="Google Shape;366;p20"/>
            <p:cNvCxnSpPr>
              <a:stCxn id="367" idx="0"/>
            </p:cNvCxnSpPr>
            <p:nvPr/>
          </p:nvCxnSpPr>
          <p:spPr>
            <a:xfrm rot="10800000">
              <a:off x="1799650" y="1710050"/>
              <a:ext cx="0" cy="937500"/>
            </a:xfrm>
            <a:prstGeom prst="straightConnector1">
              <a:avLst/>
            </a:prstGeom>
            <a:noFill/>
            <a:ln w="38100" cap="flat" cmpd="sng">
              <a:solidFill>
                <a:srgbClr val="FF0000"/>
              </a:solidFill>
              <a:prstDash val="solid"/>
              <a:round/>
              <a:headEnd type="none" w="med" len="med"/>
              <a:tailEnd type="triangle" w="med" len="med"/>
            </a:ln>
          </p:spPr>
        </p:cxnSp>
        <p:grpSp>
          <p:nvGrpSpPr>
            <p:cNvPr id="368" name="Google Shape;368;p20"/>
            <p:cNvGrpSpPr/>
            <p:nvPr/>
          </p:nvGrpSpPr>
          <p:grpSpPr>
            <a:xfrm>
              <a:off x="800650" y="1793278"/>
              <a:ext cx="2065500" cy="1996672"/>
              <a:chOff x="800650" y="1793278"/>
              <a:chExt cx="2065500" cy="1996672"/>
            </a:xfrm>
          </p:grpSpPr>
          <p:cxnSp>
            <p:nvCxnSpPr>
              <p:cNvPr id="369" name="Google Shape;369;p20"/>
              <p:cNvCxnSpPr>
                <a:stCxn id="367" idx="3"/>
              </p:cNvCxnSpPr>
              <p:nvPr/>
            </p:nvCxnSpPr>
            <p:spPr>
              <a:xfrm>
                <a:off x="1886350" y="2725250"/>
                <a:ext cx="979800" cy="0"/>
              </a:xfrm>
              <a:prstGeom prst="straightConnector1">
                <a:avLst/>
              </a:prstGeom>
              <a:noFill/>
              <a:ln w="38100" cap="flat" cmpd="sng">
                <a:solidFill>
                  <a:srgbClr val="FF0000"/>
                </a:solidFill>
                <a:prstDash val="solid"/>
                <a:round/>
                <a:headEnd type="none" w="med" len="med"/>
                <a:tailEnd type="triangle" w="med" len="med"/>
              </a:ln>
            </p:spPr>
          </p:cxnSp>
          <p:sp>
            <p:nvSpPr>
              <p:cNvPr id="367" name="Google Shape;367;p20"/>
              <p:cNvSpPr/>
              <p:nvPr/>
            </p:nvSpPr>
            <p:spPr>
              <a:xfrm>
                <a:off x="1712950" y="2647550"/>
                <a:ext cx="173400" cy="155400"/>
              </a:xfrm>
              <a:prstGeom prst="rect">
                <a:avLst/>
              </a:prstGeom>
              <a:solidFill>
                <a:srgbClr val="FF0000"/>
              </a:solidFill>
              <a:ln w="9525" cap="flat" cmpd="sng">
                <a:solidFill>
                  <a:schemeClr val="dk2"/>
                </a:solidFill>
                <a:prstDash val="solid"/>
                <a:round/>
                <a:headEnd type="none" w="sm" len="sm"/>
                <a:tailEnd type="none" w="sm" len="sm"/>
              </a:ln>
              <a:effectLst>
                <a:reflection stA="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0" name="Google Shape;370;p20"/>
              <p:cNvCxnSpPr>
                <a:stCxn id="367" idx="2"/>
              </p:cNvCxnSpPr>
              <p:nvPr/>
            </p:nvCxnSpPr>
            <p:spPr>
              <a:xfrm>
                <a:off x="1799650" y="2802950"/>
                <a:ext cx="0" cy="987000"/>
              </a:xfrm>
              <a:prstGeom prst="straightConnector1">
                <a:avLst/>
              </a:prstGeom>
              <a:noFill/>
              <a:ln w="38100" cap="flat" cmpd="sng">
                <a:solidFill>
                  <a:srgbClr val="FF0000"/>
                </a:solidFill>
                <a:prstDash val="solid"/>
                <a:round/>
                <a:headEnd type="none" w="med" len="med"/>
                <a:tailEnd type="triangle" w="med" len="med"/>
              </a:ln>
            </p:spPr>
          </p:cxnSp>
          <p:cxnSp>
            <p:nvCxnSpPr>
              <p:cNvPr id="371" name="Google Shape;371;p20"/>
              <p:cNvCxnSpPr>
                <a:stCxn id="367" idx="1"/>
              </p:cNvCxnSpPr>
              <p:nvPr/>
            </p:nvCxnSpPr>
            <p:spPr>
              <a:xfrm rot="10800000">
                <a:off x="800650" y="2725250"/>
                <a:ext cx="912300" cy="0"/>
              </a:xfrm>
              <a:prstGeom prst="straightConnector1">
                <a:avLst/>
              </a:prstGeom>
              <a:noFill/>
              <a:ln w="38100" cap="flat" cmpd="sng">
                <a:solidFill>
                  <a:srgbClr val="FF0000"/>
                </a:solidFill>
                <a:prstDash val="solid"/>
                <a:round/>
                <a:headEnd type="none" w="med" len="med"/>
                <a:tailEnd type="triangle" w="med" len="med"/>
              </a:ln>
            </p:spPr>
          </p:cxnSp>
          <p:cxnSp>
            <p:nvCxnSpPr>
              <p:cNvPr id="372" name="Google Shape;372;p20"/>
              <p:cNvCxnSpPr/>
              <p:nvPr/>
            </p:nvCxnSpPr>
            <p:spPr>
              <a:xfrm rot="10800000" flipH="1">
                <a:off x="1883535" y="1793278"/>
                <a:ext cx="841800" cy="882300"/>
              </a:xfrm>
              <a:prstGeom prst="straightConnector1">
                <a:avLst/>
              </a:prstGeom>
              <a:noFill/>
              <a:ln w="38100" cap="flat" cmpd="sng">
                <a:solidFill>
                  <a:srgbClr val="FF0000"/>
                </a:solidFill>
                <a:prstDash val="solid"/>
                <a:round/>
                <a:headEnd type="none" w="med" len="med"/>
                <a:tailEnd type="triangle" w="med" len="med"/>
              </a:ln>
            </p:spPr>
          </p:cxnSp>
          <p:cxnSp>
            <p:nvCxnSpPr>
              <p:cNvPr id="373" name="Google Shape;373;p20"/>
              <p:cNvCxnSpPr/>
              <p:nvPr/>
            </p:nvCxnSpPr>
            <p:spPr>
              <a:xfrm rot="10800000">
                <a:off x="920172" y="1794303"/>
                <a:ext cx="795600" cy="873000"/>
              </a:xfrm>
              <a:prstGeom prst="straightConnector1">
                <a:avLst/>
              </a:prstGeom>
              <a:noFill/>
              <a:ln w="38100" cap="flat" cmpd="sng">
                <a:solidFill>
                  <a:srgbClr val="FF0000"/>
                </a:solidFill>
                <a:prstDash val="solid"/>
                <a:round/>
                <a:headEnd type="none" w="med" len="med"/>
                <a:tailEnd type="triangle" w="med" len="med"/>
              </a:ln>
            </p:spPr>
          </p:cxnSp>
          <p:cxnSp>
            <p:nvCxnSpPr>
              <p:cNvPr id="374" name="Google Shape;374;p20"/>
              <p:cNvCxnSpPr/>
              <p:nvPr/>
            </p:nvCxnSpPr>
            <p:spPr>
              <a:xfrm flipH="1">
                <a:off x="1002972" y="2790279"/>
                <a:ext cx="712800" cy="830700"/>
              </a:xfrm>
              <a:prstGeom prst="straightConnector1">
                <a:avLst/>
              </a:prstGeom>
              <a:noFill/>
              <a:ln w="38100" cap="flat" cmpd="sng">
                <a:solidFill>
                  <a:srgbClr val="FF0000"/>
                </a:solidFill>
                <a:prstDash val="solid"/>
                <a:round/>
                <a:headEnd type="none" w="med" len="med"/>
                <a:tailEnd type="triangle" w="med" len="med"/>
              </a:ln>
            </p:spPr>
          </p:cxnSp>
          <p:cxnSp>
            <p:nvCxnSpPr>
              <p:cNvPr id="375" name="Google Shape;375;p20"/>
              <p:cNvCxnSpPr/>
              <p:nvPr/>
            </p:nvCxnSpPr>
            <p:spPr>
              <a:xfrm>
                <a:off x="1883535" y="2776479"/>
                <a:ext cx="786600" cy="858300"/>
              </a:xfrm>
              <a:prstGeom prst="straightConnector1">
                <a:avLst/>
              </a:prstGeom>
              <a:noFill/>
              <a:ln w="38100" cap="flat" cmpd="sng">
                <a:solidFill>
                  <a:srgbClr val="FF0000"/>
                </a:solidFill>
                <a:prstDash val="solid"/>
                <a:round/>
                <a:headEnd type="none" w="med" len="med"/>
                <a:tailEnd type="triangle" w="med" len="med"/>
              </a:ln>
            </p:spPr>
          </p:cxnSp>
        </p:grpSp>
      </p:grpSp>
      <p:sp>
        <p:nvSpPr>
          <p:cNvPr id="376" name="Google Shape;376;p20"/>
          <p:cNvSpPr txBox="1"/>
          <p:nvPr/>
        </p:nvSpPr>
        <p:spPr>
          <a:xfrm>
            <a:off x="3270000" y="47425"/>
            <a:ext cx="26040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600"/>
              <a:t>Type of search Algorithm</a:t>
            </a:r>
            <a:endParaRPr sz="1600"/>
          </a:p>
        </p:txBody>
      </p:sp>
      <p:sp>
        <p:nvSpPr>
          <p:cNvPr id="377" name="Google Shape;377;p20"/>
          <p:cNvSpPr txBox="1"/>
          <p:nvPr/>
        </p:nvSpPr>
        <p:spPr>
          <a:xfrm>
            <a:off x="2922750" y="478525"/>
            <a:ext cx="32985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600"/>
              <a:t>Three Step Search (TSS)  Search</a:t>
            </a:r>
            <a:endParaRPr sz="1600"/>
          </a:p>
        </p:txBody>
      </p:sp>
      <p:pic>
        <p:nvPicPr>
          <p:cNvPr id="378" name="Google Shape;378;p20"/>
          <p:cNvPicPr preferRelativeResize="0"/>
          <p:nvPr/>
        </p:nvPicPr>
        <p:blipFill>
          <a:blip r:embed="rId4">
            <a:alphaModFix/>
          </a:blip>
          <a:stretch>
            <a:fillRect/>
          </a:stretch>
        </p:blipFill>
        <p:spPr>
          <a:xfrm>
            <a:off x="63944" y="4712365"/>
            <a:ext cx="290400" cy="310779"/>
          </a:xfrm>
          <a:prstGeom prst="rect">
            <a:avLst/>
          </a:prstGeom>
          <a:noFill/>
          <a:ln>
            <a:noFill/>
          </a:ln>
        </p:spPr>
      </p:pic>
      <p:sp>
        <p:nvSpPr>
          <p:cNvPr id="379" name="Google Shape;379;p20"/>
          <p:cNvSpPr txBox="1"/>
          <p:nvPr/>
        </p:nvSpPr>
        <p:spPr>
          <a:xfrm>
            <a:off x="333250" y="4667675"/>
            <a:ext cx="3200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 one pixel (For illustration purposes)</a:t>
            </a:r>
            <a:endParaRPr/>
          </a:p>
        </p:txBody>
      </p:sp>
      <p:cxnSp>
        <p:nvCxnSpPr>
          <p:cNvPr id="380" name="Google Shape;380;p20"/>
          <p:cNvCxnSpPr/>
          <p:nvPr/>
        </p:nvCxnSpPr>
        <p:spPr>
          <a:xfrm>
            <a:off x="391275" y="4455475"/>
            <a:ext cx="4431900" cy="0"/>
          </a:xfrm>
          <a:prstGeom prst="straightConnector1">
            <a:avLst/>
          </a:prstGeom>
          <a:noFill/>
          <a:ln w="19050" cap="flat" cmpd="sng">
            <a:solidFill>
              <a:schemeClr val="dk1"/>
            </a:solidFill>
            <a:prstDash val="solid"/>
            <a:round/>
            <a:headEnd type="none" w="med" len="med"/>
            <a:tailEnd type="none" w="med" len="med"/>
          </a:ln>
        </p:spPr>
      </p:cxnSp>
      <p:sp>
        <p:nvSpPr>
          <p:cNvPr id="381" name="Google Shape;381;p20"/>
          <p:cNvSpPr txBox="1"/>
          <p:nvPr/>
        </p:nvSpPr>
        <p:spPr>
          <a:xfrm>
            <a:off x="139975" y="869700"/>
            <a:ext cx="4493700" cy="400200"/>
          </a:xfrm>
          <a:prstGeom prst="rect">
            <a:avLst/>
          </a:prstGeom>
          <a:solidFill>
            <a:schemeClr val="lt1"/>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t>Current Frame</a:t>
            </a:r>
            <a:endParaRPr/>
          </a:p>
        </p:txBody>
      </p:sp>
      <p:sp>
        <p:nvSpPr>
          <p:cNvPr id="382" name="Google Shape;382;p20"/>
          <p:cNvSpPr txBox="1"/>
          <p:nvPr/>
        </p:nvSpPr>
        <p:spPr>
          <a:xfrm>
            <a:off x="4633855" y="869700"/>
            <a:ext cx="4431900" cy="400200"/>
          </a:xfrm>
          <a:prstGeom prst="rect">
            <a:avLst/>
          </a:prstGeom>
          <a:solidFill>
            <a:schemeClr val="lt1"/>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t>Next Frame</a:t>
            </a:r>
            <a:endParaRPr/>
          </a:p>
        </p:txBody>
      </p:sp>
      <p:sp>
        <p:nvSpPr>
          <p:cNvPr id="383" name="Google Shape;383;p20"/>
          <p:cNvSpPr/>
          <p:nvPr/>
        </p:nvSpPr>
        <p:spPr>
          <a:xfrm>
            <a:off x="6221250" y="2664175"/>
            <a:ext cx="173400" cy="155400"/>
          </a:xfrm>
          <a:prstGeom prst="rect">
            <a:avLst/>
          </a:prstGeom>
          <a:solidFill>
            <a:srgbClr val="FF0000"/>
          </a:solidFill>
          <a:ln w="9525" cap="flat" cmpd="sng">
            <a:solidFill>
              <a:schemeClr val="dk2"/>
            </a:solidFill>
            <a:prstDash val="solid"/>
            <a:round/>
            <a:headEnd type="none" w="sm" len="sm"/>
            <a:tailEnd type="none" w="sm" len="sm"/>
          </a:ln>
          <a:effectLst>
            <a:reflection stA="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84" name="Google Shape;384;p20"/>
          <p:cNvPicPr preferRelativeResize="0"/>
          <p:nvPr/>
        </p:nvPicPr>
        <p:blipFill rotWithShape="1">
          <a:blip r:embed="rId5">
            <a:alphaModFix/>
          </a:blip>
          <a:srcRect l="6232" t="14306" r="9550" b="10949"/>
          <a:stretch/>
        </p:blipFill>
        <p:spPr>
          <a:xfrm>
            <a:off x="6526600" y="1439550"/>
            <a:ext cx="1046025" cy="937500"/>
          </a:xfrm>
          <a:prstGeom prst="rect">
            <a:avLst/>
          </a:prstGeom>
          <a:noFill/>
          <a:ln>
            <a:noFill/>
          </a:ln>
        </p:spPr>
      </p:pic>
      <p:cxnSp>
        <p:nvCxnSpPr>
          <p:cNvPr id="385" name="Google Shape;385;p20"/>
          <p:cNvCxnSpPr/>
          <p:nvPr/>
        </p:nvCxnSpPr>
        <p:spPr>
          <a:xfrm>
            <a:off x="1886350" y="2725250"/>
            <a:ext cx="979800" cy="0"/>
          </a:xfrm>
          <a:prstGeom prst="straightConnector1">
            <a:avLst/>
          </a:prstGeom>
          <a:noFill/>
          <a:ln w="38100" cap="flat" cmpd="sng">
            <a:solidFill>
              <a:srgbClr val="00FFFF"/>
            </a:solidFill>
            <a:prstDash val="solid"/>
            <a:round/>
            <a:headEnd type="none" w="med" len="med"/>
            <a:tailEnd type="triangle" w="med" len="med"/>
          </a:ln>
        </p:spPr>
      </p:cxnSp>
      <p:grpSp>
        <p:nvGrpSpPr>
          <p:cNvPr id="386" name="Google Shape;386;p20"/>
          <p:cNvGrpSpPr/>
          <p:nvPr/>
        </p:nvGrpSpPr>
        <p:grpSpPr>
          <a:xfrm>
            <a:off x="2497073" y="2300572"/>
            <a:ext cx="979800" cy="882600"/>
            <a:chOff x="2922748" y="2347347"/>
            <a:chExt cx="979800" cy="882600"/>
          </a:xfrm>
        </p:grpSpPr>
        <p:sp>
          <p:nvSpPr>
            <p:cNvPr id="387" name="Google Shape;387;p20"/>
            <p:cNvSpPr/>
            <p:nvPr/>
          </p:nvSpPr>
          <p:spPr>
            <a:xfrm>
              <a:off x="3325950" y="2722950"/>
              <a:ext cx="173400" cy="131400"/>
            </a:xfrm>
            <a:prstGeom prst="rect">
              <a:avLst/>
            </a:prstGeom>
            <a:solidFill>
              <a:srgbClr val="FF0000"/>
            </a:solidFill>
            <a:ln w="9525" cap="flat" cmpd="sng">
              <a:solidFill>
                <a:schemeClr val="accent6"/>
              </a:solidFill>
              <a:prstDash val="solid"/>
              <a:round/>
              <a:headEnd type="none" w="sm" len="sm"/>
              <a:tailEnd type="none" w="sm" len="sm"/>
            </a:ln>
            <a:effectLst>
              <a:reflection stA="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 name="Google Shape;388;p20"/>
            <p:cNvGrpSpPr/>
            <p:nvPr/>
          </p:nvGrpSpPr>
          <p:grpSpPr>
            <a:xfrm>
              <a:off x="2922748" y="2347347"/>
              <a:ext cx="979800" cy="882600"/>
              <a:chOff x="2498635" y="2309647"/>
              <a:chExt cx="979800" cy="882600"/>
            </a:xfrm>
          </p:grpSpPr>
          <p:cxnSp>
            <p:nvCxnSpPr>
              <p:cNvPr id="389" name="Google Shape;389;p20"/>
              <p:cNvCxnSpPr/>
              <p:nvPr/>
            </p:nvCxnSpPr>
            <p:spPr>
              <a:xfrm>
                <a:off x="3013435" y="2740747"/>
                <a:ext cx="465000" cy="0"/>
              </a:xfrm>
              <a:prstGeom prst="straightConnector1">
                <a:avLst/>
              </a:prstGeom>
              <a:noFill/>
              <a:ln w="38100" cap="flat" cmpd="sng">
                <a:solidFill>
                  <a:schemeClr val="accent6"/>
                </a:solidFill>
                <a:prstDash val="solid"/>
                <a:round/>
                <a:headEnd type="none" w="med" len="med"/>
                <a:tailEnd type="triangle" w="med" len="med"/>
              </a:ln>
            </p:spPr>
          </p:cxnSp>
          <p:cxnSp>
            <p:nvCxnSpPr>
              <p:cNvPr id="390" name="Google Shape;390;p20"/>
              <p:cNvCxnSpPr/>
              <p:nvPr/>
            </p:nvCxnSpPr>
            <p:spPr>
              <a:xfrm rot="10800000">
                <a:off x="2972335" y="2309647"/>
                <a:ext cx="0" cy="398100"/>
              </a:xfrm>
              <a:prstGeom prst="straightConnector1">
                <a:avLst/>
              </a:prstGeom>
              <a:noFill/>
              <a:ln w="38100" cap="flat" cmpd="sng">
                <a:solidFill>
                  <a:schemeClr val="accent6"/>
                </a:solidFill>
                <a:prstDash val="solid"/>
                <a:round/>
                <a:headEnd type="none" w="med" len="med"/>
                <a:tailEnd type="triangle" w="med" len="med"/>
              </a:ln>
            </p:spPr>
          </p:cxnSp>
          <p:cxnSp>
            <p:nvCxnSpPr>
              <p:cNvPr id="391" name="Google Shape;391;p20"/>
              <p:cNvCxnSpPr/>
              <p:nvPr/>
            </p:nvCxnSpPr>
            <p:spPr>
              <a:xfrm>
                <a:off x="2972335" y="2773747"/>
                <a:ext cx="0" cy="418500"/>
              </a:xfrm>
              <a:prstGeom prst="straightConnector1">
                <a:avLst/>
              </a:prstGeom>
              <a:noFill/>
              <a:ln w="38100" cap="flat" cmpd="sng">
                <a:solidFill>
                  <a:schemeClr val="accent6"/>
                </a:solidFill>
                <a:prstDash val="solid"/>
                <a:round/>
                <a:headEnd type="none" w="med" len="med"/>
                <a:tailEnd type="triangle" w="med" len="med"/>
              </a:ln>
            </p:spPr>
          </p:cxnSp>
          <p:cxnSp>
            <p:nvCxnSpPr>
              <p:cNvPr id="392" name="Google Shape;392;p20"/>
              <p:cNvCxnSpPr/>
              <p:nvPr/>
            </p:nvCxnSpPr>
            <p:spPr>
              <a:xfrm rot="10800000">
                <a:off x="2498635" y="2740747"/>
                <a:ext cx="432600" cy="0"/>
              </a:xfrm>
              <a:prstGeom prst="straightConnector1">
                <a:avLst/>
              </a:prstGeom>
              <a:noFill/>
              <a:ln w="38100" cap="flat" cmpd="sng">
                <a:solidFill>
                  <a:schemeClr val="accent6"/>
                </a:solidFill>
                <a:prstDash val="solid"/>
                <a:round/>
                <a:headEnd type="none" w="med" len="med"/>
                <a:tailEnd type="triangle" w="med" len="med"/>
              </a:ln>
            </p:spPr>
          </p:cxnSp>
          <p:cxnSp>
            <p:nvCxnSpPr>
              <p:cNvPr id="393" name="Google Shape;393;p20"/>
              <p:cNvCxnSpPr/>
              <p:nvPr/>
            </p:nvCxnSpPr>
            <p:spPr>
              <a:xfrm rot="10800000" flipH="1">
                <a:off x="3012251" y="2345530"/>
                <a:ext cx="399600" cy="374100"/>
              </a:xfrm>
              <a:prstGeom prst="straightConnector1">
                <a:avLst/>
              </a:prstGeom>
              <a:noFill/>
              <a:ln w="38100" cap="flat" cmpd="sng">
                <a:solidFill>
                  <a:schemeClr val="accent6"/>
                </a:solidFill>
                <a:prstDash val="solid"/>
                <a:round/>
                <a:headEnd type="none" w="med" len="med"/>
                <a:tailEnd type="triangle" w="med" len="med"/>
              </a:ln>
            </p:spPr>
          </p:cxnSp>
          <p:cxnSp>
            <p:nvCxnSpPr>
              <p:cNvPr id="394" name="Google Shape;394;p20"/>
              <p:cNvCxnSpPr/>
              <p:nvPr/>
            </p:nvCxnSpPr>
            <p:spPr>
              <a:xfrm rot="10800000">
                <a:off x="2554575" y="2345922"/>
                <a:ext cx="378000" cy="370200"/>
              </a:xfrm>
              <a:prstGeom prst="straightConnector1">
                <a:avLst/>
              </a:prstGeom>
              <a:noFill/>
              <a:ln w="38100" cap="flat" cmpd="sng">
                <a:solidFill>
                  <a:schemeClr val="accent6"/>
                </a:solidFill>
                <a:prstDash val="solid"/>
                <a:round/>
                <a:headEnd type="none" w="med" len="med"/>
                <a:tailEnd type="triangle" w="med" len="med"/>
              </a:ln>
            </p:spPr>
          </p:cxnSp>
          <p:cxnSp>
            <p:nvCxnSpPr>
              <p:cNvPr id="395" name="Google Shape;395;p20"/>
              <p:cNvCxnSpPr/>
              <p:nvPr/>
            </p:nvCxnSpPr>
            <p:spPr>
              <a:xfrm flipH="1">
                <a:off x="2593875" y="2768258"/>
                <a:ext cx="338700" cy="351900"/>
              </a:xfrm>
              <a:prstGeom prst="straightConnector1">
                <a:avLst/>
              </a:prstGeom>
              <a:noFill/>
              <a:ln w="38100" cap="flat" cmpd="sng">
                <a:solidFill>
                  <a:schemeClr val="accent6"/>
                </a:solidFill>
                <a:prstDash val="solid"/>
                <a:round/>
                <a:headEnd type="none" w="med" len="med"/>
                <a:tailEnd type="triangle" w="med" len="med"/>
              </a:ln>
            </p:spPr>
          </p:cxnSp>
          <p:cxnSp>
            <p:nvCxnSpPr>
              <p:cNvPr id="396" name="Google Shape;396;p20"/>
              <p:cNvCxnSpPr/>
              <p:nvPr/>
            </p:nvCxnSpPr>
            <p:spPr>
              <a:xfrm>
                <a:off x="3012251" y="2762407"/>
                <a:ext cx="373500" cy="363900"/>
              </a:xfrm>
              <a:prstGeom prst="straightConnector1">
                <a:avLst/>
              </a:prstGeom>
              <a:noFill/>
              <a:ln w="38100" cap="flat" cmpd="sng">
                <a:solidFill>
                  <a:schemeClr val="accent6"/>
                </a:solidFill>
                <a:prstDash val="solid"/>
                <a:round/>
                <a:headEnd type="none" w="med" len="med"/>
                <a:tailEnd type="triangle" w="med" len="med"/>
              </a:ln>
            </p:spPr>
          </p:cxnSp>
        </p:grpSp>
      </p:grpSp>
      <p:cxnSp>
        <p:nvCxnSpPr>
          <p:cNvPr id="397" name="Google Shape;397;p20"/>
          <p:cNvCxnSpPr/>
          <p:nvPr/>
        </p:nvCxnSpPr>
        <p:spPr>
          <a:xfrm rot="10800000">
            <a:off x="2553013" y="2336847"/>
            <a:ext cx="378000" cy="370200"/>
          </a:xfrm>
          <a:prstGeom prst="straightConnector1">
            <a:avLst/>
          </a:prstGeom>
          <a:noFill/>
          <a:ln w="38100" cap="flat" cmpd="sng">
            <a:solidFill>
              <a:srgbClr val="00FFFF"/>
            </a:solidFill>
            <a:prstDash val="solid"/>
            <a:round/>
            <a:headEnd type="none" w="med" len="med"/>
            <a:tailEnd type="triangle" w="med" len="med"/>
          </a:ln>
        </p:spPr>
      </p:cxnSp>
      <p:grpSp>
        <p:nvGrpSpPr>
          <p:cNvPr id="398" name="Google Shape;398;p20"/>
          <p:cNvGrpSpPr/>
          <p:nvPr/>
        </p:nvGrpSpPr>
        <p:grpSpPr>
          <a:xfrm>
            <a:off x="2176075" y="2072453"/>
            <a:ext cx="576900" cy="575102"/>
            <a:chOff x="878650" y="404884"/>
            <a:chExt cx="576900" cy="510657"/>
          </a:xfrm>
        </p:grpSpPr>
        <p:cxnSp>
          <p:nvCxnSpPr>
            <p:cNvPr id="399" name="Google Shape;399;p20"/>
            <p:cNvCxnSpPr/>
            <p:nvPr/>
          </p:nvCxnSpPr>
          <p:spPr>
            <a:xfrm>
              <a:off x="1181950" y="654034"/>
              <a:ext cx="273600" cy="0"/>
            </a:xfrm>
            <a:prstGeom prst="straightConnector1">
              <a:avLst/>
            </a:prstGeom>
            <a:noFill/>
            <a:ln w="38100" cap="flat" cmpd="sng">
              <a:solidFill>
                <a:srgbClr val="0000FF"/>
              </a:solidFill>
              <a:prstDash val="solid"/>
              <a:round/>
              <a:headEnd type="none" w="med" len="med"/>
              <a:tailEnd type="triangle" w="med" len="med"/>
            </a:ln>
          </p:spPr>
        </p:cxnSp>
        <p:cxnSp>
          <p:nvCxnSpPr>
            <p:cNvPr id="400" name="Google Shape;400;p20"/>
            <p:cNvCxnSpPr/>
            <p:nvPr/>
          </p:nvCxnSpPr>
          <p:spPr>
            <a:xfrm rot="10800000">
              <a:off x="1157873" y="404884"/>
              <a:ext cx="0" cy="230100"/>
            </a:xfrm>
            <a:prstGeom prst="straightConnector1">
              <a:avLst/>
            </a:prstGeom>
            <a:noFill/>
            <a:ln w="38100" cap="flat" cmpd="sng">
              <a:solidFill>
                <a:srgbClr val="0000FF"/>
              </a:solidFill>
              <a:prstDash val="solid"/>
              <a:round/>
              <a:headEnd type="none" w="med" len="med"/>
              <a:tailEnd type="triangle" w="med" len="med"/>
            </a:ln>
          </p:spPr>
        </p:cxnSp>
        <p:cxnSp>
          <p:nvCxnSpPr>
            <p:cNvPr id="401" name="Google Shape;401;p20"/>
            <p:cNvCxnSpPr/>
            <p:nvPr/>
          </p:nvCxnSpPr>
          <p:spPr>
            <a:xfrm>
              <a:off x="1157873" y="673141"/>
              <a:ext cx="0" cy="242400"/>
            </a:xfrm>
            <a:prstGeom prst="straightConnector1">
              <a:avLst/>
            </a:prstGeom>
            <a:noFill/>
            <a:ln w="38100" cap="flat" cmpd="sng">
              <a:solidFill>
                <a:srgbClr val="0000FF"/>
              </a:solidFill>
              <a:prstDash val="solid"/>
              <a:round/>
              <a:headEnd type="none" w="med" len="med"/>
              <a:tailEnd type="triangle" w="med" len="med"/>
            </a:ln>
          </p:spPr>
        </p:cxnSp>
        <p:cxnSp>
          <p:nvCxnSpPr>
            <p:cNvPr id="402" name="Google Shape;402;p20"/>
            <p:cNvCxnSpPr/>
            <p:nvPr/>
          </p:nvCxnSpPr>
          <p:spPr>
            <a:xfrm rot="10800000">
              <a:off x="878650" y="654062"/>
              <a:ext cx="255000" cy="0"/>
            </a:xfrm>
            <a:prstGeom prst="straightConnector1">
              <a:avLst/>
            </a:prstGeom>
            <a:noFill/>
            <a:ln w="38100" cap="flat" cmpd="sng">
              <a:solidFill>
                <a:srgbClr val="0000FF"/>
              </a:solidFill>
              <a:prstDash val="solid"/>
              <a:round/>
              <a:headEnd type="none" w="med" len="med"/>
              <a:tailEnd type="triangle" w="med" len="med"/>
            </a:ln>
          </p:spPr>
        </p:cxnSp>
        <p:cxnSp>
          <p:nvCxnSpPr>
            <p:cNvPr id="403" name="Google Shape;403;p20"/>
            <p:cNvCxnSpPr/>
            <p:nvPr/>
          </p:nvCxnSpPr>
          <p:spPr>
            <a:xfrm rot="10800000" flipH="1">
              <a:off x="1181309" y="425266"/>
              <a:ext cx="235200" cy="216600"/>
            </a:xfrm>
            <a:prstGeom prst="straightConnector1">
              <a:avLst/>
            </a:prstGeom>
            <a:noFill/>
            <a:ln w="38100" cap="flat" cmpd="sng">
              <a:solidFill>
                <a:srgbClr val="0000FF"/>
              </a:solidFill>
              <a:prstDash val="solid"/>
              <a:round/>
              <a:headEnd type="none" w="med" len="med"/>
              <a:tailEnd type="triangle" w="med" len="med"/>
            </a:ln>
          </p:spPr>
        </p:cxnSp>
        <p:cxnSp>
          <p:nvCxnSpPr>
            <p:cNvPr id="404" name="Google Shape;404;p20"/>
            <p:cNvCxnSpPr/>
            <p:nvPr/>
          </p:nvCxnSpPr>
          <p:spPr>
            <a:xfrm rot="10800000">
              <a:off x="912138" y="425334"/>
              <a:ext cx="222300" cy="214500"/>
            </a:xfrm>
            <a:prstGeom prst="straightConnector1">
              <a:avLst/>
            </a:prstGeom>
            <a:noFill/>
            <a:ln w="38100" cap="flat" cmpd="sng">
              <a:solidFill>
                <a:srgbClr val="0000FF"/>
              </a:solidFill>
              <a:prstDash val="solid"/>
              <a:round/>
              <a:headEnd type="none" w="med" len="med"/>
              <a:tailEnd type="triangle" w="med" len="med"/>
            </a:ln>
          </p:spPr>
        </p:cxnSp>
        <p:cxnSp>
          <p:nvCxnSpPr>
            <p:cNvPr id="405" name="Google Shape;405;p20"/>
            <p:cNvCxnSpPr/>
            <p:nvPr/>
          </p:nvCxnSpPr>
          <p:spPr>
            <a:xfrm flipH="1">
              <a:off x="935238" y="670029"/>
              <a:ext cx="199200" cy="204000"/>
            </a:xfrm>
            <a:prstGeom prst="straightConnector1">
              <a:avLst/>
            </a:prstGeom>
            <a:noFill/>
            <a:ln w="38100" cap="flat" cmpd="sng">
              <a:solidFill>
                <a:srgbClr val="0000FF"/>
              </a:solidFill>
              <a:prstDash val="solid"/>
              <a:round/>
              <a:headEnd type="none" w="med" len="med"/>
              <a:tailEnd type="triangle" w="med" len="med"/>
            </a:ln>
          </p:spPr>
        </p:cxnSp>
        <p:cxnSp>
          <p:nvCxnSpPr>
            <p:cNvPr id="406" name="Google Shape;406;p20"/>
            <p:cNvCxnSpPr/>
            <p:nvPr/>
          </p:nvCxnSpPr>
          <p:spPr>
            <a:xfrm>
              <a:off x="1181309" y="666641"/>
              <a:ext cx="219900" cy="210900"/>
            </a:xfrm>
            <a:prstGeom prst="straightConnector1">
              <a:avLst/>
            </a:prstGeom>
            <a:noFill/>
            <a:ln w="38100" cap="flat" cmpd="sng">
              <a:solidFill>
                <a:srgbClr val="0000FF"/>
              </a:solidFill>
              <a:prstDash val="solid"/>
              <a:round/>
              <a:headEnd type="none" w="med" len="med"/>
              <a:tailEnd type="triangle" w="med" len="med"/>
            </a:ln>
          </p:spPr>
        </p:cxnSp>
        <p:sp>
          <p:nvSpPr>
            <p:cNvPr id="407" name="Google Shape;407;p20"/>
            <p:cNvSpPr/>
            <p:nvPr/>
          </p:nvSpPr>
          <p:spPr>
            <a:xfrm>
              <a:off x="1071175" y="582504"/>
              <a:ext cx="173400" cy="155400"/>
            </a:xfrm>
            <a:prstGeom prst="rect">
              <a:avLst/>
            </a:prstGeom>
            <a:solidFill>
              <a:srgbClr val="FF0000"/>
            </a:solidFill>
            <a:ln w="9525" cap="flat" cmpd="sng">
              <a:solidFill>
                <a:srgbClr val="0000FF"/>
              </a:solidFill>
              <a:prstDash val="solid"/>
              <a:round/>
              <a:headEnd type="none" w="sm" len="sm"/>
              <a:tailEnd type="none" w="sm" len="sm"/>
            </a:ln>
            <a:effectLst>
              <a:reflection stA="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08" name="Google Shape;408;p20"/>
          <p:cNvCxnSpPr/>
          <p:nvPr/>
        </p:nvCxnSpPr>
        <p:spPr>
          <a:xfrm flipH="1">
            <a:off x="2232663" y="2371060"/>
            <a:ext cx="199200" cy="229800"/>
          </a:xfrm>
          <a:prstGeom prst="straightConnector1">
            <a:avLst/>
          </a:prstGeom>
          <a:noFill/>
          <a:ln w="38100" cap="flat" cmpd="sng">
            <a:solidFill>
              <a:srgbClr val="00FFFF"/>
            </a:solidFill>
            <a:prstDash val="solid"/>
            <a:round/>
            <a:headEnd type="none" w="med" len="med"/>
            <a:tailEnd type="triangle" w="med" len="med"/>
          </a:ln>
        </p:spPr>
      </p:cxnSp>
      <p:pic>
        <p:nvPicPr>
          <p:cNvPr id="409" name="Google Shape;409;p20"/>
          <p:cNvPicPr preferRelativeResize="0"/>
          <p:nvPr/>
        </p:nvPicPr>
        <p:blipFill rotWithShape="1">
          <a:blip r:embed="rId5">
            <a:alphaModFix/>
          </a:blip>
          <a:srcRect l="6232" t="14306" r="9550" b="10949"/>
          <a:stretch/>
        </p:blipFill>
        <p:spPr>
          <a:xfrm>
            <a:off x="1688201" y="2658526"/>
            <a:ext cx="290400" cy="26025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5"/>
                                        </p:tgtEl>
                                        <p:attrNameLst>
                                          <p:attrName>style.visibility</p:attrName>
                                        </p:attrNameLst>
                                      </p:cBhvr>
                                      <p:to>
                                        <p:strVal val="visible"/>
                                      </p:to>
                                    </p:set>
                                    <p:animEffect transition="in" filter="fade">
                                      <p:cBhvr>
                                        <p:cTn id="7" dur="2100"/>
                                        <p:tgtEl>
                                          <p:spTgt spid="36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5"/>
                                        </p:tgtEl>
                                        <p:attrNameLst>
                                          <p:attrName>style.visibility</p:attrName>
                                        </p:attrNameLst>
                                      </p:cBhvr>
                                      <p:to>
                                        <p:strVal val="visible"/>
                                      </p:to>
                                    </p:set>
                                    <p:animEffect transition="in" filter="fade">
                                      <p:cBhvr>
                                        <p:cTn id="12" dur="1000"/>
                                        <p:tgtEl>
                                          <p:spTgt spid="38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86"/>
                                        </p:tgtEl>
                                        <p:attrNameLst>
                                          <p:attrName>style.visibility</p:attrName>
                                        </p:attrNameLst>
                                      </p:cBhvr>
                                      <p:to>
                                        <p:strVal val="visible"/>
                                      </p:to>
                                    </p:set>
                                    <p:animEffect transition="in" filter="fade">
                                      <p:cBhvr>
                                        <p:cTn id="17" dur="1000"/>
                                        <p:tgtEl>
                                          <p:spTgt spid="38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97"/>
                                        </p:tgtEl>
                                        <p:attrNameLst>
                                          <p:attrName>style.visibility</p:attrName>
                                        </p:attrNameLst>
                                      </p:cBhvr>
                                      <p:to>
                                        <p:strVal val="visible"/>
                                      </p:to>
                                    </p:set>
                                    <p:animEffect transition="in" filter="fade">
                                      <p:cBhvr>
                                        <p:cTn id="22" dur="1"/>
                                        <p:tgtEl>
                                          <p:spTgt spid="39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98"/>
                                        </p:tgtEl>
                                        <p:attrNameLst>
                                          <p:attrName>style.visibility</p:attrName>
                                        </p:attrNameLst>
                                      </p:cBhvr>
                                      <p:to>
                                        <p:strVal val="visible"/>
                                      </p:to>
                                    </p:set>
                                    <p:animEffect transition="in" filter="fade">
                                      <p:cBhvr>
                                        <p:cTn id="27" dur="1000"/>
                                        <p:tgtEl>
                                          <p:spTgt spid="39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08"/>
                                        </p:tgtEl>
                                        <p:attrNameLst>
                                          <p:attrName>style.visibility</p:attrName>
                                        </p:attrNameLst>
                                      </p:cBhvr>
                                      <p:to>
                                        <p:strVal val="visible"/>
                                      </p:to>
                                    </p:set>
                                    <p:animEffect transition="in" filter="fade">
                                      <p:cBhvr>
                                        <p:cTn id="32" dur="1000"/>
                                        <p:tgtEl>
                                          <p:spTgt spid="40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09"/>
                                        </p:tgtEl>
                                        <p:attrNameLst>
                                          <p:attrName>style.visibility</p:attrName>
                                        </p:attrNameLst>
                                      </p:cBhvr>
                                      <p:to>
                                        <p:strVal val="visible"/>
                                      </p:to>
                                    </p:set>
                                    <p:animEffect transition="in" filter="fade">
                                      <p:cBhvr>
                                        <p:cTn id="37" dur="1000"/>
                                        <p:tgtEl>
                                          <p:spTgt spid="4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pic>
        <p:nvPicPr>
          <p:cNvPr id="414" name="Google Shape;414;p21"/>
          <p:cNvPicPr preferRelativeResize="0"/>
          <p:nvPr/>
        </p:nvPicPr>
        <p:blipFill rotWithShape="1">
          <a:blip r:embed="rId3">
            <a:alphaModFix/>
          </a:blip>
          <a:srcRect l="38747" t="56721" r="42563" b="18533"/>
          <a:stretch/>
        </p:blipFill>
        <p:spPr>
          <a:xfrm>
            <a:off x="189550" y="1269900"/>
            <a:ext cx="4388675" cy="3214975"/>
          </a:xfrm>
          <a:prstGeom prst="rect">
            <a:avLst/>
          </a:prstGeom>
          <a:noFill/>
          <a:ln>
            <a:noFill/>
          </a:ln>
        </p:spPr>
      </p:pic>
      <p:grpSp>
        <p:nvGrpSpPr>
          <p:cNvPr id="415" name="Google Shape;415;p21"/>
          <p:cNvGrpSpPr/>
          <p:nvPr/>
        </p:nvGrpSpPr>
        <p:grpSpPr>
          <a:xfrm>
            <a:off x="167925" y="1088063"/>
            <a:ext cx="4431913" cy="3401163"/>
            <a:chOff x="162663" y="1054313"/>
            <a:chExt cx="4431913" cy="3401163"/>
          </a:xfrm>
        </p:grpSpPr>
        <p:grpSp>
          <p:nvGrpSpPr>
            <p:cNvPr id="416" name="Google Shape;416;p21"/>
            <p:cNvGrpSpPr/>
            <p:nvPr/>
          </p:nvGrpSpPr>
          <p:grpSpPr>
            <a:xfrm>
              <a:off x="162675" y="1291625"/>
              <a:ext cx="4431900" cy="3163850"/>
              <a:chOff x="162675" y="910625"/>
              <a:chExt cx="4431900" cy="3163850"/>
            </a:xfrm>
          </p:grpSpPr>
          <p:cxnSp>
            <p:nvCxnSpPr>
              <p:cNvPr id="417" name="Google Shape;417;p21"/>
              <p:cNvCxnSpPr/>
              <p:nvPr/>
            </p:nvCxnSpPr>
            <p:spPr>
              <a:xfrm>
                <a:off x="162675" y="910625"/>
                <a:ext cx="4431900" cy="0"/>
              </a:xfrm>
              <a:prstGeom prst="straightConnector1">
                <a:avLst/>
              </a:prstGeom>
              <a:noFill/>
              <a:ln w="19050" cap="flat" cmpd="sng">
                <a:solidFill>
                  <a:schemeClr val="dk1"/>
                </a:solidFill>
                <a:prstDash val="solid"/>
                <a:round/>
                <a:headEnd type="none" w="med" len="med"/>
                <a:tailEnd type="none" w="med" len="med"/>
              </a:ln>
            </p:spPr>
          </p:cxnSp>
          <p:grpSp>
            <p:nvGrpSpPr>
              <p:cNvPr id="418" name="Google Shape;418;p21"/>
              <p:cNvGrpSpPr/>
              <p:nvPr/>
            </p:nvGrpSpPr>
            <p:grpSpPr>
              <a:xfrm>
                <a:off x="162675" y="910625"/>
                <a:ext cx="4431900" cy="3163850"/>
                <a:chOff x="162675" y="910625"/>
                <a:chExt cx="4431900" cy="3163850"/>
              </a:xfrm>
            </p:grpSpPr>
            <p:cxnSp>
              <p:nvCxnSpPr>
                <p:cNvPr id="419" name="Google Shape;419;p21"/>
                <p:cNvCxnSpPr/>
                <p:nvPr/>
              </p:nvCxnSpPr>
              <p:spPr>
                <a:xfrm>
                  <a:off x="162675" y="1362604"/>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420" name="Google Shape;420;p21"/>
                <p:cNvCxnSpPr/>
                <p:nvPr/>
              </p:nvCxnSpPr>
              <p:spPr>
                <a:xfrm>
                  <a:off x="162675" y="1814582"/>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421" name="Google Shape;421;p21"/>
                <p:cNvCxnSpPr/>
                <p:nvPr/>
              </p:nvCxnSpPr>
              <p:spPr>
                <a:xfrm>
                  <a:off x="162675" y="2266561"/>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422" name="Google Shape;422;p21"/>
                <p:cNvCxnSpPr/>
                <p:nvPr/>
              </p:nvCxnSpPr>
              <p:spPr>
                <a:xfrm>
                  <a:off x="162675" y="2718539"/>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423" name="Google Shape;423;p21"/>
                <p:cNvCxnSpPr/>
                <p:nvPr/>
              </p:nvCxnSpPr>
              <p:spPr>
                <a:xfrm>
                  <a:off x="162675" y="3170518"/>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424" name="Google Shape;424;p21"/>
                <p:cNvCxnSpPr/>
                <p:nvPr/>
              </p:nvCxnSpPr>
              <p:spPr>
                <a:xfrm>
                  <a:off x="162675" y="3622496"/>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425" name="Google Shape;425;p21"/>
                <p:cNvCxnSpPr/>
                <p:nvPr/>
              </p:nvCxnSpPr>
              <p:spPr>
                <a:xfrm>
                  <a:off x="162675" y="4074475"/>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426" name="Google Shape;426;p21"/>
                <p:cNvCxnSpPr/>
                <p:nvPr/>
              </p:nvCxnSpPr>
              <p:spPr>
                <a:xfrm rot="5400000">
                  <a:off x="1704194"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427" name="Google Shape;427;p21"/>
                <p:cNvCxnSpPr/>
                <p:nvPr/>
              </p:nvCxnSpPr>
              <p:spPr>
                <a:xfrm rot="5400000">
                  <a:off x="12714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428" name="Google Shape;428;p21"/>
                <p:cNvCxnSpPr/>
                <p:nvPr/>
              </p:nvCxnSpPr>
              <p:spPr>
                <a:xfrm rot="5400000">
                  <a:off x="7625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429" name="Google Shape;429;p21"/>
                <p:cNvCxnSpPr/>
                <p:nvPr/>
              </p:nvCxnSpPr>
              <p:spPr>
                <a:xfrm rot="5400000">
                  <a:off x="329892"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430" name="Google Shape;430;p21"/>
                <p:cNvCxnSpPr/>
                <p:nvPr/>
              </p:nvCxnSpPr>
              <p:spPr>
                <a:xfrm rot="5400000">
                  <a:off x="-1028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431" name="Google Shape;431;p21"/>
                <p:cNvCxnSpPr/>
                <p:nvPr/>
              </p:nvCxnSpPr>
              <p:spPr>
                <a:xfrm rot="5400000">
                  <a:off x="-5355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432" name="Google Shape;432;p21"/>
                <p:cNvCxnSpPr/>
                <p:nvPr/>
              </p:nvCxnSpPr>
              <p:spPr>
                <a:xfrm rot="5400000">
                  <a:off x="-968210"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433" name="Google Shape;433;p21"/>
                <p:cNvCxnSpPr/>
                <p:nvPr/>
              </p:nvCxnSpPr>
              <p:spPr>
                <a:xfrm rot="5400000">
                  <a:off x="-1400911"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434" name="Google Shape;434;p21"/>
                <p:cNvCxnSpPr/>
                <p:nvPr/>
              </p:nvCxnSpPr>
              <p:spPr>
                <a:xfrm rot="5400000">
                  <a:off x="2991068"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435" name="Google Shape;435;p21"/>
                <p:cNvCxnSpPr/>
                <p:nvPr/>
              </p:nvCxnSpPr>
              <p:spPr>
                <a:xfrm rot="5400000">
                  <a:off x="2558367"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436" name="Google Shape;436;p21"/>
                <p:cNvCxnSpPr/>
                <p:nvPr/>
              </p:nvCxnSpPr>
              <p:spPr>
                <a:xfrm rot="5400000">
                  <a:off x="2125666" y="2492525"/>
                  <a:ext cx="3163800" cy="0"/>
                </a:xfrm>
                <a:prstGeom prst="straightConnector1">
                  <a:avLst/>
                </a:prstGeom>
                <a:noFill/>
                <a:ln w="19050" cap="flat" cmpd="sng">
                  <a:solidFill>
                    <a:schemeClr val="dk1"/>
                  </a:solidFill>
                  <a:prstDash val="solid"/>
                  <a:round/>
                  <a:headEnd type="none" w="med" len="med"/>
                  <a:tailEnd type="none" w="med" len="med"/>
                </a:ln>
              </p:spPr>
            </p:cxnSp>
          </p:grpSp>
        </p:grpSp>
        <p:cxnSp>
          <p:nvCxnSpPr>
            <p:cNvPr id="437" name="Google Shape;437;p21"/>
            <p:cNvCxnSpPr/>
            <p:nvPr/>
          </p:nvCxnSpPr>
          <p:spPr>
            <a:xfrm rot="5400000">
              <a:off x="1932794"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438" name="Google Shape;438;p21"/>
            <p:cNvCxnSpPr/>
            <p:nvPr/>
          </p:nvCxnSpPr>
          <p:spPr>
            <a:xfrm rot="5400000">
              <a:off x="1500093"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439" name="Google Shape;439;p21"/>
            <p:cNvCxnSpPr/>
            <p:nvPr/>
          </p:nvCxnSpPr>
          <p:spPr>
            <a:xfrm rot="5400000">
              <a:off x="991193"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440" name="Google Shape;440;p21"/>
            <p:cNvCxnSpPr/>
            <p:nvPr/>
          </p:nvCxnSpPr>
          <p:spPr>
            <a:xfrm rot="5400000">
              <a:off x="558492"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441" name="Google Shape;441;p21"/>
            <p:cNvCxnSpPr/>
            <p:nvPr/>
          </p:nvCxnSpPr>
          <p:spPr>
            <a:xfrm rot="5400000">
              <a:off x="125791"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442" name="Google Shape;442;p21"/>
            <p:cNvCxnSpPr/>
            <p:nvPr/>
          </p:nvCxnSpPr>
          <p:spPr>
            <a:xfrm rot="5400000">
              <a:off x="-306909"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443" name="Google Shape;443;p21"/>
            <p:cNvCxnSpPr/>
            <p:nvPr/>
          </p:nvCxnSpPr>
          <p:spPr>
            <a:xfrm rot="5400000">
              <a:off x="-739610"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444" name="Google Shape;444;p21"/>
            <p:cNvCxnSpPr/>
            <p:nvPr/>
          </p:nvCxnSpPr>
          <p:spPr>
            <a:xfrm rot="5400000">
              <a:off x="-1172311" y="2873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445" name="Google Shape;445;p21"/>
            <p:cNvCxnSpPr/>
            <p:nvPr/>
          </p:nvCxnSpPr>
          <p:spPr>
            <a:xfrm rot="5400000">
              <a:off x="2786967" y="2873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446" name="Google Shape;446;p21"/>
            <p:cNvCxnSpPr/>
            <p:nvPr/>
          </p:nvCxnSpPr>
          <p:spPr>
            <a:xfrm rot="5400000">
              <a:off x="2354266" y="2873525"/>
              <a:ext cx="3163800" cy="0"/>
            </a:xfrm>
            <a:prstGeom prst="straightConnector1">
              <a:avLst/>
            </a:prstGeom>
            <a:noFill/>
            <a:ln w="19050" cap="flat" cmpd="sng">
              <a:solidFill>
                <a:schemeClr val="dk1"/>
              </a:solidFill>
              <a:prstDash val="solid"/>
              <a:round/>
              <a:headEnd type="none" w="med" len="med"/>
              <a:tailEnd type="none" w="med" len="med"/>
            </a:ln>
          </p:spPr>
        </p:cxnSp>
        <p:grpSp>
          <p:nvGrpSpPr>
            <p:cNvPr id="447" name="Google Shape;447;p21"/>
            <p:cNvGrpSpPr/>
            <p:nvPr/>
          </p:nvGrpSpPr>
          <p:grpSpPr>
            <a:xfrm>
              <a:off x="162663" y="1054313"/>
              <a:ext cx="4431900" cy="3163850"/>
              <a:chOff x="162675" y="910625"/>
              <a:chExt cx="4431900" cy="3163850"/>
            </a:xfrm>
          </p:grpSpPr>
          <p:cxnSp>
            <p:nvCxnSpPr>
              <p:cNvPr id="448" name="Google Shape;448;p21"/>
              <p:cNvCxnSpPr/>
              <p:nvPr/>
            </p:nvCxnSpPr>
            <p:spPr>
              <a:xfrm>
                <a:off x="162675" y="1362604"/>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449" name="Google Shape;449;p21"/>
              <p:cNvCxnSpPr/>
              <p:nvPr/>
            </p:nvCxnSpPr>
            <p:spPr>
              <a:xfrm>
                <a:off x="162675" y="1814582"/>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450" name="Google Shape;450;p21"/>
              <p:cNvCxnSpPr/>
              <p:nvPr/>
            </p:nvCxnSpPr>
            <p:spPr>
              <a:xfrm>
                <a:off x="162675" y="2266561"/>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451" name="Google Shape;451;p21"/>
              <p:cNvCxnSpPr/>
              <p:nvPr/>
            </p:nvCxnSpPr>
            <p:spPr>
              <a:xfrm>
                <a:off x="162675" y="2718539"/>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452" name="Google Shape;452;p21"/>
              <p:cNvCxnSpPr/>
              <p:nvPr/>
            </p:nvCxnSpPr>
            <p:spPr>
              <a:xfrm>
                <a:off x="162675" y="3170518"/>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453" name="Google Shape;453;p21"/>
              <p:cNvCxnSpPr/>
              <p:nvPr/>
            </p:nvCxnSpPr>
            <p:spPr>
              <a:xfrm>
                <a:off x="162675" y="3622496"/>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454" name="Google Shape;454;p21"/>
              <p:cNvCxnSpPr/>
              <p:nvPr/>
            </p:nvCxnSpPr>
            <p:spPr>
              <a:xfrm>
                <a:off x="162675" y="4074475"/>
                <a:ext cx="4431900" cy="0"/>
              </a:xfrm>
              <a:prstGeom prst="straightConnector1">
                <a:avLst/>
              </a:prstGeom>
              <a:noFill/>
              <a:ln w="19050" cap="flat" cmpd="sng">
                <a:solidFill>
                  <a:schemeClr val="dk1"/>
                </a:solidFill>
                <a:prstDash val="solid"/>
                <a:round/>
                <a:headEnd type="none" w="med" len="med"/>
                <a:tailEnd type="none" w="med" len="med"/>
              </a:ln>
            </p:spPr>
          </p:cxnSp>
          <p:cxnSp>
            <p:nvCxnSpPr>
              <p:cNvPr id="455" name="Google Shape;455;p21"/>
              <p:cNvCxnSpPr/>
              <p:nvPr/>
            </p:nvCxnSpPr>
            <p:spPr>
              <a:xfrm rot="5400000">
                <a:off x="1704194"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456" name="Google Shape;456;p21"/>
              <p:cNvCxnSpPr/>
              <p:nvPr/>
            </p:nvCxnSpPr>
            <p:spPr>
              <a:xfrm rot="5400000">
                <a:off x="12714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457" name="Google Shape;457;p21"/>
              <p:cNvCxnSpPr/>
              <p:nvPr/>
            </p:nvCxnSpPr>
            <p:spPr>
              <a:xfrm rot="5400000">
                <a:off x="762593"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458" name="Google Shape;458;p21"/>
              <p:cNvCxnSpPr/>
              <p:nvPr/>
            </p:nvCxnSpPr>
            <p:spPr>
              <a:xfrm rot="5400000">
                <a:off x="329892"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459" name="Google Shape;459;p21"/>
              <p:cNvCxnSpPr/>
              <p:nvPr/>
            </p:nvCxnSpPr>
            <p:spPr>
              <a:xfrm rot="5400000">
                <a:off x="-1028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460" name="Google Shape;460;p21"/>
              <p:cNvCxnSpPr/>
              <p:nvPr/>
            </p:nvCxnSpPr>
            <p:spPr>
              <a:xfrm rot="5400000">
                <a:off x="-535509"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461" name="Google Shape;461;p21"/>
              <p:cNvCxnSpPr/>
              <p:nvPr/>
            </p:nvCxnSpPr>
            <p:spPr>
              <a:xfrm rot="5400000">
                <a:off x="-968210"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462" name="Google Shape;462;p21"/>
              <p:cNvCxnSpPr/>
              <p:nvPr/>
            </p:nvCxnSpPr>
            <p:spPr>
              <a:xfrm rot="5400000">
                <a:off x="-1400911" y="2492538"/>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463" name="Google Shape;463;p21"/>
              <p:cNvCxnSpPr/>
              <p:nvPr/>
            </p:nvCxnSpPr>
            <p:spPr>
              <a:xfrm rot="5400000">
                <a:off x="2991068"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464" name="Google Shape;464;p21"/>
              <p:cNvCxnSpPr/>
              <p:nvPr/>
            </p:nvCxnSpPr>
            <p:spPr>
              <a:xfrm rot="5400000">
                <a:off x="2558367" y="2492525"/>
                <a:ext cx="3163800" cy="0"/>
              </a:xfrm>
              <a:prstGeom prst="straightConnector1">
                <a:avLst/>
              </a:prstGeom>
              <a:noFill/>
              <a:ln w="19050" cap="flat" cmpd="sng">
                <a:solidFill>
                  <a:schemeClr val="dk1"/>
                </a:solidFill>
                <a:prstDash val="solid"/>
                <a:round/>
                <a:headEnd type="none" w="med" len="med"/>
                <a:tailEnd type="none" w="med" len="med"/>
              </a:ln>
            </p:spPr>
          </p:cxnSp>
          <p:cxnSp>
            <p:nvCxnSpPr>
              <p:cNvPr id="465" name="Google Shape;465;p21"/>
              <p:cNvCxnSpPr/>
              <p:nvPr/>
            </p:nvCxnSpPr>
            <p:spPr>
              <a:xfrm rot="5400000">
                <a:off x="2125666" y="2492525"/>
                <a:ext cx="3163800" cy="0"/>
              </a:xfrm>
              <a:prstGeom prst="straightConnector1">
                <a:avLst/>
              </a:prstGeom>
              <a:noFill/>
              <a:ln w="19050" cap="flat" cmpd="sng">
                <a:solidFill>
                  <a:schemeClr val="dk1"/>
                </a:solidFill>
                <a:prstDash val="solid"/>
                <a:round/>
                <a:headEnd type="none" w="med" len="med"/>
                <a:tailEnd type="none" w="med" len="med"/>
              </a:ln>
            </p:spPr>
          </p:cxnSp>
        </p:grpSp>
      </p:grpSp>
      <p:grpSp>
        <p:nvGrpSpPr>
          <p:cNvPr id="466" name="Google Shape;466;p21"/>
          <p:cNvGrpSpPr/>
          <p:nvPr/>
        </p:nvGrpSpPr>
        <p:grpSpPr>
          <a:xfrm>
            <a:off x="800650" y="1710050"/>
            <a:ext cx="2065500" cy="2079900"/>
            <a:chOff x="800650" y="1710050"/>
            <a:chExt cx="2065500" cy="2079900"/>
          </a:xfrm>
        </p:grpSpPr>
        <p:cxnSp>
          <p:nvCxnSpPr>
            <p:cNvPr id="467" name="Google Shape;467;p21"/>
            <p:cNvCxnSpPr>
              <a:stCxn id="468" idx="0"/>
            </p:cNvCxnSpPr>
            <p:nvPr/>
          </p:nvCxnSpPr>
          <p:spPr>
            <a:xfrm rot="10800000">
              <a:off x="1799650" y="1710050"/>
              <a:ext cx="0" cy="937500"/>
            </a:xfrm>
            <a:prstGeom prst="straightConnector1">
              <a:avLst/>
            </a:prstGeom>
            <a:noFill/>
            <a:ln w="38100" cap="flat" cmpd="sng">
              <a:solidFill>
                <a:srgbClr val="FF0000"/>
              </a:solidFill>
              <a:prstDash val="solid"/>
              <a:round/>
              <a:headEnd type="none" w="med" len="med"/>
              <a:tailEnd type="triangle" w="med" len="med"/>
            </a:ln>
          </p:spPr>
        </p:cxnSp>
        <p:grpSp>
          <p:nvGrpSpPr>
            <p:cNvPr id="469" name="Google Shape;469;p21"/>
            <p:cNvGrpSpPr/>
            <p:nvPr/>
          </p:nvGrpSpPr>
          <p:grpSpPr>
            <a:xfrm>
              <a:off x="800650" y="1793278"/>
              <a:ext cx="2065500" cy="1996672"/>
              <a:chOff x="800650" y="1793278"/>
              <a:chExt cx="2065500" cy="1996672"/>
            </a:xfrm>
          </p:grpSpPr>
          <p:cxnSp>
            <p:nvCxnSpPr>
              <p:cNvPr id="470" name="Google Shape;470;p21"/>
              <p:cNvCxnSpPr>
                <a:stCxn id="468" idx="3"/>
              </p:cNvCxnSpPr>
              <p:nvPr/>
            </p:nvCxnSpPr>
            <p:spPr>
              <a:xfrm>
                <a:off x="1886350" y="2725250"/>
                <a:ext cx="979800" cy="0"/>
              </a:xfrm>
              <a:prstGeom prst="straightConnector1">
                <a:avLst/>
              </a:prstGeom>
              <a:noFill/>
              <a:ln w="38100" cap="flat" cmpd="sng">
                <a:solidFill>
                  <a:srgbClr val="FF0000"/>
                </a:solidFill>
                <a:prstDash val="solid"/>
                <a:round/>
                <a:headEnd type="none" w="med" len="med"/>
                <a:tailEnd type="triangle" w="med" len="med"/>
              </a:ln>
            </p:spPr>
          </p:cxnSp>
          <p:sp>
            <p:nvSpPr>
              <p:cNvPr id="468" name="Google Shape;468;p21"/>
              <p:cNvSpPr/>
              <p:nvPr/>
            </p:nvSpPr>
            <p:spPr>
              <a:xfrm>
                <a:off x="1712950" y="2647550"/>
                <a:ext cx="173400" cy="155400"/>
              </a:xfrm>
              <a:prstGeom prst="rect">
                <a:avLst/>
              </a:prstGeom>
              <a:solidFill>
                <a:srgbClr val="FF0000"/>
              </a:solidFill>
              <a:ln w="9525" cap="flat" cmpd="sng">
                <a:solidFill>
                  <a:schemeClr val="dk2"/>
                </a:solidFill>
                <a:prstDash val="solid"/>
                <a:round/>
                <a:headEnd type="none" w="sm" len="sm"/>
                <a:tailEnd type="none" w="sm" len="sm"/>
              </a:ln>
              <a:effectLst>
                <a:reflection stA="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1" name="Google Shape;471;p21"/>
              <p:cNvCxnSpPr>
                <a:stCxn id="468" idx="2"/>
              </p:cNvCxnSpPr>
              <p:nvPr/>
            </p:nvCxnSpPr>
            <p:spPr>
              <a:xfrm>
                <a:off x="1799650" y="2802950"/>
                <a:ext cx="0" cy="987000"/>
              </a:xfrm>
              <a:prstGeom prst="straightConnector1">
                <a:avLst/>
              </a:prstGeom>
              <a:noFill/>
              <a:ln w="38100" cap="flat" cmpd="sng">
                <a:solidFill>
                  <a:srgbClr val="FF0000"/>
                </a:solidFill>
                <a:prstDash val="solid"/>
                <a:round/>
                <a:headEnd type="none" w="med" len="med"/>
                <a:tailEnd type="triangle" w="med" len="med"/>
              </a:ln>
            </p:spPr>
          </p:cxnSp>
          <p:cxnSp>
            <p:nvCxnSpPr>
              <p:cNvPr id="472" name="Google Shape;472;p21"/>
              <p:cNvCxnSpPr>
                <a:stCxn id="468" idx="1"/>
              </p:cNvCxnSpPr>
              <p:nvPr/>
            </p:nvCxnSpPr>
            <p:spPr>
              <a:xfrm rot="10800000">
                <a:off x="800650" y="2725250"/>
                <a:ext cx="912300" cy="0"/>
              </a:xfrm>
              <a:prstGeom prst="straightConnector1">
                <a:avLst/>
              </a:prstGeom>
              <a:noFill/>
              <a:ln w="38100" cap="flat" cmpd="sng">
                <a:solidFill>
                  <a:srgbClr val="FF0000"/>
                </a:solidFill>
                <a:prstDash val="solid"/>
                <a:round/>
                <a:headEnd type="none" w="med" len="med"/>
                <a:tailEnd type="triangle" w="med" len="med"/>
              </a:ln>
            </p:spPr>
          </p:cxnSp>
          <p:cxnSp>
            <p:nvCxnSpPr>
              <p:cNvPr id="473" name="Google Shape;473;p21"/>
              <p:cNvCxnSpPr/>
              <p:nvPr/>
            </p:nvCxnSpPr>
            <p:spPr>
              <a:xfrm rot="10800000" flipH="1">
                <a:off x="1883535" y="1793278"/>
                <a:ext cx="841800" cy="882300"/>
              </a:xfrm>
              <a:prstGeom prst="straightConnector1">
                <a:avLst/>
              </a:prstGeom>
              <a:noFill/>
              <a:ln w="38100" cap="flat" cmpd="sng">
                <a:solidFill>
                  <a:srgbClr val="FF0000"/>
                </a:solidFill>
                <a:prstDash val="solid"/>
                <a:round/>
                <a:headEnd type="none" w="med" len="med"/>
                <a:tailEnd type="triangle" w="med" len="med"/>
              </a:ln>
            </p:spPr>
          </p:cxnSp>
          <p:cxnSp>
            <p:nvCxnSpPr>
              <p:cNvPr id="474" name="Google Shape;474;p21"/>
              <p:cNvCxnSpPr/>
              <p:nvPr/>
            </p:nvCxnSpPr>
            <p:spPr>
              <a:xfrm rot="10800000">
                <a:off x="920172" y="1794303"/>
                <a:ext cx="795600" cy="873000"/>
              </a:xfrm>
              <a:prstGeom prst="straightConnector1">
                <a:avLst/>
              </a:prstGeom>
              <a:noFill/>
              <a:ln w="38100" cap="flat" cmpd="sng">
                <a:solidFill>
                  <a:srgbClr val="FF0000"/>
                </a:solidFill>
                <a:prstDash val="solid"/>
                <a:round/>
                <a:headEnd type="none" w="med" len="med"/>
                <a:tailEnd type="triangle" w="med" len="med"/>
              </a:ln>
            </p:spPr>
          </p:cxnSp>
          <p:cxnSp>
            <p:nvCxnSpPr>
              <p:cNvPr id="475" name="Google Shape;475;p21"/>
              <p:cNvCxnSpPr/>
              <p:nvPr/>
            </p:nvCxnSpPr>
            <p:spPr>
              <a:xfrm flipH="1">
                <a:off x="1002972" y="2790279"/>
                <a:ext cx="712800" cy="830700"/>
              </a:xfrm>
              <a:prstGeom prst="straightConnector1">
                <a:avLst/>
              </a:prstGeom>
              <a:noFill/>
              <a:ln w="38100" cap="flat" cmpd="sng">
                <a:solidFill>
                  <a:srgbClr val="FF0000"/>
                </a:solidFill>
                <a:prstDash val="solid"/>
                <a:round/>
                <a:headEnd type="none" w="med" len="med"/>
                <a:tailEnd type="triangle" w="med" len="med"/>
              </a:ln>
            </p:spPr>
          </p:cxnSp>
          <p:cxnSp>
            <p:nvCxnSpPr>
              <p:cNvPr id="476" name="Google Shape;476;p21"/>
              <p:cNvCxnSpPr/>
              <p:nvPr/>
            </p:nvCxnSpPr>
            <p:spPr>
              <a:xfrm>
                <a:off x="1883535" y="2776479"/>
                <a:ext cx="786600" cy="858300"/>
              </a:xfrm>
              <a:prstGeom prst="straightConnector1">
                <a:avLst/>
              </a:prstGeom>
              <a:noFill/>
              <a:ln w="38100" cap="flat" cmpd="sng">
                <a:solidFill>
                  <a:srgbClr val="FF0000"/>
                </a:solidFill>
                <a:prstDash val="solid"/>
                <a:round/>
                <a:headEnd type="none" w="med" len="med"/>
                <a:tailEnd type="triangle" w="med" len="med"/>
              </a:ln>
            </p:spPr>
          </p:cxnSp>
        </p:grpSp>
      </p:grpSp>
      <p:sp>
        <p:nvSpPr>
          <p:cNvPr id="477" name="Google Shape;477;p21"/>
          <p:cNvSpPr txBox="1"/>
          <p:nvPr/>
        </p:nvSpPr>
        <p:spPr>
          <a:xfrm>
            <a:off x="3270000" y="47425"/>
            <a:ext cx="26040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600"/>
              <a:t>Type of search Algorithm</a:t>
            </a:r>
            <a:endParaRPr sz="1600"/>
          </a:p>
        </p:txBody>
      </p:sp>
      <p:sp>
        <p:nvSpPr>
          <p:cNvPr id="478" name="Google Shape;478;p21"/>
          <p:cNvSpPr txBox="1"/>
          <p:nvPr/>
        </p:nvSpPr>
        <p:spPr>
          <a:xfrm>
            <a:off x="2922750" y="478525"/>
            <a:ext cx="32985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600"/>
              <a:t>New Three Step Search (NTSS) </a:t>
            </a:r>
            <a:endParaRPr sz="1600"/>
          </a:p>
        </p:txBody>
      </p:sp>
      <p:pic>
        <p:nvPicPr>
          <p:cNvPr id="479" name="Google Shape;479;p21"/>
          <p:cNvPicPr preferRelativeResize="0"/>
          <p:nvPr/>
        </p:nvPicPr>
        <p:blipFill>
          <a:blip r:embed="rId4">
            <a:alphaModFix/>
          </a:blip>
          <a:stretch>
            <a:fillRect/>
          </a:stretch>
        </p:blipFill>
        <p:spPr>
          <a:xfrm>
            <a:off x="63944" y="4712365"/>
            <a:ext cx="290400" cy="310779"/>
          </a:xfrm>
          <a:prstGeom prst="rect">
            <a:avLst/>
          </a:prstGeom>
          <a:noFill/>
          <a:ln>
            <a:noFill/>
          </a:ln>
        </p:spPr>
      </p:pic>
      <p:sp>
        <p:nvSpPr>
          <p:cNvPr id="480" name="Google Shape;480;p21"/>
          <p:cNvSpPr txBox="1"/>
          <p:nvPr/>
        </p:nvSpPr>
        <p:spPr>
          <a:xfrm>
            <a:off x="333250" y="4667675"/>
            <a:ext cx="3200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 one pixel (For illustration purposes)</a:t>
            </a:r>
            <a:endParaRPr/>
          </a:p>
        </p:txBody>
      </p:sp>
      <p:sp>
        <p:nvSpPr>
          <p:cNvPr id="481" name="Google Shape;481;p21"/>
          <p:cNvSpPr txBox="1"/>
          <p:nvPr/>
        </p:nvSpPr>
        <p:spPr>
          <a:xfrm>
            <a:off x="139975" y="869700"/>
            <a:ext cx="4493700" cy="400200"/>
          </a:xfrm>
          <a:prstGeom prst="rect">
            <a:avLst/>
          </a:prstGeom>
          <a:solidFill>
            <a:schemeClr val="lt1"/>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t>Current Frame</a:t>
            </a:r>
            <a:endParaRPr/>
          </a:p>
        </p:txBody>
      </p:sp>
      <p:cxnSp>
        <p:nvCxnSpPr>
          <p:cNvPr id="482" name="Google Shape;482;p21"/>
          <p:cNvCxnSpPr/>
          <p:nvPr/>
        </p:nvCxnSpPr>
        <p:spPr>
          <a:xfrm>
            <a:off x="1886350" y="2725250"/>
            <a:ext cx="979800" cy="0"/>
          </a:xfrm>
          <a:prstGeom prst="straightConnector1">
            <a:avLst/>
          </a:prstGeom>
          <a:noFill/>
          <a:ln w="38100" cap="flat" cmpd="sng">
            <a:solidFill>
              <a:srgbClr val="00FFFF"/>
            </a:solidFill>
            <a:prstDash val="solid"/>
            <a:round/>
            <a:headEnd type="none" w="med" len="med"/>
            <a:tailEnd type="triangle" w="med" len="med"/>
          </a:ln>
        </p:spPr>
      </p:cxnSp>
      <p:grpSp>
        <p:nvGrpSpPr>
          <p:cNvPr id="483" name="Google Shape;483;p21"/>
          <p:cNvGrpSpPr/>
          <p:nvPr/>
        </p:nvGrpSpPr>
        <p:grpSpPr>
          <a:xfrm>
            <a:off x="2497073" y="2300572"/>
            <a:ext cx="979800" cy="882600"/>
            <a:chOff x="2922748" y="2347347"/>
            <a:chExt cx="979800" cy="882600"/>
          </a:xfrm>
        </p:grpSpPr>
        <p:sp>
          <p:nvSpPr>
            <p:cNvPr id="484" name="Google Shape;484;p21"/>
            <p:cNvSpPr/>
            <p:nvPr/>
          </p:nvSpPr>
          <p:spPr>
            <a:xfrm>
              <a:off x="3325950" y="2722950"/>
              <a:ext cx="173400" cy="131400"/>
            </a:xfrm>
            <a:prstGeom prst="rect">
              <a:avLst/>
            </a:prstGeom>
            <a:solidFill>
              <a:srgbClr val="FF0000"/>
            </a:solidFill>
            <a:ln w="9525" cap="flat" cmpd="sng">
              <a:solidFill>
                <a:schemeClr val="accent6"/>
              </a:solidFill>
              <a:prstDash val="solid"/>
              <a:round/>
              <a:headEnd type="none" w="sm" len="sm"/>
              <a:tailEnd type="none" w="sm" len="sm"/>
            </a:ln>
            <a:effectLst>
              <a:reflection stA="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5" name="Google Shape;485;p21"/>
            <p:cNvGrpSpPr/>
            <p:nvPr/>
          </p:nvGrpSpPr>
          <p:grpSpPr>
            <a:xfrm>
              <a:off x="2922748" y="2347347"/>
              <a:ext cx="979800" cy="882600"/>
              <a:chOff x="2498635" y="2309647"/>
              <a:chExt cx="979800" cy="882600"/>
            </a:xfrm>
          </p:grpSpPr>
          <p:cxnSp>
            <p:nvCxnSpPr>
              <p:cNvPr id="486" name="Google Shape;486;p21"/>
              <p:cNvCxnSpPr/>
              <p:nvPr/>
            </p:nvCxnSpPr>
            <p:spPr>
              <a:xfrm>
                <a:off x="3013435" y="2740747"/>
                <a:ext cx="465000" cy="0"/>
              </a:xfrm>
              <a:prstGeom prst="straightConnector1">
                <a:avLst/>
              </a:prstGeom>
              <a:noFill/>
              <a:ln w="38100" cap="flat" cmpd="sng">
                <a:solidFill>
                  <a:schemeClr val="accent6"/>
                </a:solidFill>
                <a:prstDash val="solid"/>
                <a:round/>
                <a:headEnd type="none" w="med" len="med"/>
                <a:tailEnd type="triangle" w="med" len="med"/>
              </a:ln>
            </p:spPr>
          </p:cxnSp>
          <p:cxnSp>
            <p:nvCxnSpPr>
              <p:cNvPr id="487" name="Google Shape;487;p21"/>
              <p:cNvCxnSpPr/>
              <p:nvPr/>
            </p:nvCxnSpPr>
            <p:spPr>
              <a:xfrm rot="10800000">
                <a:off x="2972335" y="2309647"/>
                <a:ext cx="0" cy="398100"/>
              </a:xfrm>
              <a:prstGeom prst="straightConnector1">
                <a:avLst/>
              </a:prstGeom>
              <a:noFill/>
              <a:ln w="38100" cap="flat" cmpd="sng">
                <a:solidFill>
                  <a:schemeClr val="accent6"/>
                </a:solidFill>
                <a:prstDash val="solid"/>
                <a:round/>
                <a:headEnd type="none" w="med" len="med"/>
                <a:tailEnd type="triangle" w="med" len="med"/>
              </a:ln>
            </p:spPr>
          </p:cxnSp>
          <p:cxnSp>
            <p:nvCxnSpPr>
              <p:cNvPr id="488" name="Google Shape;488;p21"/>
              <p:cNvCxnSpPr/>
              <p:nvPr/>
            </p:nvCxnSpPr>
            <p:spPr>
              <a:xfrm>
                <a:off x="2972335" y="2773747"/>
                <a:ext cx="0" cy="418500"/>
              </a:xfrm>
              <a:prstGeom prst="straightConnector1">
                <a:avLst/>
              </a:prstGeom>
              <a:noFill/>
              <a:ln w="38100" cap="flat" cmpd="sng">
                <a:solidFill>
                  <a:schemeClr val="accent6"/>
                </a:solidFill>
                <a:prstDash val="solid"/>
                <a:round/>
                <a:headEnd type="none" w="med" len="med"/>
                <a:tailEnd type="triangle" w="med" len="med"/>
              </a:ln>
            </p:spPr>
          </p:cxnSp>
          <p:cxnSp>
            <p:nvCxnSpPr>
              <p:cNvPr id="489" name="Google Shape;489;p21"/>
              <p:cNvCxnSpPr/>
              <p:nvPr/>
            </p:nvCxnSpPr>
            <p:spPr>
              <a:xfrm rot="10800000">
                <a:off x="2498635" y="2740747"/>
                <a:ext cx="432600" cy="0"/>
              </a:xfrm>
              <a:prstGeom prst="straightConnector1">
                <a:avLst/>
              </a:prstGeom>
              <a:noFill/>
              <a:ln w="38100" cap="flat" cmpd="sng">
                <a:solidFill>
                  <a:schemeClr val="accent6"/>
                </a:solidFill>
                <a:prstDash val="solid"/>
                <a:round/>
                <a:headEnd type="none" w="med" len="med"/>
                <a:tailEnd type="triangle" w="med" len="med"/>
              </a:ln>
            </p:spPr>
          </p:cxnSp>
          <p:cxnSp>
            <p:nvCxnSpPr>
              <p:cNvPr id="490" name="Google Shape;490;p21"/>
              <p:cNvCxnSpPr/>
              <p:nvPr/>
            </p:nvCxnSpPr>
            <p:spPr>
              <a:xfrm rot="10800000" flipH="1">
                <a:off x="3012251" y="2345530"/>
                <a:ext cx="399600" cy="374100"/>
              </a:xfrm>
              <a:prstGeom prst="straightConnector1">
                <a:avLst/>
              </a:prstGeom>
              <a:noFill/>
              <a:ln w="38100" cap="flat" cmpd="sng">
                <a:solidFill>
                  <a:schemeClr val="accent6"/>
                </a:solidFill>
                <a:prstDash val="solid"/>
                <a:round/>
                <a:headEnd type="none" w="med" len="med"/>
                <a:tailEnd type="triangle" w="med" len="med"/>
              </a:ln>
            </p:spPr>
          </p:cxnSp>
          <p:cxnSp>
            <p:nvCxnSpPr>
              <p:cNvPr id="491" name="Google Shape;491;p21"/>
              <p:cNvCxnSpPr/>
              <p:nvPr/>
            </p:nvCxnSpPr>
            <p:spPr>
              <a:xfrm rot="10800000">
                <a:off x="2554575" y="2345922"/>
                <a:ext cx="378000" cy="370200"/>
              </a:xfrm>
              <a:prstGeom prst="straightConnector1">
                <a:avLst/>
              </a:prstGeom>
              <a:noFill/>
              <a:ln w="38100" cap="flat" cmpd="sng">
                <a:solidFill>
                  <a:schemeClr val="accent6"/>
                </a:solidFill>
                <a:prstDash val="solid"/>
                <a:round/>
                <a:headEnd type="none" w="med" len="med"/>
                <a:tailEnd type="triangle" w="med" len="med"/>
              </a:ln>
            </p:spPr>
          </p:cxnSp>
          <p:cxnSp>
            <p:nvCxnSpPr>
              <p:cNvPr id="492" name="Google Shape;492;p21"/>
              <p:cNvCxnSpPr/>
              <p:nvPr/>
            </p:nvCxnSpPr>
            <p:spPr>
              <a:xfrm flipH="1">
                <a:off x="2593875" y="2768258"/>
                <a:ext cx="338700" cy="351900"/>
              </a:xfrm>
              <a:prstGeom prst="straightConnector1">
                <a:avLst/>
              </a:prstGeom>
              <a:noFill/>
              <a:ln w="38100" cap="flat" cmpd="sng">
                <a:solidFill>
                  <a:schemeClr val="accent6"/>
                </a:solidFill>
                <a:prstDash val="solid"/>
                <a:round/>
                <a:headEnd type="none" w="med" len="med"/>
                <a:tailEnd type="triangle" w="med" len="med"/>
              </a:ln>
            </p:spPr>
          </p:cxnSp>
          <p:cxnSp>
            <p:nvCxnSpPr>
              <p:cNvPr id="493" name="Google Shape;493;p21"/>
              <p:cNvCxnSpPr/>
              <p:nvPr/>
            </p:nvCxnSpPr>
            <p:spPr>
              <a:xfrm>
                <a:off x="3012251" y="2762407"/>
                <a:ext cx="373500" cy="363900"/>
              </a:xfrm>
              <a:prstGeom prst="straightConnector1">
                <a:avLst/>
              </a:prstGeom>
              <a:noFill/>
              <a:ln w="38100" cap="flat" cmpd="sng">
                <a:solidFill>
                  <a:schemeClr val="accent6"/>
                </a:solidFill>
                <a:prstDash val="solid"/>
                <a:round/>
                <a:headEnd type="none" w="med" len="med"/>
                <a:tailEnd type="triangle" w="med" len="med"/>
              </a:ln>
            </p:spPr>
          </p:cxnSp>
        </p:grpSp>
      </p:grpSp>
      <p:cxnSp>
        <p:nvCxnSpPr>
          <p:cNvPr id="494" name="Google Shape;494;p21"/>
          <p:cNvCxnSpPr/>
          <p:nvPr/>
        </p:nvCxnSpPr>
        <p:spPr>
          <a:xfrm rot="10800000">
            <a:off x="2553013" y="2336847"/>
            <a:ext cx="378000" cy="370200"/>
          </a:xfrm>
          <a:prstGeom prst="straightConnector1">
            <a:avLst/>
          </a:prstGeom>
          <a:noFill/>
          <a:ln w="38100" cap="flat" cmpd="sng">
            <a:solidFill>
              <a:srgbClr val="00FFFF"/>
            </a:solidFill>
            <a:prstDash val="solid"/>
            <a:round/>
            <a:headEnd type="none" w="med" len="med"/>
            <a:tailEnd type="triangle" w="med" len="med"/>
          </a:ln>
        </p:spPr>
      </p:cxnSp>
      <p:grpSp>
        <p:nvGrpSpPr>
          <p:cNvPr id="495" name="Google Shape;495;p21"/>
          <p:cNvGrpSpPr/>
          <p:nvPr/>
        </p:nvGrpSpPr>
        <p:grpSpPr>
          <a:xfrm>
            <a:off x="2176075" y="2072453"/>
            <a:ext cx="576900" cy="575102"/>
            <a:chOff x="878650" y="404884"/>
            <a:chExt cx="576900" cy="510657"/>
          </a:xfrm>
        </p:grpSpPr>
        <p:cxnSp>
          <p:nvCxnSpPr>
            <p:cNvPr id="496" name="Google Shape;496;p21"/>
            <p:cNvCxnSpPr/>
            <p:nvPr/>
          </p:nvCxnSpPr>
          <p:spPr>
            <a:xfrm>
              <a:off x="1181950" y="654034"/>
              <a:ext cx="273600" cy="0"/>
            </a:xfrm>
            <a:prstGeom prst="straightConnector1">
              <a:avLst/>
            </a:prstGeom>
            <a:noFill/>
            <a:ln w="38100" cap="flat" cmpd="sng">
              <a:solidFill>
                <a:srgbClr val="0000FF"/>
              </a:solidFill>
              <a:prstDash val="solid"/>
              <a:round/>
              <a:headEnd type="none" w="med" len="med"/>
              <a:tailEnd type="triangle" w="med" len="med"/>
            </a:ln>
          </p:spPr>
        </p:cxnSp>
        <p:cxnSp>
          <p:nvCxnSpPr>
            <p:cNvPr id="497" name="Google Shape;497;p21"/>
            <p:cNvCxnSpPr/>
            <p:nvPr/>
          </p:nvCxnSpPr>
          <p:spPr>
            <a:xfrm rot="10800000">
              <a:off x="1157873" y="404884"/>
              <a:ext cx="0" cy="230100"/>
            </a:xfrm>
            <a:prstGeom prst="straightConnector1">
              <a:avLst/>
            </a:prstGeom>
            <a:noFill/>
            <a:ln w="38100" cap="flat" cmpd="sng">
              <a:solidFill>
                <a:srgbClr val="0000FF"/>
              </a:solidFill>
              <a:prstDash val="solid"/>
              <a:round/>
              <a:headEnd type="none" w="med" len="med"/>
              <a:tailEnd type="triangle" w="med" len="med"/>
            </a:ln>
          </p:spPr>
        </p:cxnSp>
        <p:cxnSp>
          <p:nvCxnSpPr>
            <p:cNvPr id="498" name="Google Shape;498;p21"/>
            <p:cNvCxnSpPr/>
            <p:nvPr/>
          </p:nvCxnSpPr>
          <p:spPr>
            <a:xfrm>
              <a:off x="1157873" y="673141"/>
              <a:ext cx="0" cy="242400"/>
            </a:xfrm>
            <a:prstGeom prst="straightConnector1">
              <a:avLst/>
            </a:prstGeom>
            <a:noFill/>
            <a:ln w="38100" cap="flat" cmpd="sng">
              <a:solidFill>
                <a:srgbClr val="0000FF"/>
              </a:solidFill>
              <a:prstDash val="solid"/>
              <a:round/>
              <a:headEnd type="none" w="med" len="med"/>
              <a:tailEnd type="triangle" w="med" len="med"/>
            </a:ln>
          </p:spPr>
        </p:cxnSp>
        <p:cxnSp>
          <p:nvCxnSpPr>
            <p:cNvPr id="499" name="Google Shape;499;p21"/>
            <p:cNvCxnSpPr/>
            <p:nvPr/>
          </p:nvCxnSpPr>
          <p:spPr>
            <a:xfrm rot="10800000">
              <a:off x="878650" y="654062"/>
              <a:ext cx="255000" cy="0"/>
            </a:xfrm>
            <a:prstGeom prst="straightConnector1">
              <a:avLst/>
            </a:prstGeom>
            <a:noFill/>
            <a:ln w="38100" cap="flat" cmpd="sng">
              <a:solidFill>
                <a:srgbClr val="0000FF"/>
              </a:solidFill>
              <a:prstDash val="solid"/>
              <a:round/>
              <a:headEnd type="none" w="med" len="med"/>
              <a:tailEnd type="triangle" w="med" len="med"/>
            </a:ln>
          </p:spPr>
        </p:cxnSp>
        <p:cxnSp>
          <p:nvCxnSpPr>
            <p:cNvPr id="500" name="Google Shape;500;p21"/>
            <p:cNvCxnSpPr/>
            <p:nvPr/>
          </p:nvCxnSpPr>
          <p:spPr>
            <a:xfrm rot="10800000" flipH="1">
              <a:off x="1181309" y="425266"/>
              <a:ext cx="235200" cy="216600"/>
            </a:xfrm>
            <a:prstGeom prst="straightConnector1">
              <a:avLst/>
            </a:prstGeom>
            <a:noFill/>
            <a:ln w="38100" cap="flat" cmpd="sng">
              <a:solidFill>
                <a:srgbClr val="0000FF"/>
              </a:solidFill>
              <a:prstDash val="solid"/>
              <a:round/>
              <a:headEnd type="none" w="med" len="med"/>
              <a:tailEnd type="triangle" w="med" len="med"/>
            </a:ln>
          </p:spPr>
        </p:cxnSp>
        <p:cxnSp>
          <p:nvCxnSpPr>
            <p:cNvPr id="501" name="Google Shape;501;p21"/>
            <p:cNvCxnSpPr/>
            <p:nvPr/>
          </p:nvCxnSpPr>
          <p:spPr>
            <a:xfrm rot="10800000">
              <a:off x="912138" y="425334"/>
              <a:ext cx="222300" cy="214500"/>
            </a:xfrm>
            <a:prstGeom prst="straightConnector1">
              <a:avLst/>
            </a:prstGeom>
            <a:noFill/>
            <a:ln w="38100" cap="flat" cmpd="sng">
              <a:solidFill>
                <a:srgbClr val="0000FF"/>
              </a:solidFill>
              <a:prstDash val="solid"/>
              <a:round/>
              <a:headEnd type="none" w="med" len="med"/>
              <a:tailEnd type="triangle" w="med" len="med"/>
            </a:ln>
          </p:spPr>
        </p:cxnSp>
        <p:cxnSp>
          <p:nvCxnSpPr>
            <p:cNvPr id="502" name="Google Shape;502;p21"/>
            <p:cNvCxnSpPr/>
            <p:nvPr/>
          </p:nvCxnSpPr>
          <p:spPr>
            <a:xfrm flipH="1">
              <a:off x="935238" y="670029"/>
              <a:ext cx="199200" cy="204000"/>
            </a:xfrm>
            <a:prstGeom prst="straightConnector1">
              <a:avLst/>
            </a:prstGeom>
            <a:noFill/>
            <a:ln w="38100" cap="flat" cmpd="sng">
              <a:solidFill>
                <a:srgbClr val="0000FF"/>
              </a:solidFill>
              <a:prstDash val="solid"/>
              <a:round/>
              <a:headEnd type="none" w="med" len="med"/>
              <a:tailEnd type="triangle" w="med" len="med"/>
            </a:ln>
          </p:spPr>
        </p:cxnSp>
        <p:cxnSp>
          <p:nvCxnSpPr>
            <p:cNvPr id="503" name="Google Shape;503;p21"/>
            <p:cNvCxnSpPr/>
            <p:nvPr/>
          </p:nvCxnSpPr>
          <p:spPr>
            <a:xfrm>
              <a:off x="1181309" y="666641"/>
              <a:ext cx="219900" cy="210900"/>
            </a:xfrm>
            <a:prstGeom prst="straightConnector1">
              <a:avLst/>
            </a:prstGeom>
            <a:noFill/>
            <a:ln w="38100" cap="flat" cmpd="sng">
              <a:solidFill>
                <a:srgbClr val="0000FF"/>
              </a:solidFill>
              <a:prstDash val="solid"/>
              <a:round/>
              <a:headEnd type="none" w="med" len="med"/>
              <a:tailEnd type="triangle" w="med" len="med"/>
            </a:ln>
          </p:spPr>
        </p:cxnSp>
        <p:sp>
          <p:nvSpPr>
            <p:cNvPr id="504" name="Google Shape;504;p21"/>
            <p:cNvSpPr/>
            <p:nvPr/>
          </p:nvSpPr>
          <p:spPr>
            <a:xfrm>
              <a:off x="1071175" y="582504"/>
              <a:ext cx="173400" cy="155400"/>
            </a:xfrm>
            <a:prstGeom prst="rect">
              <a:avLst/>
            </a:prstGeom>
            <a:solidFill>
              <a:srgbClr val="FF0000"/>
            </a:solidFill>
            <a:ln w="9525" cap="flat" cmpd="sng">
              <a:solidFill>
                <a:srgbClr val="0000FF"/>
              </a:solidFill>
              <a:prstDash val="solid"/>
              <a:round/>
              <a:headEnd type="none" w="sm" len="sm"/>
              <a:tailEnd type="none" w="sm" len="sm"/>
            </a:ln>
            <a:effectLst>
              <a:reflection stA="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05" name="Google Shape;505;p21"/>
          <p:cNvCxnSpPr/>
          <p:nvPr/>
        </p:nvCxnSpPr>
        <p:spPr>
          <a:xfrm flipH="1">
            <a:off x="2232663" y="2371060"/>
            <a:ext cx="199200" cy="229800"/>
          </a:xfrm>
          <a:prstGeom prst="straightConnector1">
            <a:avLst/>
          </a:prstGeom>
          <a:noFill/>
          <a:ln w="38100" cap="flat" cmpd="sng">
            <a:solidFill>
              <a:srgbClr val="00FFFF"/>
            </a:solidFill>
            <a:prstDash val="solid"/>
            <a:round/>
            <a:headEnd type="none" w="med" len="med"/>
            <a:tailEnd type="triangle" w="med" len="med"/>
          </a:ln>
        </p:spPr>
      </p:cxnSp>
      <p:grpSp>
        <p:nvGrpSpPr>
          <p:cNvPr id="506" name="Google Shape;506;p21"/>
          <p:cNvGrpSpPr/>
          <p:nvPr/>
        </p:nvGrpSpPr>
        <p:grpSpPr>
          <a:xfrm>
            <a:off x="1534625" y="2462453"/>
            <a:ext cx="576900" cy="575102"/>
            <a:chOff x="878650" y="404884"/>
            <a:chExt cx="576900" cy="510657"/>
          </a:xfrm>
        </p:grpSpPr>
        <p:cxnSp>
          <p:nvCxnSpPr>
            <p:cNvPr id="507" name="Google Shape;507;p21"/>
            <p:cNvCxnSpPr/>
            <p:nvPr/>
          </p:nvCxnSpPr>
          <p:spPr>
            <a:xfrm>
              <a:off x="1181950" y="654034"/>
              <a:ext cx="273600" cy="0"/>
            </a:xfrm>
            <a:prstGeom prst="straightConnector1">
              <a:avLst/>
            </a:prstGeom>
            <a:noFill/>
            <a:ln w="38100" cap="flat" cmpd="sng">
              <a:solidFill>
                <a:srgbClr val="0000FF"/>
              </a:solidFill>
              <a:prstDash val="solid"/>
              <a:round/>
              <a:headEnd type="none" w="med" len="med"/>
              <a:tailEnd type="triangle" w="med" len="med"/>
            </a:ln>
          </p:spPr>
        </p:cxnSp>
        <p:cxnSp>
          <p:nvCxnSpPr>
            <p:cNvPr id="508" name="Google Shape;508;p21"/>
            <p:cNvCxnSpPr/>
            <p:nvPr/>
          </p:nvCxnSpPr>
          <p:spPr>
            <a:xfrm rot="10800000">
              <a:off x="1157873" y="404884"/>
              <a:ext cx="0" cy="230100"/>
            </a:xfrm>
            <a:prstGeom prst="straightConnector1">
              <a:avLst/>
            </a:prstGeom>
            <a:noFill/>
            <a:ln w="38100" cap="flat" cmpd="sng">
              <a:solidFill>
                <a:srgbClr val="0000FF"/>
              </a:solidFill>
              <a:prstDash val="solid"/>
              <a:round/>
              <a:headEnd type="none" w="med" len="med"/>
              <a:tailEnd type="triangle" w="med" len="med"/>
            </a:ln>
          </p:spPr>
        </p:cxnSp>
        <p:cxnSp>
          <p:nvCxnSpPr>
            <p:cNvPr id="509" name="Google Shape;509;p21"/>
            <p:cNvCxnSpPr/>
            <p:nvPr/>
          </p:nvCxnSpPr>
          <p:spPr>
            <a:xfrm>
              <a:off x="1157873" y="673141"/>
              <a:ext cx="0" cy="242400"/>
            </a:xfrm>
            <a:prstGeom prst="straightConnector1">
              <a:avLst/>
            </a:prstGeom>
            <a:noFill/>
            <a:ln w="38100" cap="flat" cmpd="sng">
              <a:solidFill>
                <a:srgbClr val="0000FF"/>
              </a:solidFill>
              <a:prstDash val="solid"/>
              <a:round/>
              <a:headEnd type="none" w="med" len="med"/>
              <a:tailEnd type="triangle" w="med" len="med"/>
            </a:ln>
          </p:spPr>
        </p:cxnSp>
        <p:cxnSp>
          <p:nvCxnSpPr>
            <p:cNvPr id="510" name="Google Shape;510;p21"/>
            <p:cNvCxnSpPr/>
            <p:nvPr/>
          </p:nvCxnSpPr>
          <p:spPr>
            <a:xfrm rot="10800000">
              <a:off x="878650" y="654062"/>
              <a:ext cx="255000" cy="0"/>
            </a:xfrm>
            <a:prstGeom prst="straightConnector1">
              <a:avLst/>
            </a:prstGeom>
            <a:noFill/>
            <a:ln w="38100" cap="flat" cmpd="sng">
              <a:solidFill>
                <a:srgbClr val="0000FF"/>
              </a:solidFill>
              <a:prstDash val="solid"/>
              <a:round/>
              <a:headEnd type="none" w="med" len="med"/>
              <a:tailEnd type="triangle" w="med" len="med"/>
            </a:ln>
          </p:spPr>
        </p:cxnSp>
        <p:cxnSp>
          <p:nvCxnSpPr>
            <p:cNvPr id="511" name="Google Shape;511;p21"/>
            <p:cNvCxnSpPr/>
            <p:nvPr/>
          </p:nvCxnSpPr>
          <p:spPr>
            <a:xfrm rot="10800000" flipH="1">
              <a:off x="1181309" y="425266"/>
              <a:ext cx="235200" cy="216600"/>
            </a:xfrm>
            <a:prstGeom prst="straightConnector1">
              <a:avLst/>
            </a:prstGeom>
            <a:noFill/>
            <a:ln w="38100" cap="flat" cmpd="sng">
              <a:solidFill>
                <a:srgbClr val="0000FF"/>
              </a:solidFill>
              <a:prstDash val="solid"/>
              <a:round/>
              <a:headEnd type="none" w="med" len="med"/>
              <a:tailEnd type="triangle" w="med" len="med"/>
            </a:ln>
          </p:spPr>
        </p:cxnSp>
        <p:cxnSp>
          <p:nvCxnSpPr>
            <p:cNvPr id="512" name="Google Shape;512;p21"/>
            <p:cNvCxnSpPr/>
            <p:nvPr/>
          </p:nvCxnSpPr>
          <p:spPr>
            <a:xfrm rot="10800000">
              <a:off x="912138" y="425334"/>
              <a:ext cx="222300" cy="214500"/>
            </a:xfrm>
            <a:prstGeom prst="straightConnector1">
              <a:avLst/>
            </a:prstGeom>
            <a:noFill/>
            <a:ln w="38100" cap="flat" cmpd="sng">
              <a:solidFill>
                <a:srgbClr val="0000FF"/>
              </a:solidFill>
              <a:prstDash val="solid"/>
              <a:round/>
              <a:headEnd type="none" w="med" len="med"/>
              <a:tailEnd type="triangle" w="med" len="med"/>
            </a:ln>
          </p:spPr>
        </p:cxnSp>
        <p:cxnSp>
          <p:nvCxnSpPr>
            <p:cNvPr id="513" name="Google Shape;513;p21"/>
            <p:cNvCxnSpPr/>
            <p:nvPr/>
          </p:nvCxnSpPr>
          <p:spPr>
            <a:xfrm flipH="1">
              <a:off x="935238" y="670029"/>
              <a:ext cx="199200" cy="204000"/>
            </a:xfrm>
            <a:prstGeom prst="straightConnector1">
              <a:avLst/>
            </a:prstGeom>
            <a:noFill/>
            <a:ln w="38100" cap="flat" cmpd="sng">
              <a:solidFill>
                <a:srgbClr val="0000FF"/>
              </a:solidFill>
              <a:prstDash val="solid"/>
              <a:round/>
              <a:headEnd type="none" w="med" len="med"/>
              <a:tailEnd type="triangle" w="med" len="med"/>
            </a:ln>
          </p:spPr>
        </p:cxnSp>
        <p:cxnSp>
          <p:nvCxnSpPr>
            <p:cNvPr id="514" name="Google Shape;514;p21"/>
            <p:cNvCxnSpPr/>
            <p:nvPr/>
          </p:nvCxnSpPr>
          <p:spPr>
            <a:xfrm>
              <a:off x="1181309" y="666641"/>
              <a:ext cx="219900" cy="210900"/>
            </a:xfrm>
            <a:prstGeom prst="straightConnector1">
              <a:avLst/>
            </a:prstGeom>
            <a:noFill/>
            <a:ln w="38100" cap="flat" cmpd="sng">
              <a:solidFill>
                <a:srgbClr val="0000FF"/>
              </a:solidFill>
              <a:prstDash val="solid"/>
              <a:round/>
              <a:headEnd type="none" w="med" len="med"/>
              <a:tailEnd type="triangle" w="med" len="med"/>
            </a:ln>
          </p:spPr>
        </p:cxnSp>
        <p:sp>
          <p:nvSpPr>
            <p:cNvPr id="515" name="Google Shape;515;p21"/>
            <p:cNvSpPr/>
            <p:nvPr/>
          </p:nvSpPr>
          <p:spPr>
            <a:xfrm>
              <a:off x="1071175" y="582504"/>
              <a:ext cx="173400" cy="155400"/>
            </a:xfrm>
            <a:prstGeom prst="rect">
              <a:avLst/>
            </a:prstGeom>
            <a:solidFill>
              <a:srgbClr val="FF0000"/>
            </a:solidFill>
            <a:ln w="9525" cap="flat" cmpd="sng">
              <a:solidFill>
                <a:srgbClr val="0000FF"/>
              </a:solidFill>
              <a:prstDash val="solid"/>
              <a:round/>
              <a:headEnd type="none" w="sm" len="sm"/>
              <a:tailEnd type="none" w="sm" len="sm"/>
            </a:ln>
            <a:effectLst>
              <a:reflection stA="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16" name="Google Shape;516;p21"/>
          <p:cNvPicPr preferRelativeResize="0"/>
          <p:nvPr/>
        </p:nvPicPr>
        <p:blipFill rotWithShape="1">
          <a:blip r:embed="rId5">
            <a:alphaModFix/>
          </a:blip>
          <a:srcRect l="6232" t="14306" r="9550" b="10949"/>
          <a:stretch/>
        </p:blipFill>
        <p:spPr>
          <a:xfrm>
            <a:off x="1688201" y="2658526"/>
            <a:ext cx="290400" cy="260259"/>
          </a:xfrm>
          <a:prstGeom prst="rect">
            <a:avLst/>
          </a:prstGeom>
          <a:noFill/>
          <a:ln>
            <a:noFill/>
          </a:ln>
        </p:spPr>
      </p:pic>
      <p:pic>
        <p:nvPicPr>
          <p:cNvPr id="517" name="Google Shape;517;p21"/>
          <p:cNvPicPr preferRelativeResize="0"/>
          <p:nvPr/>
        </p:nvPicPr>
        <p:blipFill rotWithShape="1">
          <a:blip r:embed="rId6">
            <a:alphaModFix/>
          </a:blip>
          <a:srcRect b="2400"/>
          <a:stretch/>
        </p:blipFill>
        <p:spPr>
          <a:xfrm>
            <a:off x="4674275" y="1501550"/>
            <a:ext cx="4388675" cy="25742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6"/>
                                        </p:tgtEl>
                                        <p:attrNameLst>
                                          <p:attrName>style.visibility</p:attrName>
                                        </p:attrNameLst>
                                      </p:cBhvr>
                                      <p:to>
                                        <p:strVal val="visible"/>
                                      </p:to>
                                    </p:set>
                                    <p:animEffect transition="in" filter="fade">
                                      <p:cBhvr>
                                        <p:cTn id="7" dur="2100"/>
                                        <p:tgtEl>
                                          <p:spTgt spid="466"/>
                                        </p:tgtEl>
                                      </p:cBhvr>
                                    </p:animEffect>
                                  </p:childTnLst>
                                </p:cTn>
                              </p:par>
                              <p:par>
                                <p:cTn id="8" presetID="10" presetClass="entr" presetSubtype="0" fill="hold" nodeType="withEffect">
                                  <p:stCondLst>
                                    <p:cond delay="0"/>
                                  </p:stCondLst>
                                  <p:childTnLst>
                                    <p:set>
                                      <p:cBhvr>
                                        <p:cTn id="9" dur="1" fill="hold">
                                          <p:stCondLst>
                                            <p:cond delay="0"/>
                                          </p:stCondLst>
                                        </p:cTn>
                                        <p:tgtEl>
                                          <p:spTgt spid="506"/>
                                        </p:tgtEl>
                                        <p:attrNameLst>
                                          <p:attrName>style.visibility</p:attrName>
                                        </p:attrNameLst>
                                      </p:cBhvr>
                                      <p:to>
                                        <p:strVal val="visible"/>
                                      </p:to>
                                    </p:set>
                                    <p:animEffect transition="in" filter="fade">
                                      <p:cBhvr>
                                        <p:cTn id="10" dur="1000"/>
                                        <p:tgtEl>
                                          <p:spTgt spid="50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82"/>
                                        </p:tgtEl>
                                        <p:attrNameLst>
                                          <p:attrName>style.visibility</p:attrName>
                                        </p:attrNameLst>
                                      </p:cBhvr>
                                      <p:to>
                                        <p:strVal val="visible"/>
                                      </p:to>
                                    </p:set>
                                    <p:animEffect transition="in" filter="fade">
                                      <p:cBhvr>
                                        <p:cTn id="15" dur="1000"/>
                                        <p:tgtEl>
                                          <p:spTgt spid="48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83"/>
                                        </p:tgtEl>
                                        <p:attrNameLst>
                                          <p:attrName>style.visibility</p:attrName>
                                        </p:attrNameLst>
                                      </p:cBhvr>
                                      <p:to>
                                        <p:strVal val="visible"/>
                                      </p:to>
                                    </p:set>
                                    <p:animEffect transition="in" filter="fade">
                                      <p:cBhvr>
                                        <p:cTn id="20" dur="1000"/>
                                        <p:tgtEl>
                                          <p:spTgt spid="48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94"/>
                                        </p:tgtEl>
                                        <p:attrNameLst>
                                          <p:attrName>style.visibility</p:attrName>
                                        </p:attrNameLst>
                                      </p:cBhvr>
                                      <p:to>
                                        <p:strVal val="visible"/>
                                      </p:to>
                                    </p:set>
                                    <p:animEffect transition="in" filter="fade">
                                      <p:cBhvr>
                                        <p:cTn id="25" dur="1"/>
                                        <p:tgtEl>
                                          <p:spTgt spid="49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95"/>
                                        </p:tgtEl>
                                        <p:attrNameLst>
                                          <p:attrName>style.visibility</p:attrName>
                                        </p:attrNameLst>
                                      </p:cBhvr>
                                      <p:to>
                                        <p:strVal val="visible"/>
                                      </p:to>
                                    </p:set>
                                    <p:animEffect transition="in" filter="fade">
                                      <p:cBhvr>
                                        <p:cTn id="30" dur="1000"/>
                                        <p:tgtEl>
                                          <p:spTgt spid="49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05"/>
                                        </p:tgtEl>
                                        <p:attrNameLst>
                                          <p:attrName>style.visibility</p:attrName>
                                        </p:attrNameLst>
                                      </p:cBhvr>
                                      <p:to>
                                        <p:strVal val="visible"/>
                                      </p:to>
                                    </p:set>
                                    <p:animEffect transition="in" filter="fade">
                                      <p:cBhvr>
                                        <p:cTn id="35" dur="1000"/>
                                        <p:tgtEl>
                                          <p:spTgt spid="50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516"/>
                                        </p:tgtEl>
                                        <p:attrNameLst>
                                          <p:attrName>style.visibility</p:attrName>
                                        </p:attrNameLst>
                                      </p:cBhvr>
                                      <p:to>
                                        <p:strVal val="visible"/>
                                      </p:to>
                                    </p:set>
                                    <p:animEffect transition="in" filter="fade">
                                      <p:cBhvr>
                                        <p:cTn id="40" dur="1000"/>
                                        <p:tgtEl>
                                          <p:spTgt spid="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1329</Words>
  <Application>Microsoft Office PowerPoint</Application>
  <PresentationFormat>On-screen Show (16:9)</PresentationFormat>
  <Paragraphs>145</Paragraphs>
  <Slides>15</Slides>
  <Notes>15</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Roboto</vt:lpstr>
      <vt:lpstr>Simple Light</vt:lpstr>
      <vt:lpstr>Effects of Search Algorithm and Block Sizes on Video Motion Compensation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Effects of Search Algorithm and Block Sizes on Video Motion Compensation</dc:title>
  <cp:lastModifiedBy>Jiayi Gu</cp:lastModifiedBy>
  <cp:revision>3</cp:revision>
  <dcterms:modified xsi:type="dcterms:W3CDTF">2023-05-14T05:54:08Z</dcterms:modified>
</cp:coreProperties>
</file>