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76" r:id="rId2"/>
    <p:sldId id="477" r:id="rId3"/>
    <p:sldId id="478" r:id="rId4"/>
    <p:sldId id="479" r:id="rId5"/>
    <p:sldId id="480" r:id="rId6"/>
    <p:sldId id="481" r:id="rId7"/>
    <p:sldId id="488" r:id="rId8"/>
    <p:sldId id="489" r:id="rId9"/>
    <p:sldId id="490" r:id="rId10"/>
    <p:sldId id="491" r:id="rId11"/>
    <p:sldId id="492" r:id="rId12"/>
    <p:sldId id="494" r:id="rId13"/>
    <p:sldId id="495" r:id="rId14"/>
    <p:sldId id="496" r:id="rId15"/>
    <p:sldId id="498" r:id="rId16"/>
    <p:sldId id="499" r:id="rId17"/>
    <p:sldId id="500" r:id="rId18"/>
    <p:sldId id="501" r:id="rId19"/>
    <p:sldId id="502" r:id="rId20"/>
    <p:sldId id="506" r:id="rId21"/>
    <p:sldId id="503" r:id="rId22"/>
    <p:sldId id="504" r:id="rId23"/>
    <p:sldId id="505" r:id="rId24"/>
    <p:sldId id="507" r:id="rId25"/>
    <p:sldId id="508" r:id="rId26"/>
    <p:sldId id="509" r:id="rId27"/>
    <p:sldId id="512" r:id="rId28"/>
    <p:sldId id="513" r:id="rId29"/>
    <p:sldId id="514" r:id="rId30"/>
    <p:sldId id="515" r:id="rId31"/>
    <p:sldId id="516" r:id="rId32"/>
    <p:sldId id="511" r:id="rId33"/>
    <p:sldId id="510" r:id="rId34"/>
    <p:sldId id="484" r:id="rId35"/>
    <p:sldId id="493" r:id="rId36"/>
    <p:sldId id="485" r:id="rId37"/>
    <p:sldId id="487" r:id="rId38"/>
    <p:sldId id="517" r:id="rId39"/>
    <p:sldId id="518" r:id="rId40"/>
    <p:sldId id="519" r:id="rId41"/>
    <p:sldId id="520" r:id="rId42"/>
    <p:sldId id="280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pos="6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9"/>
    <a:srgbClr val="16A287"/>
    <a:srgbClr val="FF5050"/>
    <a:srgbClr val="4EA4DD"/>
    <a:srgbClr val="FFCC66"/>
    <a:srgbClr val="20517C"/>
    <a:srgbClr val="FFFF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C0E24-E442-4A2F-8F78-FE4A7895EF3B}" v="52" dt="2022-11-16T05:36:18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83274" autoAdjust="0"/>
  </p:normalViewPr>
  <p:slideViewPr>
    <p:cSldViewPr showGuides="1">
      <p:cViewPr varScale="1">
        <p:scale>
          <a:sx n="74" d="100"/>
          <a:sy n="74" d="100"/>
        </p:scale>
        <p:origin x="720" y="77"/>
      </p:cViewPr>
      <p:guideLst>
        <p:guide orient="horz" pos="2160"/>
        <p:guide pos="3840"/>
        <p:guide pos="7061"/>
        <p:guide pos="61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y" userId="193f64afb67cfd22" providerId="LiveId" clId="{82D70AAF-298F-40FE-9F80-7B416BF6EF0D}"/>
    <pc:docChg chg="undo redo custSel addSld delSld modSld sldOrd modMainMaster">
      <pc:chgData name="Kenny" userId="193f64afb67cfd22" providerId="LiveId" clId="{82D70AAF-298F-40FE-9F80-7B416BF6EF0D}" dt="2021-08-17T03:54:52.084" v="3867" actId="478"/>
      <pc:docMkLst>
        <pc:docMk/>
      </pc:docMkLst>
      <pc:sldChg chg="addSp delSp modSp mod">
        <pc:chgData name="Kenny" userId="193f64afb67cfd22" providerId="LiveId" clId="{82D70AAF-298F-40FE-9F80-7B416BF6EF0D}" dt="2021-08-16T05:38:55.004" v="151" actId="1076"/>
        <pc:sldMkLst>
          <pc:docMk/>
          <pc:sldMk cId="1750707404" sldId="260"/>
        </pc:sldMkLst>
        <pc:spChg chg="mod">
          <ac:chgData name="Kenny" userId="193f64afb67cfd22" providerId="LiveId" clId="{82D70AAF-298F-40FE-9F80-7B416BF6EF0D}" dt="2021-08-16T05:29:05.002" v="15" actId="20577"/>
          <ac:spMkLst>
            <pc:docMk/>
            <pc:sldMk cId="1750707404" sldId="260"/>
            <ac:spMk id="2" creationId="{00000000-0000-0000-0000-000000000000}"/>
          </ac:spMkLst>
        </pc:spChg>
        <pc:spChg chg="del">
          <ac:chgData name="Kenny" userId="193f64afb67cfd22" providerId="LiveId" clId="{82D70AAF-298F-40FE-9F80-7B416BF6EF0D}" dt="2021-08-16T05:32:59.208" v="38" actId="478"/>
          <ac:spMkLst>
            <pc:docMk/>
            <pc:sldMk cId="1750707404" sldId="260"/>
            <ac:spMk id="3" creationId="{00000000-0000-0000-0000-000000000000}"/>
          </ac:spMkLst>
        </pc:spChg>
        <pc:spChg chg="del">
          <ac:chgData name="Kenny" userId="193f64afb67cfd22" providerId="LiveId" clId="{82D70AAF-298F-40FE-9F80-7B416BF6EF0D}" dt="2021-08-16T05:32:59.208" v="38" actId="478"/>
          <ac:spMkLst>
            <pc:docMk/>
            <pc:sldMk cId="1750707404" sldId="260"/>
            <ac:spMk id="4" creationId="{00000000-0000-0000-0000-000000000000}"/>
          </ac:spMkLst>
        </pc:spChg>
        <pc:spChg chg="add del mod">
          <ac:chgData name="Kenny" userId="193f64afb67cfd22" providerId="LiveId" clId="{82D70AAF-298F-40FE-9F80-7B416BF6EF0D}" dt="2021-08-16T05:33:03.586" v="39" actId="478"/>
          <ac:spMkLst>
            <pc:docMk/>
            <pc:sldMk cId="1750707404" sldId="260"/>
            <ac:spMk id="8" creationId="{FCEE3A63-B9A1-45F3-9BAF-D561CAC8112F}"/>
          </ac:spMkLst>
        </pc:spChg>
        <pc:spChg chg="add del mod">
          <ac:chgData name="Kenny" userId="193f64afb67cfd22" providerId="LiveId" clId="{82D70AAF-298F-40FE-9F80-7B416BF6EF0D}" dt="2021-08-16T05:33:03.586" v="39" actId="478"/>
          <ac:spMkLst>
            <pc:docMk/>
            <pc:sldMk cId="1750707404" sldId="260"/>
            <ac:spMk id="10" creationId="{882D038C-92A9-4D0C-81C3-A657C4FF95D6}"/>
          </ac:spMkLst>
        </pc:spChg>
        <pc:spChg chg="add mod">
          <ac:chgData name="Kenny" userId="193f64afb67cfd22" providerId="LiveId" clId="{82D70AAF-298F-40FE-9F80-7B416BF6EF0D}" dt="2021-08-16T05:38:40.445" v="148" actId="20577"/>
          <ac:spMkLst>
            <pc:docMk/>
            <pc:sldMk cId="1750707404" sldId="260"/>
            <ac:spMk id="18" creationId="{781F3B3B-D560-475D-8264-5D4591D6B127}"/>
          </ac:spMkLst>
        </pc:spChg>
        <pc:spChg chg="add del mod">
          <ac:chgData name="Kenny" userId="193f64afb67cfd22" providerId="LiveId" clId="{82D70AAF-298F-40FE-9F80-7B416BF6EF0D}" dt="2021-08-16T05:37:51.518" v="129" actId="478"/>
          <ac:spMkLst>
            <pc:docMk/>
            <pc:sldMk cId="1750707404" sldId="260"/>
            <ac:spMk id="19" creationId="{2CCFC362-F952-45BB-9BF6-E6950FCCDE71}"/>
          </ac:spMkLst>
        </pc:spChg>
        <pc:spChg chg="add del mod">
          <ac:chgData name="Kenny" userId="193f64afb67cfd22" providerId="LiveId" clId="{82D70AAF-298F-40FE-9F80-7B416BF6EF0D}" dt="2021-08-16T05:38:04.226" v="130" actId="478"/>
          <ac:spMkLst>
            <pc:docMk/>
            <pc:sldMk cId="1750707404" sldId="260"/>
            <ac:spMk id="20" creationId="{D9B9AB09-84EA-4FA0-A0E4-1D28CAA9F6C5}"/>
          </ac:spMkLst>
        </pc:spChg>
        <pc:picChg chg="add del mod modCrop">
          <ac:chgData name="Kenny" userId="193f64afb67cfd22" providerId="LiveId" clId="{82D70AAF-298F-40FE-9F80-7B416BF6EF0D}" dt="2021-08-16T05:38:55.004" v="151" actId="1076"/>
          <ac:picMkLst>
            <pc:docMk/>
            <pc:sldMk cId="1750707404" sldId="260"/>
            <ac:picMk id="6" creationId="{3655E3E9-D1AD-4B13-BB81-42740BB44DF5}"/>
          </ac:picMkLst>
        </pc:picChg>
        <pc:picChg chg="add del mod modCrop">
          <ac:chgData name="Kenny" userId="193f64afb67cfd22" providerId="LiveId" clId="{82D70AAF-298F-40FE-9F80-7B416BF6EF0D}" dt="2021-08-16T05:35:35.312" v="60" actId="478"/>
          <ac:picMkLst>
            <pc:docMk/>
            <pc:sldMk cId="1750707404" sldId="260"/>
            <ac:picMk id="12" creationId="{27CA10DE-25BA-4699-B535-C0B62B05D9DF}"/>
          </ac:picMkLst>
        </pc:picChg>
        <pc:picChg chg="add del mod">
          <ac:chgData name="Kenny" userId="193f64afb67cfd22" providerId="LiveId" clId="{82D70AAF-298F-40FE-9F80-7B416BF6EF0D}" dt="2021-08-16T05:35:31.175" v="58" actId="931"/>
          <ac:picMkLst>
            <pc:docMk/>
            <pc:sldMk cId="1750707404" sldId="260"/>
            <ac:picMk id="14" creationId="{5A980142-1A39-41C1-B035-C6E7B597DD14}"/>
          </ac:picMkLst>
        </pc:picChg>
        <pc:picChg chg="add mod">
          <ac:chgData name="Kenny" userId="193f64afb67cfd22" providerId="LiveId" clId="{82D70AAF-298F-40FE-9F80-7B416BF6EF0D}" dt="2021-08-16T05:35:42.698" v="65" actId="1076"/>
          <ac:picMkLst>
            <pc:docMk/>
            <pc:sldMk cId="1750707404" sldId="260"/>
            <ac:picMk id="16" creationId="{3B775D55-3CA3-4B0D-AAD9-CBAC76064287}"/>
          </ac:picMkLst>
        </pc:picChg>
        <pc:picChg chg="mod">
          <ac:chgData name="Kenny" userId="193f64afb67cfd22" providerId="LiveId" clId="{82D70AAF-298F-40FE-9F80-7B416BF6EF0D}" dt="2021-08-16T05:35:40.746" v="64" actId="1076"/>
          <ac:picMkLst>
            <pc:docMk/>
            <pc:sldMk cId="1750707404" sldId="260"/>
            <ac:picMk id="59" creationId="{B1AAF668-FFA5-4B1F-ADFE-C50AFA67262D}"/>
          </ac:picMkLst>
        </pc:picChg>
      </pc:sldChg>
      <pc:sldChg chg="addSp delSp modSp mod">
        <pc:chgData name="Kenny" userId="193f64afb67cfd22" providerId="LiveId" clId="{82D70AAF-298F-40FE-9F80-7B416BF6EF0D}" dt="2021-08-17T03:54:40.013" v="3866" actId="478"/>
        <pc:sldMkLst>
          <pc:docMk/>
          <pc:sldMk cId="3214876710" sldId="261"/>
        </pc:sldMkLst>
        <pc:spChg chg="mod">
          <ac:chgData name="Kenny" userId="193f64afb67cfd22" providerId="LiveId" clId="{82D70AAF-298F-40FE-9F80-7B416BF6EF0D}" dt="2021-08-16T09:49:18.652" v="2127" actId="14100"/>
          <ac:spMkLst>
            <pc:docMk/>
            <pc:sldMk cId="3214876710" sldId="261"/>
            <ac:spMk id="2" creationId="{00000000-0000-0000-0000-000000000000}"/>
          </ac:spMkLst>
        </pc:spChg>
        <pc:spChg chg="del">
          <ac:chgData name="Kenny" userId="193f64afb67cfd22" providerId="LiveId" clId="{82D70AAF-298F-40FE-9F80-7B416BF6EF0D}" dt="2021-08-17T03:53:48.721" v="3850" actId="478"/>
          <ac:spMkLst>
            <pc:docMk/>
            <pc:sldMk cId="3214876710" sldId="261"/>
            <ac:spMk id="6" creationId="{00000000-0000-0000-0000-000000000000}"/>
          </ac:spMkLst>
        </pc:spChg>
        <pc:spChg chg="del mod">
          <ac:chgData name="Kenny" userId="193f64afb67cfd22" providerId="LiveId" clId="{82D70AAF-298F-40FE-9F80-7B416BF6EF0D}" dt="2021-08-17T03:54:40.013" v="3866" actId="478"/>
          <ac:spMkLst>
            <pc:docMk/>
            <pc:sldMk cId="3214876710" sldId="261"/>
            <ac:spMk id="7" creationId="{00000000-0000-0000-0000-000000000000}"/>
          </ac:spMkLst>
        </pc:spChg>
        <pc:spChg chg="mod">
          <ac:chgData name="Kenny" userId="193f64afb67cfd22" providerId="LiveId" clId="{82D70AAF-298F-40FE-9F80-7B416BF6EF0D}" dt="2021-08-16T05:42:06.451" v="308" actId="20577"/>
          <ac:spMkLst>
            <pc:docMk/>
            <pc:sldMk cId="3214876710" sldId="261"/>
            <ac:spMk id="8" creationId="{00000000-0000-0000-0000-000000000000}"/>
          </ac:spMkLst>
        </pc:spChg>
        <pc:spChg chg="mod">
          <ac:chgData name="Kenny" userId="193f64afb67cfd22" providerId="LiveId" clId="{82D70AAF-298F-40FE-9F80-7B416BF6EF0D}" dt="2021-08-16T05:42:40.175" v="344" actId="20577"/>
          <ac:spMkLst>
            <pc:docMk/>
            <pc:sldMk cId="3214876710" sldId="261"/>
            <ac:spMk id="9" creationId="{00000000-0000-0000-0000-000000000000}"/>
          </ac:spMkLst>
        </pc:spChg>
        <pc:spChg chg="mod">
          <ac:chgData name="Kenny" userId="193f64afb67cfd22" providerId="LiveId" clId="{82D70AAF-298F-40FE-9F80-7B416BF6EF0D}" dt="2021-08-16T05:40:25.683" v="210" actId="20577"/>
          <ac:spMkLst>
            <pc:docMk/>
            <pc:sldMk cId="3214876710" sldId="261"/>
            <ac:spMk id="10" creationId="{00000000-0000-0000-0000-000000000000}"/>
          </ac:spMkLst>
        </pc:spChg>
        <pc:spChg chg="mod">
          <ac:chgData name="Kenny" userId="193f64afb67cfd22" providerId="LiveId" clId="{82D70AAF-298F-40FE-9F80-7B416BF6EF0D}" dt="2021-08-16T05:40:32.256" v="224" actId="20577"/>
          <ac:spMkLst>
            <pc:docMk/>
            <pc:sldMk cId="3214876710" sldId="261"/>
            <ac:spMk id="11" creationId="{00000000-0000-0000-0000-000000000000}"/>
          </ac:spMkLst>
        </pc:spChg>
        <pc:spChg chg="del mod">
          <ac:chgData name="Kenny" userId="193f64afb67cfd22" providerId="LiveId" clId="{82D70AAF-298F-40FE-9F80-7B416BF6EF0D}" dt="2021-08-17T03:53:48.721" v="3850" actId="478"/>
          <ac:spMkLst>
            <pc:docMk/>
            <pc:sldMk cId="3214876710" sldId="261"/>
            <ac:spMk id="12" creationId="{00000000-0000-0000-0000-000000000000}"/>
          </ac:spMkLst>
        </pc:spChg>
        <pc:spChg chg="del mod">
          <ac:chgData name="Kenny" userId="193f64afb67cfd22" providerId="LiveId" clId="{82D70AAF-298F-40FE-9F80-7B416BF6EF0D}" dt="2021-08-17T03:54:40.013" v="3866" actId="478"/>
          <ac:spMkLst>
            <pc:docMk/>
            <pc:sldMk cId="3214876710" sldId="261"/>
            <ac:spMk id="13" creationId="{00000000-0000-0000-0000-000000000000}"/>
          </ac:spMkLst>
        </pc:spChg>
        <pc:spChg chg="add del mod">
          <ac:chgData name="Kenny" userId="193f64afb67cfd22" providerId="LiveId" clId="{82D70AAF-298F-40FE-9F80-7B416BF6EF0D}" dt="2021-08-17T03:53:54.608" v="3851" actId="478"/>
          <ac:spMkLst>
            <pc:docMk/>
            <pc:sldMk cId="3214876710" sldId="261"/>
            <ac:spMk id="15" creationId="{B334EA0F-B52E-4367-AF9A-C9556FA39A0E}"/>
          </ac:spMkLst>
        </pc:spChg>
        <pc:spChg chg="add del mod">
          <ac:chgData name="Kenny" userId="193f64afb67cfd22" providerId="LiveId" clId="{82D70AAF-298F-40FE-9F80-7B416BF6EF0D}" dt="2021-08-17T03:53:59.293" v="3852" actId="478"/>
          <ac:spMkLst>
            <pc:docMk/>
            <pc:sldMk cId="3214876710" sldId="261"/>
            <ac:spMk id="17" creationId="{D57512B1-1488-441E-92EB-05D55C4678A1}"/>
          </ac:spMkLst>
        </pc:spChg>
      </pc:sldChg>
      <pc:sldChg chg="modSp mod">
        <pc:chgData name="Kenny" userId="193f64afb67cfd22" providerId="LiveId" clId="{82D70AAF-298F-40FE-9F80-7B416BF6EF0D}" dt="2021-08-16T05:43:05.645" v="353" actId="20577"/>
        <pc:sldMkLst>
          <pc:docMk/>
          <pc:sldMk cId="107633850" sldId="262"/>
        </pc:sldMkLst>
        <pc:spChg chg="mod">
          <ac:chgData name="Kenny" userId="193f64afb67cfd22" providerId="LiveId" clId="{82D70AAF-298F-40FE-9F80-7B416BF6EF0D}" dt="2021-08-16T05:43:05.645" v="353" actId="20577"/>
          <ac:spMkLst>
            <pc:docMk/>
            <pc:sldMk cId="107633850" sldId="262"/>
            <ac:spMk id="4" creationId="{00000000-0000-0000-0000-000000000000}"/>
          </ac:spMkLst>
        </pc:spChg>
      </pc:sldChg>
      <pc:sldChg chg="addSp modSp del mod">
        <pc:chgData name="Kenny" userId="193f64afb67cfd22" providerId="LiveId" clId="{82D70AAF-298F-40FE-9F80-7B416BF6EF0D}" dt="2021-08-16T09:48:36.938" v="2125" actId="2696"/>
        <pc:sldMkLst>
          <pc:docMk/>
          <pc:sldMk cId="2646511441" sldId="264"/>
        </pc:sldMkLst>
        <pc:picChg chg="add mod">
          <ac:chgData name="Kenny" userId="193f64afb67cfd22" providerId="LiveId" clId="{82D70AAF-298F-40FE-9F80-7B416BF6EF0D}" dt="2021-08-16T09:41:55.524" v="1979" actId="1076"/>
          <ac:picMkLst>
            <pc:docMk/>
            <pc:sldMk cId="2646511441" sldId="264"/>
            <ac:picMk id="20" creationId="{80CD4D4B-BD6E-4310-82E9-378997C171E3}"/>
          </ac:picMkLst>
        </pc:picChg>
      </pc:sldChg>
      <pc:sldChg chg="del">
        <pc:chgData name="Kenny" userId="193f64afb67cfd22" providerId="LiveId" clId="{82D70AAF-298F-40FE-9F80-7B416BF6EF0D}" dt="2021-08-17T03:41:18.540" v="3611" actId="2696"/>
        <pc:sldMkLst>
          <pc:docMk/>
          <pc:sldMk cId="1010911746" sldId="265"/>
        </pc:sldMkLst>
      </pc:sldChg>
      <pc:sldChg chg="del">
        <pc:chgData name="Kenny" userId="193f64afb67cfd22" providerId="LiveId" clId="{82D70AAF-298F-40FE-9F80-7B416BF6EF0D}" dt="2021-08-17T03:41:18.540" v="3611" actId="2696"/>
        <pc:sldMkLst>
          <pc:docMk/>
          <pc:sldMk cId="3390383179" sldId="266"/>
        </pc:sldMkLst>
      </pc:sldChg>
      <pc:sldChg chg="del">
        <pc:chgData name="Kenny" userId="193f64afb67cfd22" providerId="LiveId" clId="{82D70AAF-298F-40FE-9F80-7B416BF6EF0D}" dt="2021-08-17T03:41:18.540" v="3611" actId="2696"/>
        <pc:sldMkLst>
          <pc:docMk/>
          <pc:sldMk cId="4126853449" sldId="267"/>
        </pc:sldMkLst>
      </pc:sldChg>
      <pc:sldChg chg="del">
        <pc:chgData name="Kenny" userId="193f64afb67cfd22" providerId="LiveId" clId="{82D70AAF-298F-40FE-9F80-7B416BF6EF0D}" dt="2021-08-17T03:41:18.540" v="3611" actId="2696"/>
        <pc:sldMkLst>
          <pc:docMk/>
          <pc:sldMk cId="3424662042" sldId="268"/>
        </pc:sldMkLst>
      </pc:sldChg>
      <pc:sldChg chg="del">
        <pc:chgData name="Kenny" userId="193f64afb67cfd22" providerId="LiveId" clId="{82D70AAF-298F-40FE-9F80-7B416BF6EF0D}" dt="2021-08-17T03:41:18.540" v="3611" actId="2696"/>
        <pc:sldMkLst>
          <pc:docMk/>
          <pc:sldMk cId="3817995534" sldId="269"/>
        </pc:sldMkLst>
      </pc:sldChg>
      <pc:sldChg chg="del">
        <pc:chgData name="Kenny" userId="193f64afb67cfd22" providerId="LiveId" clId="{82D70AAF-298F-40FE-9F80-7B416BF6EF0D}" dt="2021-08-17T03:41:18.540" v="3611" actId="2696"/>
        <pc:sldMkLst>
          <pc:docMk/>
          <pc:sldMk cId="695332533" sldId="271"/>
        </pc:sldMkLst>
      </pc:sldChg>
      <pc:sldChg chg="del">
        <pc:chgData name="Kenny" userId="193f64afb67cfd22" providerId="LiveId" clId="{82D70AAF-298F-40FE-9F80-7B416BF6EF0D}" dt="2021-08-17T03:41:07.358" v="3610" actId="2696"/>
        <pc:sldMkLst>
          <pc:docMk/>
          <pc:sldMk cId="4289098556" sldId="272"/>
        </pc:sldMkLst>
      </pc:sldChg>
      <pc:sldChg chg="del">
        <pc:chgData name="Kenny" userId="193f64afb67cfd22" providerId="LiveId" clId="{82D70AAF-298F-40FE-9F80-7B416BF6EF0D}" dt="2021-08-17T03:41:07.358" v="3610" actId="2696"/>
        <pc:sldMkLst>
          <pc:docMk/>
          <pc:sldMk cId="1467905908" sldId="274"/>
        </pc:sldMkLst>
      </pc:sldChg>
      <pc:sldChg chg="del">
        <pc:chgData name="Kenny" userId="193f64afb67cfd22" providerId="LiveId" clId="{82D70AAF-298F-40FE-9F80-7B416BF6EF0D}" dt="2021-08-17T03:41:07.358" v="3610" actId="2696"/>
        <pc:sldMkLst>
          <pc:docMk/>
          <pc:sldMk cId="3810218669" sldId="275"/>
        </pc:sldMkLst>
      </pc:sldChg>
      <pc:sldChg chg="modSp mod">
        <pc:chgData name="Kenny" userId="193f64afb67cfd22" providerId="LiveId" clId="{82D70AAF-298F-40FE-9F80-7B416BF6EF0D}" dt="2021-08-16T06:08:00.151" v="661" actId="20577"/>
        <pc:sldMkLst>
          <pc:docMk/>
          <pc:sldMk cId="3130265081" sldId="276"/>
        </pc:sldMkLst>
        <pc:spChg chg="mod">
          <ac:chgData name="Kenny" userId="193f64afb67cfd22" providerId="LiveId" clId="{82D70AAF-298F-40FE-9F80-7B416BF6EF0D}" dt="2021-08-16T06:08:00.151" v="661" actId="20577"/>
          <ac:spMkLst>
            <pc:docMk/>
            <pc:sldMk cId="3130265081" sldId="276"/>
            <ac:spMk id="4" creationId="{00000000-0000-0000-0000-000000000000}"/>
          </ac:spMkLst>
        </pc:spChg>
      </pc:sldChg>
      <pc:sldChg chg="del">
        <pc:chgData name="Kenny" userId="193f64afb67cfd22" providerId="LiveId" clId="{82D70AAF-298F-40FE-9F80-7B416BF6EF0D}" dt="2021-08-17T03:40:28.572" v="3605" actId="2696"/>
        <pc:sldMkLst>
          <pc:docMk/>
          <pc:sldMk cId="2559045066" sldId="277"/>
        </pc:sldMkLst>
      </pc:sldChg>
      <pc:sldChg chg="del">
        <pc:chgData name="Kenny" userId="193f64afb67cfd22" providerId="LiveId" clId="{82D70AAF-298F-40FE-9F80-7B416BF6EF0D}" dt="2021-08-17T03:40:28.572" v="3605" actId="2696"/>
        <pc:sldMkLst>
          <pc:docMk/>
          <pc:sldMk cId="512416825" sldId="278"/>
        </pc:sldMkLst>
      </pc:sldChg>
      <pc:sldChg chg="delSp modSp">
        <pc:chgData name="Kenny" userId="193f64afb67cfd22" providerId="LiveId" clId="{82D70AAF-298F-40FE-9F80-7B416BF6EF0D}" dt="2021-08-17T03:40:52.907" v="3609" actId="1076"/>
        <pc:sldMkLst>
          <pc:docMk/>
          <pc:sldMk cId="1934310251" sldId="280"/>
        </pc:sldMkLst>
        <pc:spChg chg="mod">
          <ac:chgData name="Kenny" userId="193f64afb67cfd22" providerId="LiveId" clId="{82D70AAF-298F-40FE-9F80-7B416BF6EF0D}" dt="2021-08-17T03:40:52.907" v="3609" actId="1076"/>
          <ac:spMkLst>
            <pc:docMk/>
            <pc:sldMk cId="1934310251" sldId="280"/>
            <ac:spMk id="2" creationId="{00000000-0000-0000-0000-000000000000}"/>
          </ac:spMkLst>
        </pc:spChg>
        <pc:spChg chg="del">
          <ac:chgData name="Kenny" userId="193f64afb67cfd22" providerId="LiveId" clId="{82D70AAF-298F-40FE-9F80-7B416BF6EF0D}" dt="2021-08-17T03:40:39.961" v="3606" actId="478"/>
          <ac:spMkLst>
            <pc:docMk/>
            <pc:sldMk cId="1934310251" sldId="280"/>
            <ac:spMk id="5" creationId="{00000000-0000-0000-0000-000000000000}"/>
          </ac:spMkLst>
        </pc:spChg>
        <pc:spChg chg="del">
          <ac:chgData name="Kenny" userId="193f64afb67cfd22" providerId="LiveId" clId="{82D70AAF-298F-40FE-9F80-7B416BF6EF0D}" dt="2021-08-17T03:40:39.961" v="3606" actId="478"/>
          <ac:spMkLst>
            <pc:docMk/>
            <pc:sldMk cId="1934310251" sldId="280"/>
            <ac:spMk id="6" creationId="{00000000-0000-0000-0000-000000000000}"/>
          </ac:spMkLst>
        </pc:spChg>
        <pc:spChg chg="del">
          <ac:chgData name="Kenny" userId="193f64afb67cfd22" providerId="LiveId" clId="{82D70AAF-298F-40FE-9F80-7B416BF6EF0D}" dt="2021-08-17T03:40:39.961" v="3606" actId="478"/>
          <ac:spMkLst>
            <pc:docMk/>
            <pc:sldMk cId="1934310251" sldId="280"/>
            <ac:spMk id="7" creationId="{00000000-0000-0000-0000-000000000000}"/>
          </ac:spMkLst>
        </pc:spChg>
        <pc:spChg chg="del">
          <ac:chgData name="Kenny" userId="193f64afb67cfd22" providerId="LiveId" clId="{82D70AAF-298F-40FE-9F80-7B416BF6EF0D}" dt="2021-08-17T03:40:39.961" v="3606" actId="478"/>
          <ac:spMkLst>
            <pc:docMk/>
            <pc:sldMk cId="1934310251" sldId="280"/>
            <ac:spMk id="8" creationId="{00000000-0000-0000-0000-000000000000}"/>
          </ac:spMkLst>
        </pc:spChg>
        <pc:spChg chg="del">
          <ac:chgData name="Kenny" userId="193f64afb67cfd22" providerId="LiveId" clId="{82D70AAF-298F-40FE-9F80-7B416BF6EF0D}" dt="2021-08-17T03:40:39.961" v="3606" actId="478"/>
          <ac:spMkLst>
            <pc:docMk/>
            <pc:sldMk cId="1934310251" sldId="280"/>
            <ac:spMk id="9" creationId="{00000000-0000-0000-0000-000000000000}"/>
          </ac:spMkLst>
        </pc:spChg>
        <pc:spChg chg="del">
          <ac:chgData name="Kenny" userId="193f64afb67cfd22" providerId="LiveId" clId="{82D70AAF-298F-40FE-9F80-7B416BF6EF0D}" dt="2021-08-17T03:40:39.961" v="3606" actId="478"/>
          <ac:spMkLst>
            <pc:docMk/>
            <pc:sldMk cId="1934310251" sldId="280"/>
            <ac:spMk id="10" creationId="{00000000-0000-0000-0000-000000000000}"/>
          </ac:spMkLst>
        </pc:spChg>
        <pc:cxnChg chg="del">
          <ac:chgData name="Kenny" userId="193f64afb67cfd22" providerId="LiveId" clId="{82D70AAF-298F-40FE-9F80-7B416BF6EF0D}" dt="2021-08-17T03:40:39.961" v="3606" actId="478"/>
          <ac:cxnSpMkLst>
            <pc:docMk/>
            <pc:sldMk cId="1934310251" sldId="280"/>
            <ac:cxnSpMk id="4" creationId="{00000000-0000-0000-0000-000000000000}"/>
          </ac:cxnSpMkLst>
        </pc:cxnChg>
      </pc:sldChg>
      <pc:sldChg chg="del">
        <pc:chgData name="Kenny" userId="193f64afb67cfd22" providerId="LiveId" clId="{82D70AAF-298F-40FE-9F80-7B416BF6EF0D}" dt="2021-08-17T03:40:28.572" v="3605" actId="2696"/>
        <pc:sldMkLst>
          <pc:docMk/>
          <pc:sldMk cId="3102556325" sldId="281"/>
        </pc:sldMkLst>
      </pc:sldChg>
      <pc:sldChg chg="del">
        <pc:chgData name="Kenny" userId="193f64afb67cfd22" providerId="LiveId" clId="{82D70AAF-298F-40FE-9F80-7B416BF6EF0D}" dt="2021-08-17T03:40:28.572" v="3605" actId="2696"/>
        <pc:sldMkLst>
          <pc:docMk/>
          <pc:sldMk cId="3193770932" sldId="282"/>
        </pc:sldMkLst>
      </pc:sldChg>
      <pc:sldChg chg="del">
        <pc:chgData name="Kenny" userId="193f64afb67cfd22" providerId="LiveId" clId="{82D70AAF-298F-40FE-9F80-7B416BF6EF0D}" dt="2021-08-17T03:40:28.572" v="3605" actId="2696"/>
        <pc:sldMkLst>
          <pc:docMk/>
          <pc:sldMk cId="492074793" sldId="283"/>
        </pc:sldMkLst>
      </pc:sldChg>
      <pc:sldChg chg="del">
        <pc:chgData name="Kenny" userId="193f64afb67cfd22" providerId="LiveId" clId="{82D70AAF-298F-40FE-9F80-7B416BF6EF0D}" dt="2021-08-17T03:40:28.572" v="3605" actId="2696"/>
        <pc:sldMkLst>
          <pc:docMk/>
          <pc:sldMk cId="1681681141" sldId="284"/>
        </pc:sldMkLst>
      </pc:sldChg>
      <pc:sldChg chg="del">
        <pc:chgData name="Kenny" userId="193f64afb67cfd22" providerId="LiveId" clId="{82D70AAF-298F-40FE-9F80-7B416BF6EF0D}" dt="2021-08-17T03:40:28.572" v="3605" actId="2696"/>
        <pc:sldMkLst>
          <pc:docMk/>
          <pc:sldMk cId="4197500401" sldId="286"/>
        </pc:sldMkLst>
      </pc:sldChg>
      <pc:sldChg chg="del">
        <pc:chgData name="Kenny" userId="193f64afb67cfd22" providerId="LiveId" clId="{82D70AAF-298F-40FE-9F80-7B416BF6EF0D}" dt="2021-08-17T03:40:28.572" v="3605" actId="2696"/>
        <pc:sldMkLst>
          <pc:docMk/>
          <pc:sldMk cId="3880580025" sldId="287"/>
        </pc:sldMkLst>
      </pc:sldChg>
      <pc:sldChg chg="del">
        <pc:chgData name="Kenny" userId="193f64afb67cfd22" providerId="LiveId" clId="{82D70AAF-298F-40FE-9F80-7B416BF6EF0D}" dt="2021-08-17T03:40:28.572" v="3605" actId="2696"/>
        <pc:sldMkLst>
          <pc:docMk/>
          <pc:sldMk cId="3219072246" sldId="288"/>
        </pc:sldMkLst>
      </pc:sldChg>
      <pc:sldChg chg="del">
        <pc:chgData name="Kenny" userId="193f64afb67cfd22" providerId="LiveId" clId="{82D70AAF-298F-40FE-9F80-7B416BF6EF0D}" dt="2021-08-17T03:40:28.572" v="3605" actId="2696"/>
        <pc:sldMkLst>
          <pc:docMk/>
          <pc:sldMk cId="995041946" sldId="289"/>
        </pc:sldMkLst>
      </pc:sldChg>
      <pc:sldChg chg="del">
        <pc:chgData name="Kenny" userId="193f64afb67cfd22" providerId="LiveId" clId="{82D70AAF-298F-40FE-9F80-7B416BF6EF0D}" dt="2021-08-17T03:40:45.114" v="3607" actId="47"/>
        <pc:sldMkLst>
          <pc:docMk/>
          <pc:sldMk cId="1758649196" sldId="290"/>
        </pc:sldMkLst>
      </pc:sldChg>
      <pc:sldChg chg="del">
        <pc:chgData name="Kenny" userId="193f64afb67cfd22" providerId="LiveId" clId="{82D70AAF-298F-40FE-9F80-7B416BF6EF0D}" dt="2021-08-17T03:40:45.114" v="3607" actId="47"/>
        <pc:sldMkLst>
          <pc:docMk/>
          <pc:sldMk cId="1983164029" sldId="291"/>
        </pc:sldMkLst>
      </pc:sldChg>
      <pc:sldChg chg="new del">
        <pc:chgData name="Kenny" userId="193f64afb67cfd22" providerId="LiveId" clId="{82D70AAF-298F-40FE-9F80-7B416BF6EF0D}" dt="2021-08-16T05:43:16.730" v="355" actId="680"/>
        <pc:sldMkLst>
          <pc:docMk/>
          <pc:sldMk cId="1264483953" sldId="292"/>
        </pc:sldMkLst>
      </pc:sldChg>
      <pc:sldChg chg="new del">
        <pc:chgData name="Kenny" userId="193f64afb67cfd22" providerId="LiveId" clId="{82D70AAF-298F-40FE-9F80-7B416BF6EF0D}" dt="2021-08-16T05:43:33.655" v="359" actId="680"/>
        <pc:sldMkLst>
          <pc:docMk/>
          <pc:sldMk cId="2253608394" sldId="292"/>
        </pc:sldMkLst>
      </pc:sldChg>
      <pc:sldChg chg="addSp delSp modSp add mod">
        <pc:chgData name="Kenny" userId="193f64afb67cfd22" providerId="LiveId" clId="{82D70AAF-298F-40FE-9F80-7B416BF6EF0D}" dt="2021-08-16T09:53:29.785" v="2170" actId="20577"/>
        <pc:sldMkLst>
          <pc:docMk/>
          <pc:sldMk cId="3615008471" sldId="292"/>
        </pc:sldMkLst>
        <pc:spChg chg="mod">
          <ac:chgData name="Kenny" userId="193f64afb67cfd22" providerId="LiveId" clId="{82D70AAF-298F-40FE-9F80-7B416BF6EF0D}" dt="2021-08-16T09:53:29.785" v="2170" actId="20577"/>
          <ac:spMkLst>
            <pc:docMk/>
            <pc:sldMk cId="3615008471" sldId="292"/>
            <ac:spMk id="2" creationId="{00000000-0000-0000-0000-000000000000}"/>
          </ac:spMkLst>
        </pc:spChg>
        <pc:spChg chg="mod">
          <ac:chgData name="Kenny" userId="193f64afb67cfd22" providerId="LiveId" clId="{82D70AAF-298F-40FE-9F80-7B416BF6EF0D}" dt="2021-08-16T05:45:07.779" v="394" actId="20577"/>
          <ac:spMkLst>
            <pc:docMk/>
            <pc:sldMk cId="3615008471" sldId="292"/>
            <ac:spMk id="3" creationId="{00000000-0000-0000-0000-000000000000}"/>
          </ac:spMkLst>
        </pc:spChg>
        <pc:spChg chg="del">
          <ac:chgData name="Kenny" userId="193f64afb67cfd22" providerId="LiveId" clId="{82D70AAF-298F-40FE-9F80-7B416BF6EF0D}" dt="2021-08-16T05:45:13.005" v="395" actId="478"/>
          <ac:spMkLst>
            <pc:docMk/>
            <pc:sldMk cId="3615008471" sldId="292"/>
            <ac:spMk id="18" creationId="{00000000-0000-0000-0000-000000000000}"/>
          </ac:spMkLst>
        </pc:spChg>
        <pc:spChg chg="del">
          <ac:chgData name="Kenny" userId="193f64afb67cfd22" providerId="LiveId" clId="{82D70AAF-298F-40FE-9F80-7B416BF6EF0D}" dt="2021-08-16T05:45:13.005" v="395" actId="478"/>
          <ac:spMkLst>
            <pc:docMk/>
            <pc:sldMk cId="3615008471" sldId="292"/>
            <ac:spMk id="19" creationId="{00000000-0000-0000-0000-000000000000}"/>
          </ac:spMkLst>
        </pc:spChg>
        <pc:spChg chg="del">
          <ac:chgData name="Kenny" userId="193f64afb67cfd22" providerId="LiveId" clId="{82D70AAF-298F-40FE-9F80-7B416BF6EF0D}" dt="2021-08-16T05:45:13.005" v="395" actId="478"/>
          <ac:spMkLst>
            <pc:docMk/>
            <pc:sldMk cId="3615008471" sldId="292"/>
            <ac:spMk id="22" creationId="{00000000-0000-0000-0000-000000000000}"/>
          </ac:spMkLst>
        </pc:spChg>
        <pc:spChg chg="del">
          <ac:chgData name="Kenny" userId="193f64afb67cfd22" providerId="LiveId" clId="{82D70AAF-298F-40FE-9F80-7B416BF6EF0D}" dt="2021-08-16T05:45:13.005" v="395" actId="478"/>
          <ac:spMkLst>
            <pc:docMk/>
            <pc:sldMk cId="3615008471" sldId="292"/>
            <ac:spMk id="23" creationId="{00000000-0000-0000-0000-000000000000}"/>
          </ac:spMkLst>
        </pc:spChg>
        <pc:spChg chg="mod">
          <ac:chgData name="Kenny" userId="193f64afb67cfd22" providerId="LiveId" clId="{82D70AAF-298F-40FE-9F80-7B416BF6EF0D}" dt="2021-08-16T05:52:32.654" v="469" actId="1076"/>
          <ac:spMkLst>
            <pc:docMk/>
            <pc:sldMk cId="3615008471" sldId="292"/>
            <ac:spMk id="24" creationId="{33D332B9-9883-4D11-AF33-85A4632C487D}"/>
          </ac:spMkLst>
        </pc:spChg>
        <pc:spChg chg="mod">
          <ac:chgData name="Kenny" userId="193f64afb67cfd22" providerId="LiveId" clId="{82D70AAF-298F-40FE-9F80-7B416BF6EF0D}" dt="2021-08-16T05:52:32.654" v="469" actId="1076"/>
          <ac:spMkLst>
            <pc:docMk/>
            <pc:sldMk cId="3615008471" sldId="292"/>
            <ac:spMk id="25" creationId="{12D86569-C4E1-40BB-83D2-0AC07A72BF93}"/>
          </ac:spMkLst>
        </pc:spChg>
        <pc:spChg chg="del mod">
          <ac:chgData name="Kenny" userId="193f64afb67cfd22" providerId="LiveId" clId="{82D70AAF-298F-40FE-9F80-7B416BF6EF0D}" dt="2021-08-16T05:48:43.104" v="409" actId="478"/>
          <ac:spMkLst>
            <pc:docMk/>
            <pc:sldMk cId="3615008471" sldId="292"/>
            <ac:spMk id="26" creationId="{74C61066-31E4-49CD-B8CE-AD3B1B3D30E7}"/>
          </ac:spMkLst>
        </pc:spChg>
        <pc:spChg chg="mod">
          <ac:chgData name="Kenny" userId="193f64afb67cfd22" providerId="LiveId" clId="{82D70AAF-298F-40FE-9F80-7B416BF6EF0D}" dt="2021-08-16T05:49:45.257" v="425"/>
          <ac:spMkLst>
            <pc:docMk/>
            <pc:sldMk cId="3615008471" sldId="292"/>
            <ac:spMk id="28" creationId="{3B0F97FD-C997-4560-AF89-51BD209558E4}"/>
          </ac:spMkLst>
        </pc:spChg>
        <pc:spChg chg="mod">
          <ac:chgData name="Kenny" userId="193f64afb67cfd22" providerId="LiveId" clId="{82D70AAF-298F-40FE-9F80-7B416BF6EF0D}" dt="2021-08-16T05:49:45.257" v="425"/>
          <ac:spMkLst>
            <pc:docMk/>
            <pc:sldMk cId="3615008471" sldId="292"/>
            <ac:spMk id="29" creationId="{777BCEA5-96B8-434F-B471-F150DD1103DF}"/>
          </ac:spMkLst>
        </pc:spChg>
        <pc:spChg chg="mod">
          <ac:chgData name="Kenny" userId="193f64afb67cfd22" providerId="LiveId" clId="{82D70AAF-298F-40FE-9F80-7B416BF6EF0D}" dt="2021-08-16T05:52:32.654" v="469" actId="1076"/>
          <ac:spMkLst>
            <pc:docMk/>
            <pc:sldMk cId="3615008471" sldId="292"/>
            <ac:spMk id="31" creationId="{54C1D2CE-8D8F-4E9E-B66A-684CEF47625A}"/>
          </ac:spMkLst>
        </pc:spChg>
        <pc:spChg chg="mod">
          <ac:chgData name="Kenny" userId="193f64afb67cfd22" providerId="LiveId" clId="{82D70AAF-298F-40FE-9F80-7B416BF6EF0D}" dt="2021-08-16T05:52:32.654" v="469" actId="1076"/>
          <ac:spMkLst>
            <pc:docMk/>
            <pc:sldMk cId="3615008471" sldId="292"/>
            <ac:spMk id="32" creationId="{E121219E-B593-41A8-B85C-541A9169E5F3}"/>
          </ac:spMkLst>
        </pc:spChg>
        <pc:spChg chg="mod">
          <ac:chgData name="Kenny" userId="193f64afb67cfd22" providerId="LiveId" clId="{82D70AAF-298F-40FE-9F80-7B416BF6EF0D}" dt="2021-08-16T05:52:32.654" v="469" actId="1076"/>
          <ac:spMkLst>
            <pc:docMk/>
            <pc:sldMk cId="3615008471" sldId="292"/>
            <ac:spMk id="34" creationId="{F9B2F983-A9EC-4BF9-8E47-1C8299AD2168}"/>
          </ac:spMkLst>
        </pc:spChg>
        <pc:spChg chg="mod">
          <ac:chgData name="Kenny" userId="193f64afb67cfd22" providerId="LiveId" clId="{82D70AAF-298F-40FE-9F80-7B416BF6EF0D}" dt="2021-08-16T05:52:32.654" v="469" actId="1076"/>
          <ac:spMkLst>
            <pc:docMk/>
            <pc:sldMk cId="3615008471" sldId="292"/>
            <ac:spMk id="35" creationId="{B5D116D1-09CC-4166-8781-6EDB025170A8}"/>
          </ac:spMkLst>
        </pc:spChg>
        <pc:spChg chg="add mod">
          <ac:chgData name="Kenny" userId="193f64afb67cfd22" providerId="LiveId" clId="{82D70AAF-298F-40FE-9F80-7B416BF6EF0D}" dt="2021-08-16T06:07:17.373" v="647" actId="1076"/>
          <ac:spMkLst>
            <pc:docMk/>
            <pc:sldMk cId="3615008471" sldId="292"/>
            <ac:spMk id="36" creationId="{6C7763BA-341D-4244-879F-8B348A365CFF}"/>
          </ac:spMkLst>
        </pc:spChg>
        <pc:spChg chg="add mod">
          <ac:chgData name="Kenny" userId="193f64afb67cfd22" providerId="LiveId" clId="{82D70AAF-298F-40FE-9F80-7B416BF6EF0D}" dt="2021-08-16T06:07:17.373" v="647" actId="1076"/>
          <ac:spMkLst>
            <pc:docMk/>
            <pc:sldMk cId="3615008471" sldId="292"/>
            <ac:spMk id="37" creationId="{28359543-156D-41A1-BB91-781D5D6BDEA3}"/>
          </ac:spMkLst>
        </pc:spChg>
        <pc:spChg chg="add mod">
          <ac:chgData name="Kenny" userId="193f64afb67cfd22" providerId="LiveId" clId="{82D70AAF-298F-40FE-9F80-7B416BF6EF0D}" dt="2021-08-16T06:07:17.373" v="647" actId="1076"/>
          <ac:spMkLst>
            <pc:docMk/>
            <pc:sldMk cId="3615008471" sldId="292"/>
            <ac:spMk id="38" creationId="{D5745FA7-D6A7-418E-9D50-26F59D72DE38}"/>
          </ac:spMkLst>
        </pc:spChg>
        <pc:grpChg chg="del">
          <ac:chgData name="Kenny" userId="193f64afb67cfd22" providerId="LiveId" clId="{82D70AAF-298F-40FE-9F80-7B416BF6EF0D}" dt="2021-08-16T05:45:13.005" v="395" actId="478"/>
          <ac:grpSpMkLst>
            <pc:docMk/>
            <pc:sldMk cId="3615008471" sldId="292"/>
            <ac:grpSpMk id="16" creationId="{00000000-0000-0000-0000-000000000000}"/>
          </ac:grpSpMkLst>
        </pc:grpChg>
        <pc:grpChg chg="del">
          <ac:chgData name="Kenny" userId="193f64afb67cfd22" providerId="LiveId" clId="{82D70AAF-298F-40FE-9F80-7B416BF6EF0D}" dt="2021-08-16T05:45:13.005" v="395" actId="478"/>
          <ac:grpSpMkLst>
            <pc:docMk/>
            <pc:sldMk cId="3615008471" sldId="292"/>
            <ac:grpSpMk id="17" creationId="{00000000-0000-0000-0000-000000000000}"/>
          </ac:grpSpMkLst>
        </pc:grpChg>
        <pc:grpChg chg="add mod">
          <ac:chgData name="Kenny" userId="193f64afb67cfd22" providerId="LiveId" clId="{82D70AAF-298F-40FE-9F80-7B416BF6EF0D}" dt="2021-08-16T06:07:17.373" v="647" actId="1076"/>
          <ac:grpSpMkLst>
            <pc:docMk/>
            <pc:sldMk cId="3615008471" sldId="292"/>
            <ac:grpSpMk id="21" creationId="{0103DB6E-DC98-4A6B-B050-397AE6474DBC}"/>
          </ac:grpSpMkLst>
        </pc:grpChg>
        <pc:grpChg chg="add del mod">
          <ac:chgData name="Kenny" userId="193f64afb67cfd22" providerId="LiveId" clId="{82D70AAF-298F-40FE-9F80-7B416BF6EF0D}" dt="2021-08-16T05:49:50.788" v="428"/>
          <ac:grpSpMkLst>
            <pc:docMk/>
            <pc:sldMk cId="3615008471" sldId="292"/>
            <ac:grpSpMk id="27" creationId="{CFC5B0E8-1C55-47ED-B071-5259D49BA699}"/>
          </ac:grpSpMkLst>
        </pc:grpChg>
        <pc:grpChg chg="add mod">
          <ac:chgData name="Kenny" userId="193f64afb67cfd22" providerId="LiveId" clId="{82D70AAF-298F-40FE-9F80-7B416BF6EF0D}" dt="2021-08-16T06:07:17.373" v="647" actId="1076"/>
          <ac:grpSpMkLst>
            <pc:docMk/>
            <pc:sldMk cId="3615008471" sldId="292"/>
            <ac:grpSpMk id="30" creationId="{76219EE1-13A7-4C9C-9460-185E63475B16}"/>
          </ac:grpSpMkLst>
        </pc:grpChg>
        <pc:grpChg chg="add mod">
          <ac:chgData name="Kenny" userId="193f64afb67cfd22" providerId="LiveId" clId="{82D70AAF-298F-40FE-9F80-7B416BF6EF0D}" dt="2021-08-16T06:07:17.373" v="647" actId="1076"/>
          <ac:grpSpMkLst>
            <pc:docMk/>
            <pc:sldMk cId="3615008471" sldId="292"/>
            <ac:grpSpMk id="33" creationId="{2575CBF9-418C-44C9-8114-0D82543C221D}"/>
          </ac:grpSpMkLst>
        </pc:grpChg>
        <pc:picChg chg="add mod ord">
          <ac:chgData name="Kenny" userId="193f64afb67cfd22" providerId="LiveId" clId="{82D70AAF-298F-40FE-9F80-7B416BF6EF0D}" dt="2021-08-16T06:07:17.373" v="647" actId="1076"/>
          <ac:picMkLst>
            <pc:docMk/>
            <pc:sldMk cId="3615008471" sldId="292"/>
            <ac:picMk id="7" creationId="{9C0ABEF7-4766-425E-A899-646CCD3A0CA4}"/>
          </ac:picMkLst>
        </pc:picChg>
        <pc:picChg chg="add mod ord">
          <ac:chgData name="Kenny" userId="193f64afb67cfd22" providerId="LiveId" clId="{82D70AAF-298F-40FE-9F80-7B416BF6EF0D}" dt="2021-08-16T06:07:17.373" v="647" actId="1076"/>
          <ac:picMkLst>
            <pc:docMk/>
            <pc:sldMk cId="3615008471" sldId="292"/>
            <ac:picMk id="20" creationId="{7150557B-AAB0-4A17-917D-0F7B2AAF19A3}"/>
          </ac:picMkLst>
        </pc:picChg>
        <pc:picChg chg="add mod">
          <ac:chgData name="Kenny" userId="193f64afb67cfd22" providerId="LiveId" clId="{82D70AAF-298F-40FE-9F80-7B416BF6EF0D}" dt="2021-08-16T06:07:17.373" v="647" actId="1076"/>
          <ac:picMkLst>
            <pc:docMk/>
            <pc:sldMk cId="3615008471" sldId="292"/>
            <ac:picMk id="1026" creationId="{2B84361B-D060-4CCC-84B1-846965F77B1F}"/>
          </ac:picMkLst>
        </pc:picChg>
      </pc:sldChg>
      <pc:sldChg chg="new del">
        <pc:chgData name="Kenny" userId="193f64afb67cfd22" providerId="LiveId" clId="{82D70AAF-298F-40FE-9F80-7B416BF6EF0D}" dt="2021-08-16T05:43:24.250" v="357" actId="680"/>
        <pc:sldMkLst>
          <pc:docMk/>
          <pc:sldMk cId="3719759677" sldId="292"/>
        </pc:sldMkLst>
      </pc:sldChg>
      <pc:sldChg chg="add del">
        <pc:chgData name="Kenny" userId="193f64afb67cfd22" providerId="LiveId" clId="{82D70AAF-298F-40FE-9F80-7B416BF6EF0D}" dt="2021-08-16T05:46:06.341" v="397"/>
        <pc:sldMkLst>
          <pc:docMk/>
          <pc:sldMk cId="1067275918" sldId="293"/>
        </pc:sldMkLst>
      </pc:sldChg>
      <pc:sldChg chg="modSp add mod">
        <pc:chgData name="Kenny" userId="193f64afb67cfd22" providerId="LiveId" clId="{82D70AAF-298F-40FE-9F80-7B416BF6EF0D}" dt="2021-08-16T06:06:58.112" v="646" actId="20577"/>
        <pc:sldMkLst>
          <pc:docMk/>
          <pc:sldMk cId="1958281314" sldId="293"/>
        </pc:sldMkLst>
        <pc:spChg chg="mod">
          <ac:chgData name="Kenny" userId="193f64afb67cfd22" providerId="LiveId" clId="{82D70AAF-298F-40FE-9F80-7B416BF6EF0D}" dt="2021-08-16T06:06:58.112" v="646" actId="20577"/>
          <ac:spMkLst>
            <pc:docMk/>
            <pc:sldMk cId="1958281314" sldId="293"/>
            <ac:spMk id="4" creationId="{00000000-0000-0000-0000-000000000000}"/>
          </ac:spMkLst>
        </pc:spChg>
      </pc:sldChg>
      <pc:sldChg chg="addSp delSp modSp add mod">
        <pc:chgData name="Kenny" userId="193f64afb67cfd22" providerId="LiveId" clId="{82D70AAF-298F-40FE-9F80-7B416BF6EF0D}" dt="2021-08-16T06:56:37.558" v="1502" actId="20577"/>
        <pc:sldMkLst>
          <pc:docMk/>
          <pc:sldMk cId="1263727699" sldId="294"/>
        </pc:sldMkLst>
        <pc:spChg chg="mod">
          <ac:chgData name="Kenny" userId="193f64afb67cfd22" providerId="LiveId" clId="{82D70AAF-298F-40FE-9F80-7B416BF6EF0D}" dt="2021-08-16T06:16:02.167" v="712" actId="1076"/>
          <ac:spMkLst>
            <pc:docMk/>
            <pc:sldMk cId="1263727699" sldId="294"/>
            <ac:spMk id="2" creationId="{00000000-0000-0000-0000-000000000000}"/>
          </ac:spMkLst>
        </pc:spChg>
        <pc:spChg chg="mod">
          <ac:chgData name="Kenny" userId="193f64afb67cfd22" providerId="LiveId" clId="{82D70AAF-298F-40FE-9F80-7B416BF6EF0D}" dt="2021-08-16T06:15:57.818" v="710" actId="20577"/>
          <ac:spMkLst>
            <pc:docMk/>
            <pc:sldMk cId="1263727699" sldId="294"/>
            <ac:spMk id="3" creationId="{00000000-0000-0000-0000-000000000000}"/>
          </ac:spMkLst>
        </pc:spChg>
        <pc:spChg chg="add mod">
          <ac:chgData name="Kenny" userId="193f64afb67cfd22" providerId="LiveId" clId="{82D70AAF-298F-40FE-9F80-7B416BF6EF0D}" dt="2021-08-16T06:24:03.722" v="994" actId="1076"/>
          <ac:spMkLst>
            <pc:docMk/>
            <pc:sldMk cId="1263727699" sldId="294"/>
            <ac:spMk id="23" creationId="{E8A992D2-83E0-4673-A562-1B8E51722FB5}"/>
          </ac:spMkLst>
        </pc:spChg>
        <pc:spChg chg="mod">
          <ac:chgData name="Kenny" userId="193f64afb67cfd22" providerId="LiveId" clId="{82D70AAF-298F-40FE-9F80-7B416BF6EF0D}" dt="2021-08-16T06:18:58.624" v="765"/>
          <ac:spMkLst>
            <pc:docMk/>
            <pc:sldMk cId="1263727699" sldId="294"/>
            <ac:spMk id="27" creationId="{039F066D-19B0-4E83-A63D-69938F8DD257}"/>
          </ac:spMkLst>
        </pc:spChg>
        <pc:spChg chg="mod">
          <ac:chgData name="Kenny" userId="193f64afb67cfd22" providerId="LiveId" clId="{82D70AAF-298F-40FE-9F80-7B416BF6EF0D}" dt="2021-08-16T06:18:58.624" v="765"/>
          <ac:spMkLst>
            <pc:docMk/>
            <pc:sldMk cId="1263727699" sldId="294"/>
            <ac:spMk id="28" creationId="{F8A17094-D79E-4359-8569-6E6AD23E459B}"/>
          </ac:spMkLst>
        </pc:spChg>
        <pc:spChg chg="add mod">
          <ac:chgData name="Kenny" userId="193f64afb67cfd22" providerId="LiveId" clId="{82D70AAF-298F-40FE-9F80-7B416BF6EF0D}" dt="2021-08-16T06:36:12.238" v="1045" actId="1035"/>
          <ac:spMkLst>
            <pc:docMk/>
            <pc:sldMk cId="1263727699" sldId="294"/>
            <ac:spMk id="29" creationId="{43C3E57D-205E-489B-9CA0-228CECFA8229}"/>
          </ac:spMkLst>
        </pc:spChg>
        <pc:spChg chg="del">
          <ac:chgData name="Kenny" userId="193f64afb67cfd22" providerId="LiveId" clId="{82D70AAF-298F-40FE-9F80-7B416BF6EF0D}" dt="2021-08-16T06:09:16.825" v="663" actId="478"/>
          <ac:spMkLst>
            <pc:docMk/>
            <pc:sldMk cId="1263727699" sldId="294"/>
            <ac:spMk id="36" creationId="{6C7763BA-341D-4244-879F-8B348A365CFF}"/>
          </ac:spMkLst>
        </pc:spChg>
        <pc:spChg chg="mod">
          <ac:chgData name="Kenny" userId="193f64afb67cfd22" providerId="LiveId" clId="{82D70AAF-298F-40FE-9F80-7B416BF6EF0D}" dt="2021-08-16T06:36:02.847" v="1025" actId="20577"/>
          <ac:spMkLst>
            <pc:docMk/>
            <pc:sldMk cId="1263727699" sldId="294"/>
            <ac:spMk id="37" creationId="{28359543-156D-41A1-BB91-781D5D6BDEA3}"/>
          </ac:spMkLst>
        </pc:spChg>
        <pc:spChg chg="del">
          <ac:chgData name="Kenny" userId="193f64afb67cfd22" providerId="LiveId" clId="{82D70AAF-298F-40FE-9F80-7B416BF6EF0D}" dt="2021-08-16T06:09:16.825" v="663" actId="478"/>
          <ac:spMkLst>
            <pc:docMk/>
            <pc:sldMk cId="1263727699" sldId="294"/>
            <ac:spMk id="38" creationId="{D5745FA7-D6A7-418E-9D50-26F59D72DE38}"/>
          </ac:spMkLst>
        </pc:spChg>
        <pc:spChg chg="add mod">
          <ac:chgData name="Kenny" userId="193f64afb67cfd22" providerId="LiveId" clId="{82D70AAF-298F-40FE-9F80-7B416BF6EF0D}" dt="2021-08-16T06:23:05.237" v="991" actId="1076"/>
          <ac:spMkLst>
            <pc:docMk/>
            <pc:sldMk cId="1263727699" sldId="294"/>
            <ac:spMk id="42" creationId="{FD8C0C34-675A-4AC3-9ACE-0440AB996D7E}"/>
          </ac:spMkLst>
        </pc:spChg>
        <pc:spChg chg="add mod">
          <ac:chgData name="Kenny" userId="193f64afb67cfd22" providerId="LiveId" clId="{82D70AAF-298F-40FE-9F80-7B416BF6EF0D}" dt="2021-08-16T06:55:35.712" v="1487" actId="14100"/>
          <ac:spMkLst>
            <pc:docMk/>
            <pc:sldMk cId="1263727699" sldId="294"/>
            <ac:spMk id="43" creationId="{FF9602AB-C010-420F-A77C-C271089869F0}"/>
          </ac:spMkLst>
        </pc:spChg>
        <pc:spChg chg="add mod">
          <ac:chgData name="Kenny" userId="193f64afb67cfd22" providerId="LiveId" clId="{82D70AAF-298F-40FE-9F80-7B416BF6EF0D}" dt="2021-08-16T06:56:37.558" v="1502" actId="20577"/>
          <ac:spMkLst>
            <pc:docMk/>
            <pc:sldMk cId="1263727699" sldId="294"/>
            <ac:spMk id="44" creationId="{951370FC-DEB1-4394-8C5D-9C3F9773F9DA}"/>
          </ac:spMkLst>
        </pc:spChg>
        <pc:grpChg chg="mod">
          <ac:chgData name="Kenny" userId="193f64afb67cfd22" providerId="LiveId" clId="{82D70AAF-298F-40FE-9F80-7B416BF6EF0D}" dt="2021-08-16T06:22:04.108" v="968" actId="1035"/>
          <ac:grpSpMkLst>
            <pc:docMk/>
            <pc:sldMk cId="1263727699" sldId="294"/>
            <ac:grpSpMk id="21" creationId="{0103DB6E-DC98-4A6B-B050-397AE6474DBC}"/>
          </ac:grpSpMkLst>
        </pc:grpChg>
        <pc:grpChg chg="add mod">
          <ac:chgData name="Kenny" userId="193f64afb67cfd22" providerId="LiveId" clId="{82D70AAF-298F-40FE-9F80-7B416BF6EF0D}" dt="2021-08-16T06:22:17.623" v="977" actId="1036"/>
          <ac:grpSpMkLst>
            <pc:docMk/>
            <pc:sldMk cId="1263727699" sldId="294"/>
            <ac:grpSpMk id="26" creationId="{6E205424-F692-4739-B0D5-3DC331C7B594}"/>
          </ac:grpSpMkLst>
        </pc:grpChg>
        <pc:grpChg chg="del">
          <ac:chgData name="Kenny" userId="193f64afb67cfd22" providerId="LiveId" clId="{82D70AAF-298F-40FE-9F80-7B416BF6EF0D}" dt="2021-08-16T06:09:16.825" v="663" actId="478"/>
          <ac:grpSpMkLst>
            <pc:docMk/>
            <pc:sldMk cId="1263727699" sldId="294"/>
            <ac:grpSpMk id="30" creationId="{76219EE1-13A7-4C9C-9460-185E63475B16}"/>
          </ac:grpSpMkLst>
        </pc:grpChg>
        <pc:grpChg chg="del">
          <ac:chgData name="Kenny" userId="193f64afb67cfd22" providerId="LiveId" clId="{82D70AAF-298F-40FE-9F80-7B416BF6EF0D}" dt="2021-08-16T06:09:16.825" v="663" actId="478"/>
          <ac:grpSpMkLst>
            <pc:docMk/>
            <pc:sldMk cId="1263727699" sldId="294"/>
            <ac:grpSpMk id="33" creationId="{2575CBF9-418C-44C9-8114-0D82543C221D}"/>
          </ac:grpSpMkLst>
        </pc:grpChg>
        <pc:picChg chg="del">
          <ac:chgData name="Kenny" userId="193f64afb67cfd22" providerId="LiveId" clId="{82D70AAF-298F-40FE-9F80-7B416BF6EF0D}" dt="2021-08-16T06:09:21.355" v="664" actId="478"/>
          <ac:picMkLst>
            <pc:docMk/>
            <pc:sldMk cId="1263727699" sldId="294"/>
            <ac:picMk id="7" creationId="{9C0ABEF7-4766-425E-A899-646CCD3A0CA4}"/>
          </ac:picMkLst>
        </pc:picChg>
        <pc:picChg chg="add del mod">
          <ac:chgData name="Kenny" userId="193f64afb67cfd22" providerId="LiveId" clId="{82D70AAF-298F-40FE-9F80-7B416BF6EF0D}" dt="2021-08-16T06:14:32.960" v="669" actId="478"/>
          <ac:picMkLst>
            <pc:docMk/>
            <pc:sldMk cId="1263727699" sldId="294"/>
            <ac:picMk id="19" creationId="{15734099-A852-4657-8FBC-0CE64C77DB55}"/>
          </ac:picMkLst>
        </pc:picChg>
        <pc:picChg chg="del">
          <ac:chgData name="Kenny" userId="193f64afb67cfd22" providerId="LiveId" clId="{82D70AAF-298F-40FE-9F80-7B416BF6EF0D}" dt="2021-08-16T06:09:16.825" v="663" actId="478"/>
          <ac:picMkLst>
            <pc:docMk/>
            <pc:sldMk cId="1263727699" sldId="294"/>
            <ac:picMk id="20" creationId="{7150557B-AAB0-4A17-917D-0F7B2AAF19A3}"/>
          </ac:picMkLst>
        </pc:picChg>
        <pc:picChg chg="add mod">
          <ac:chgData name="Kenny" userId="193f64afb67cfd22" providerId="LiveId" clId="{82D70AAF-298F-40FE-9F80-7B416BF6EF0D}" dt="2021-08-16T06:22:28.431" v="980" actId="14100"/>
          <ac:picMkLst>
            <pc:docMk/>
            <pc:sldMk cId="1263727699" sldId="294"/>
            <ac:picMk id="22" creationId="{87908CCC-7E79-45E5-AC5C-9404B009B622}"/>
          </ac:picMkLst>
        </pc:picChg>
        <pc:picChg chg="add del mod">
          <ac:chgData name="Kenny" userId="193f64afb67cfd22" providerId="LiveId" clId="{82D70AAF-298F-40FE-9F80-7B416BF6EF0D}" dt="2021-08-16T06:19:15.671" v="768" actId="478"/>
          <ac:picMkLst>
            <pc:docMk/>
            <pc:sldMk cId="1263727699" sldId="294"/>
            <ac:picMk id="39" creationId="{913F34CB-0292-4669-98B9-B6F103F96E64}"/>
          </ac:picMkLst>
        </pc:picChg>
        <pc:picChg chg="add del mod modCrop">
          <ac:chgData name="Kenny" userId="193f64afb67cfd22" providerId="LiveId" clId="{82D70AAF-298F-40FE-9F80-7B416BF6EF0D}" dt="2021-08-16T06:19:33.704" v="775" actId="21"/>
          <ac:picMkLst>
            <pc:docMk/>
            <pc:sldMk cId="1263727699" sldId="294"/>
            <ac:picMk id="40" creationId="{8F8F844F-BA90-4488-B736-F734821BEC56}"/>
          </ac:picMkLst>
        </pc:picChg>
        <pc:picChg chg="add mod modCrop">
          <ac:chgData name="Kenny" userId="193f64afb67cfd22" providerId="LiveId" clId="{82D70AAF-298F-40FE-9F80-7B416BF6EF0D}" dt="2021-08-16T06:22:34.456" v="982" actId="14100"/>
          <ac:picMkLst>
            <pc:docMk/>
            <pc:sldMk cId="1263727699" sldId="294"/>
            <ac:picMk id="41" creationId="{C765053F-D371-4092-BFC5-3ACE196FF46E}"/>
          </ac:picMkLst>
        </pc:picChg>
        <pc:picChg chg="del">
          <ac:chgData name="Kenny" userId="193f64afb67cfd22" providerId="LiveId" clId="{82D70AAF-298F-40FE-9F80-7B416BF6EF0D}" dt="2021-08-16T06:09:16.825" v="663" actId="478"/>
          <ac:picMkLst>
            <pc:docMk/>
            <pc:sldMk cId="1263727699" sldId="294"/>
            <ac:picMk id="1026" creationId="{2B84361B-D060-4CCC-84B1-846965F77B1F}"/>
          </ac:picMkLst>
        </pc:picChg>
      </pc:sldChg>
      <pc:sldChg chg="addSp delSp modSp add mod">
        <pc:chgData name="Kenny" userId="193f64afb67cfd22" providerId="LiveId" clId="{82D70AAF-298F-40FE-9F80-7B416BF6EF0D}" dt="2021-08-16T08:16:15.165" v="1573" actId="1038"/>
        <pc:sldMkLst>
          <pc:docMk/>
          <pc:sldMk cId="1564156840" sldId="295"/>
        </pc:sldMkLst>
        <pc:spChg chg="mod">
          <ac:chgData name="Kenny" userId="193f64afb67cfd22" providerId="LiveId" clId="{82D70AAF-298F-40FE-9F80-7B416BF6EF0D}" dt="2021-08-16T06:37:21.719" v="1084" actId="20577"/>
          <ac:spMkLst>
            <pc:docMk/>
            <pc:sldMk cId="1564156840" sldId="295"/>
            <ac:spMk id="29" creationId="{43C3E57D-205E-489B-9CA0-228CECFA8229}"/>
          </ac:spMkLst>
        </pc:spChg>
        <pc:spChg chg="mod">
          <ac:chgData name="Kenny" userId="193f64afb67cfd22" providerId="LiveId" clId="{82D70AAF-298F-40FE-9F80-7B416BF6EF0D}" dt="2021-08-16T06:37:46.004" v="1115" actId="20577"/>
          <ac:spMkLst>
            <pc:docMk/>
            <pc:sldMk cId="1564156840" sldId="295"/>
            <ac:spMk id="37" creationId="{28359543-156D-41A1-BB91-781D5D6BDEA3}"/>
          </ac:spMkLst>
        </pc:spChg>
        <pc:spChg chg="mod">
          <ac:chgData name="Kenny" userId="193f64afb67cfd22" providerId="LiveId" clId="{82D70AAF-298F-40FE-9F80-7B416BF6EF0D}" dt="2021-08-16T08:16:15.165" v="1573" actId="1038"/>
          <ac:spMkLst>
            <pc:docMk/>
            <pc:sldMk cId="1564156840" sldId="295"/>
            <ac:spMk id="43" creationId="{FF9602AB-C010-420F-A77C-C271089869F0}"/>
          </ac:spMkLst>
        </pc:spChg>
        <pc:spChg chg="mod">
          <ac:chgData name="Kenny" userId="193f64afb67cfd22" providerId="LiveId" clId="{82D70AAF-298F-40FE-9F80-7B416BF6EF0D}" dt="2021-08-16T08:15:32.338" v="1515" actId="1035"/>
          <ac:spMkLst>
            <pc:docMk/>
            <pc:sldMk cId="1564156840" sldId="295"/>
            <ac:spMk id="44" creationId="{951370FC-DEB1-4394-8C5D-9C3F9773F9DA}"/>
          </ac:spMkLst>
        </pc:spChg>
        <pc:picChg chg="add mod modCrop">
          <ac:chgData name="Kenny" userId="193f64afb67cfd22" providerId="LiveId" clId="{82D70AAF-298F-40FE-9F80-7B416BF6EF0D}" dt="2021-08-16T06:38:37.042" v="1126" actId="14100"/>
          <ac:picMkLst>
            <pc:docMk/>
            <pc:sldMk cId="1564156840" sldId="295"/>
            <ac:picMk id="18" creationId="{615B7690-A8F6-411F-AB90-D1503D0CEE21}"/>
          </ac:picMkLst>
        </pc:picChg>
        <pc:picChg chg="add mod">
          <ac:chgData name="Kenny" userId="193f64afb67cfd22" providerId="LiveId" clId="{82D70AAF-298F-40FE-9F80-7B416BF6EF0D}" dt="2021-08-16T06:59:08.105" v="1504" actId="14100"/>
          <ac:picMkLst>
            <pc:docMk/>
            <pc:sldMk cId="1564156840" sldId="295"/>
            <ac:picMk id="19" creationId="{AB4580E5-3EFD-44D1-8F5C-ABC26DCBE328}"/>
          </ac:picMkLst>
        </pc:picChg>
        <pc:picChg chg="del">
          <ac:chgData name="Kenny" userId="193f64afb67cfd22" providerId="LiveId" clId="{82D70AAF-298F-40FE-9F80-7B416BF6EF0D}" dt="2021-08-16T06:37:54.172" v="1117" actId="478"/>
          <ac:picMkLst>
            <pc:docMk/>
            <pc:sldMk cId="1564156840" sldId="295"/>
            <ac:picMk id="22" creationId="{87908CCC-7E79-45E5-AC5C-9404B009B622}"/>
          </ac:picMkLst>
        </pc:picChg>
        <pc:picChg chg="del">
          <ac:chgData name="Kenny" userId="193f64afb67cfd22" providerId="LiveId" clId="{82D70AAF-298F-40FE-9F80-7B416BF6EF0D}" dt="2021-08-16T06:37:51.055" v="1116" actId="478"/>
          <ac:picMkLst>
            <pc:docMk/>
            <pc:sldMk cId="1564156840" sldId="295"/>
            <ac:picMk id="41" creationId="{C765053F-D371-4092-BFC5-3ACE196FF46E}"/>
          </ac:picMkLst>
        </pc:picChg>
      </pc:sldChg>
      <pc:sldChg chg="addSp delSp modSp add mod">
        <pc:chgData name="Kenny" userId="193f64afb67cfd22" providerId="LiveId" clId="{82D70AAF-298F-40FE-9F80-7B416BF6EF0D}" dt="2021-08-16T09:26:24.373" v="1977" actId="1037"/>
        <pc:sldMkLst>
          <pc:docMk/>
          <pc:sldMk cId="2311709759" sldId="296"/>
        </pc:sldMkLst>
        <pc:spChg chg="mod">
          <ac:chgData name="Kenny" userId="193f64afb67cfd22" providerId="LiveId" clId="{82D70AAF-298F-40FE-9F80-7B416BF6EF0D}" dt="2021-08-16T06:50:23.681" v="1365" actId="20577"/>
          <ac:spMkLst>
            <pc:docMk/>
            <pc:sldMk cId="2311709759" sldId="296"/>
            <ac:spMk id="3" creationId="{00000000-0000-0000-0000-000000000000}"/>
          </ac:spMkLst>
        </pc:spChg>
        <pc:spChg chg="add del mod">
          <ac:chgData name="Kenny" userId="193f64afb67cfd22" providerId="LiveId" clId="{82D70AAF-298F-40FE-9F80-7B416BF6EF0D}" dt="2021-08-16T06:42:24.568" v="1157" actId="478"/>
          <ac:spMkLst>
            <pc:docMk/>
            <pc:sldMk cId="2311709759" sldId="296"/>
            <ac:spMk id="4" creationId="{996260FF-E341-4051-89BA-6F434E45A81F}"/>
          </ac:spMkLst>
        </pc:spChg>
        <pc:spChg chg="add del mod">
          <ac:chgData name="Kenny" userId="193f64afb67cfd22" providerId="LiveId" clId="{82D70AAF-298F-40FE-9F80-7B416BF6EF0D}" dt="2021-08-16T09:26:24.373" v="1977" actId="1037"/>
          <ac:spMkLst>
            <pc:docMk/>
            <pc:sldMk cId="2311709759" sldId="296"/>
            <ac:spMk id="5" creationId="{A9A1ED0B-007E-47B2-8C47-40BAD43587FF}"/>
          </ac:spMkLst>
        </pc:spChg>
        <pc:spChg chg="add del">
          <ac:chgData name="Kenny" userId="193f64afb67cfd22" providerId="LiveId" clId="{82D70AAF-298F-40FE-9F80-7B416BF6EF0D}" dt="2021-08-16T06:50:05.396" v="1358"/>
          <ac:spMkLst>
            <pc:docMk/>
            <pc:sldMk cId="2311709759" sldId="296"/>
            <ac:spMk id="6" creationId="{046260BA-6D98-432F-B365-2BEE5E5E9600}"/>
          </ac:spMkLst>
        </pc:spChg>
        <pc:spChg chg="del">
          <ac:chgData name="Kenny" userId="193f64afb67cfd22" providerId="LiveId" clId="{82D70AAF-298F-40FE-9F80-7B416BF6EF0D}" dt="2021-08-16T06:39:33.404" v="1135" actId="478"/>
          <ac:spMkLst>
            <pc:docMk/>
            <pc:sldMk cId="2311709759" sldId="296"/>
            <ac:spMk id="23" creationId="{E8A992D2-83E0-4673-A562-1B8E51722FB5}"/>
          </ac:spMkLst>
        </pc:spChg>
        <pc:spChg chg="del">
          <ac:chgData name="Kenny" userId="193f64afb67cfd22" providerId="LiveId" clId="{82D70AAF-298F-40FE-9F80-7B416BF6EF0D}" dt="2021-08-16T06:39:33.404" v="1135" actId="478"/>
          <ac:spMkLst>
            <pc:docMk/>
            <pc:sldMk cId="2311709759" sldId="296"/>
            <ac:spMk id="29" creationId="{43C3E57D-205E-489B-9CA0-228CECFA8229}"/>
          </ac:spMkLst>
        </pc:spChg>
        <pc:spChg chg="add mod">
          <ac:chgData name="Kenny" userId="193f64afb67cfd22" providerId="LiveId" clId="{82D70AAF-298F-40FE-9F80-7B416BF6EF0D}" dt="2021-08-16T09:26:24.373" v="1977" actId="1037"/>
          <ac:spMkLst>
            <pc:docMk/>
            <pc:sldMk cId="2311709759" sldId="296"/>
            <ac:spMk id="31" creationId="{676594FB-C0D5-4E58-A5D6-209A09D66436}"/>
          </ac:spMkLst>
        </pc:spChg>
        <pc:spChg chg="add del mod">
          <ac:chgData name="Kenny" userId="193f64afb67cfd22" providerId="LiveId" clId="{82D70AAF-298F-40FE-9F80-7B416BF6EF0D}" dt="2021-08-16T09:26:24.373" v="1977" actId="1037"/>
          <ac:spMkLst>
            <pc:docMk/>
            <pc:sldMk cId="2311709759" sldId="296"/>
            <ac:spMk id="32" creationId="{37827680-7C1A-42F7-AC1B-F7252CCD2838}"/>
          </ac:spMkLst>
        </pc:spChg>
        <pc:spChg chg="add mod">
          <ac:chgData name="Kenny" userId="193f64afb67cfd22" providerId="LiveId" clId="{82D70AAF-298F-40FE-9F80-7B416BF6EF0D}" dt="2021-08-16T09:26:24.373" v="1977" actId="1037"/>
          <ac:spMkLst>
            <pc:docMk/>
            <pc:sldMk cId="2311709759" sldId="296"/>
            <ac:spMk id="33" creationId="{C8DD7C07-8F65-4639-819F-893DD82C76D5}"/>
          </ac:spMkLst>
        </pc:spChg>
        <pc:spChg chg="add mod">
          <ac:chgData name="Kenny" userId="193f64afb67cfd22" providerId="LiveId" clId="{82D70AAF-298F-40FE-9F80-7B416BF6EF0D}" dt="2021-08-16T09:26:24.373" v="1977" actId="1037"/>
          <ac:spMkLst>
            <pc:docMk/>
            <pc:sldMk cId="2311709759" sldId="296"/>
            <ac:spMk id="34" creationId="{E3BB54B9-7860-4C03-AD45-CF232448ACF6}"/>
          </ac:spMkLst>
        </pc:spChg>
        <pc:spChg chg="add mod">
          <ac:chgData name="Kenny" userId="193f64afb67cfd22" providerId="LiveId" clId="{82D70AAF-298F-40FE-9F80-7B416BF6EF0D}" dt="2021-08-16T09:26:24.373" v="1977" actId="1037"/>
          <ac:spMkLst>
            <pc:docMk/>
            <pc:sldMk cId="2311709759" sldId="296"/>
            <ac:spMk id="35" creationId="{2F98FC81-2F79-4E29-9123-0FBCC083E1BE}"/>
          </ac:spMkLst>
        </pc:spChg>
        <pc:spChg chg="del">
          <ac:chgData name="Kenny" userId="193f64afb67cfd22" providerId="LiveId" clId="{82D70AAF-298F-40FE-9F80-7B416BF6EF0D}" dt="2021-08-16T06:39:41.512" v="1136" actId="478"/>
          <ac:spMkLst>
            <pc:docMk/>
            <pc:sldMk cId="2311709759" sldId="296"/>
            <ac:spMk id="37" creationId="{28359543-156D-41A1-BB91-781D5D6BDEA3}"/>
          </ac:spMkLst>
        </pc:spChg>
        <pc:spChg chg="del">
          <ac:chgData name="Kenny" userId="193f64afb67cfd22" providerId="LiveId" clId="{82D70AAF-298F-40FE-9F80-7B416BF6EF0D}" dt="2021-08-16T06:39:33.404" v="1135" actId="478"/>
          <ac:spMkLst>
            <pc:docMk/>
            <pc:sldMk cId="2311709759" sldId="296"/>
            <ac:spMk id="42" creationId="{FD8C0C34-675A-4AC3-9ACE-0440AB996D7E}"/>
          </ac:spMkLst>
        </pc:spChg>
        <pc:spChg chg="del">
          <ac:chgData name="Kenny" userId="193f64afb67cfd22" providerId="LiveId" clId="{82D70AAF-298F-40FE-9F80-7B416BF6EF0D}" dt="2021-08-16T06:39:33.404" v="1135" actId="478"/>
          <ac:spMkLst>
            <pc:docMk/>
            <pc:sldMk cId="2311709759" sldId="296"/>
            <ac:spMk id="43" creationId="{FF9602AB-C010-420F-A77C-C271089869F0}"/>
          </ac:spMkLst>
        </pc:spChg>
        <pc:spChg chg="del">
          <ac:chgData name="Kenny" userId="193f64afb67cfd22" providerId="LiveId" clId="{82D70AAF-298F-40FE-9F80-7B416BF6EF0D}" dt="2021-08-16T06:39:33.404" v="1135" actId="478"/>
          <ac:spMkLst>
            <pc:docMk/>
            <pc:sldMk cId="2311709759" sldId="296"/>
            <ac:spMk id="44" creationId="{951370FC-DEB1-4394-8C5D-9C3F9773F9DA}"/>
          </ac:spMkLst>
        </pc:spChg>
        <pc:grpChg chg="del">
          <ac:chgData name="Kenny" userId="193f64afb67cfd22" providerId="LiveId" clId="{82D70AAF-298F-40FE-9F80-7B416BF6EF0D}" dt="2021-08-16T06:39:33.404" v="1135" actId="478"/>
          <ac:grpSpMkLst>
            <pc:docMk/>
            <pc:sldMk cId="2311709759" sldId="296"/>
            <ac:grpSpMk id="21" creationId="{0103DB6E-DC98-4A6B-B050-397AE6474DBC}"/>
          </ac:grpSpMkLst>
        </pc:grpChg>
        <pc:grpChg chg="del">
          <ac:chgData name="Kenny" userId="193f64afb67cfd22" providerId="LiveId" clId="{82D70AAF-298F-40FE-9F80-7B416BF6EF0D}" dt="2021-08-16T06:39:33.404" v="1135" actId="478"/>
          <ac:grpSpMkLst>
            <pc:docMk/>
            <pc:sldMk cId="2311709759" sldId="296"/>
            <ac:grpSpMk id="26" creationId="{6E205424-F692-4739-B0D5-3DC331C7B594}"/>
          </ac:grpSpMkLst>
        </pc:grpChg>
        <pc:picChg chg="del">
          <ac:chgData name="Kenny" userId="193f64afb67cfd22" providerId="LiveId" clId="{82D70AAF-298F-40FE-9F80-7B416BF6EF0D}" dt="2021-08-16T06:39:33.404" v="1135" actId="478"/>
          <ac:picMkLst>
            <pc:docMk/>
            <pc:sldMk cId="2311709759" sldId="296"/>
            <ac:picMk id="18" creationId="{615B7690-A8F6-411F-AB90-D1503D0CEE21}"/>
          </ac:picMkLst>
        </pc:picChg>
        <pc:picChg chg="del">
          <ac:chgData name="Kenny" userId="193f64afb67cfd22" providerId="LiveId" clId="{82D70AAF-298F-40FE-9F80-7B416BF6EF0D}" dt="2021-08-16T06:39:33.404" v="1135" actId="478"/>
          <ac:picMkLst>
            <pc:docMk/>
            <pc:sldMk cId="2311709759" sldId="296"/>
            <ac:picMk id="19" creationId="{AB4580E5-3EFD-44D1-8F5C-ABC26DCBE328}"/>
          </ac:picMkLst>
        </pc:picChg>
        <pc:picChg chg="add mod">
          <ac:chgData name="Kenny" userId="193f64afb67cfd22" providerId="LiveId" clId="{82D70AAF-298F-40FE-9F80-7B416BF6EF0D}" dt="2021-08-16T09:26:24.373" v="1977" actId="1037"/>
          <ac:picMkLst>
            <pc:docMk/>
            <pc:sldMk cId="2311709759" sldId="296"/>
            <ac:picMk id="20" creationId="{7E119C35-B02F-4DC1-AC48-74C0F7F75911}"/>
          </ac:picMkLst>
        </pc:picChg>
        <pc:picChg chg="add mod">
          <ac:chgData name="Kenny" userId="193f64afb67cfd22" providerId="LiveId" clId="{82D70AAF-298F-40FE-9F80-7B416BF6EF0D}" dt="2021-08-16T09:26:24.373" v="1977" actId="1037"/>
          <ac:picMkLst>
            <pc:docMk/>
            <pc:sldMk cId="2311709759" sldId="296"/>
            <ac:picMk id="22" creationId="{00B111AE-8516-44AB-AC4A-2B43F9FF52D1}"/>
          </ac:picMkLst>
        </pc:picChg>
        <pc:picChg chg="add del mod">
          <ac:chgData name="Kenny" userId="193f64afb67cfd22" providerId="LiveId" clId="{82D70AAF-298F-40FE-9F80-7B416BF6EF0D}" dt="2021-08-16T06:41:24.139" v="1148" actId="478"/>
          <ac:picMkLst>
            <pc:docMk/>
            <pc:sldMk cId="2311709759" sldId="296"/>
            <ac:picMk id="30" creationId="{D36A7BFB-3F7C-4BBB-981A-C25D2DB5E2BB}"/>
          </ac:picMkLst>
        </pc:picChg>
      </pc:sldChg>
      <pc:sldChg chg="new del">
        <pc:chgData name="Kenny" userId="193f64afb67cfd22" providerId="LiveId" clId="{82D70AAF-298F-40FE-9F80-7B416BF6EF0D}" dt="2021-08-16T08:17:59.648" v="1575" actId="47"/>
        <pc:sldMkLst>
          <pc:docMk/>
          <pc:sldMk cId="1319960054" sldId="297"/>
        </pc:sldMkLst>
      </pc:sldChg>
      <pc:sldChg chg="addSp delSp modSp add mod">
        <pc:chgData name="Kenny" userId="193f64afb67cfd22" providerId="LiveId" clId="{82D70AAF-298F-40FE-9F80-7B416BF6EF0D}" dt="2021-08-17T03:49:31.173" v="3761" actId="1076"/>
        <pc:sldMkLst>
          <pc:docMk/>
          <pc:sldMk cId="2093639714" sldId="297"/>
        </pc:sldMkLst>
        <pc:spChg chg="mod">
          <ac:chgData name="Kenny" userId="193f64afb67cfd22" providerId="LiveId" clId="{82D70AAF-298F-40FE-9F80-7B416BF6EF0D}" dt="2021-08-16T08:18:12.062" v="1589" actId="20577"/>
          <ac:spMkLst>
            <pc:docMk/>
            <pc:sldMk cId="2093639714" sldId="297"/>
            <ac:spMk id="3" creationId="{00000000-0000-0000-0000-000000000000}"/>
          </ac:spMkLst>
        </pc:spChg>
        <pc:spChg chg="del">
          <ac:chgData name="Kenny" userId="193f64afb67cfd22" providerId="LiveId" clId="{82D70AAF-298F-40FE-9F80-7B416BF6EF0D}" dt="2021-08-16T08:18:16.137" v="1590" actId="478"/>
          <ac:spMkLst>
            <pc:docMk/>
            <pc:sldMk cId="2093639714" sldId="297"/>
            <ac:spMk id="5" creationId="{A9A1ED0B-007E-47B2-8C47-40BAD43587FF}"/>
          </ac:spMkLst>
        </pc:spChg>
        <pc:spChg chg="add del">
          <ac:chgData name="Kenny" userId="193f64afb67cfd22" providerId="LiveId" clId="{82D70AAF-298F-40FE-9F80-7B416BF6EF0D}" dt="2021-08-16T08:19:43.908" v="1597" actId="22"/>
          <ac:spMkLst>
            <pc:docMk/>
            <pc:sldMk cId="2093639714" sldId="297"/>
            <ac:spMk id="15" creationId="{2B985CF6-12BC-4779-A0E4-7D521A00C481}"/>
          </ac:spMkLst>
        </pc:spChg>
        <pc:spChg chg="add del">
          <ac:chgData name="Kenny" userId="193f64afb67cfd22" providerId="LiveId" clId="{82D70AAF-298F-40FE-9F80-7B416BF6EF0D}" dt="2021-08-16T08:19:50.660" v="1599" actId="22"/>
          <ac:spMkLst>
            <pc:docMk/>
            <pc:sldMk cId="2093639714" sldId="297"/>
            <ac:spMk id="17" creationId="{F013B98D-1D16-4FDA-A0E9-6073A44E3D8B}"/>
          </ac:spMkLst>
        </pc:spChg>
        <pc:spChg chg="add mod">
          <ac:chgData name="Kenny" userId="193f64afb67cfd22" providerId="LiveId" clId="{82D70AAF-298F-40FE-9F80-7B416BF6EF0D}" dt="2021-08-17T03:49:31.173" v="3761" actId="1076"/>
          <ac:spMkLst>
            <pc:docMk/>
            <pc:sldMk cId="2093639714" sldId="297"/>
            <ac:spMk id="21" creationId="{9E5E4A52-65AD-47B4-9C7B-49ED16626061}"/>
          </ac:spMkLst>
        </pc:spChg>
        <pc:spChg chg="add mod">
          <ac:chgData name="Kenny" userId="193f64afb67cfd22" providerId="LiveId" clId="{82D70AAF-298F-40FE-9F80-7B416BF6EF0D}" dt="2021-08-16T09:23:21.460" v="1691" actId="1036"/>
          <ac:spMkLst>
            <pc:docMk/>
            <pc:sldMk cId="2093639714" sldId="297"/>
            <ac:spMk id="23" creationId="{A28A885F-A3C9-42AF-A2DC-6AE3B4DDEB45}"/>
          </ac:spMkLst>
        </pc:spChg>
        <pc:spChg chg="add mod">
          <ac:chgData name="Kenny" userId="193f64afb67cfd22" providerId="LiveId" clId="{82D70AAF-298F-40FE-9F80-7B416BF6EF0D}" dt="2021-08-16T09:23:46.737" v="1811" actId="20577"/>
          <ac:spMkLst>
            <pc:docMk/>
            <pc:sldMk cId="2093639714" sldId="297"/>
            <ac:spMk id="24" creationId="{551A741C-04D0-4690-94BB-B9DE894BCA2D}"/>
          </ac:spMkLst>
        </pc:spChg>
        <pc:spChg chg="add mod">
          <ac:chgData name="Kenny" userId="193f64afb67cfd22" providerId="LiveId" clId="{82D70AAF-298F-40FE-9F80-7B416BF6EF0D}" dt="2021-08-17T03:49:23.485" v="3760" actId="1076"/>
          <ac:spMkLst>
            <pc:docMk/>
            <pc:sldMk cId="2093639714" sldId="297"/>
            <ac:spMk id="25" creationId="{E6D52A52-5E0A-488A-A2C0-A534F3DC8DC0}"/>
          </ac:spMkLst>
        </pc:spChg>
        <pc:spChg chg="add mod">
          <ac:chgData name="Kenny" userId="193f64afb67cfd22" providerId="LiveId" clId="{82D70AAF-298F-40FE-9F80-7B416BF6EF0D}" dt="2021-08-17T03:49:17.053" v="3759" actId="1076"/>
          <ac:spMkLst>
            <pc:docMk/>
            <pc:sldMk cId="2093639714" sldId="297"/>
            <ac:spMk id="26" creationId="{234B1465-1D09-4801-BDA6-C2AB33DB6D7E}"/>
          </ac:spMkLst>
        </pc:spChg>
        <pc:spChg chg="del">
          <ac:chgData name="Kenny" userId="193f64afb67cfd22" providerId="LiveId" clId="{82D70AAF-298F-40FE-9F80-7B416BF6EF0D}" dt="2021-08-16T08:18:16.137" v="1590" actId="478"/>
          <ac:spMkLst>
            <pc:docMk/>
            <pc:sldMk cId="2093639714" sldId="297"/>
            <ac:spMk id="31" creationId="{676594FB-C0D5-4E58-A5D6-209A09D66436}"/>
          </ac:spMkLst>
        </pc:spChg>
        <pc:spChg chg="del">
          <ac:chgData name="Kenny" userId="193f64afb67cfd22" providerId="LiveId" clId="{82D70AAF-298F-40FE-9F80-7B416BF6EF0D}" dt="2021-08-16T08:18:16.137" v="1590" actId="478"/>
          <ac:spMkLst>
            <pc:docMk/>
            <pc:sldMk cId="2093639714" sldId="297"/>
            <ac:spMk id="32" creationId="{37827680-7C1A-42F7-AC1B-F7252CCD2838}"/>
          </ac:spMkLst>
        </pc:spChg>
        <pc:spChg chg="del">
          <ac:chgData name="Kenny" userId="193f64afb67cfd22" providerId="LiveId" clId="{82D70AAF-298F-40FE-9F80-7B416BF6EF0D}" dt="2021-08-16T08:18:16.137" v="1590" actId="478"/>
          <ac:spMkLst>
            <pc:docMk/>
            <pc:sldMk cId="2093639714" sldId="297"/>
            <ac:spMk id="33" creationId="{C8DD7C07-8F65-4639-819F-893DD82C76D5}"/>
          </ac:spMkLst>
        </pc:spChg>
        <pc:spChg chg="del">
          <ac:chgData name="Kenny" userId="193f64afb67cfd22" providerId="LiveId" clId="{82D70AAF-298F-40FE-9F80-7B416BF6EF0D}" dt="2021-08-16T08:18:16.137" v="1590" actId="478"/>
          <ac:spMkLst>
            <pc:docMk/>
            <pc:sldMk cId="2093639714" sldId="297"/>
            <ac:spMk id="34" creationId="{E3BB54B9-7860-4C03-AD45-CF232448ACF6}"/>
          </ac:spMkLst>
        </pc:spChg>
        <pc:spChg chg="del">
          <ac:chgData name="Kenny" userId="193f64afb67cfd22" providerId="LiveId" clId="{82D70AAF-298F-40FE-9F80-7B416BF6EF0D}" dt="2021-08-16T08:18:16.137" v="1590" actId="478"/>
          <ac:spMkLst>
            <pc:docMk/>
            <pc:sldMk cId="2093639714" sldId="297"/>
            <ac:spMk id="35" creationId="{2F98FC81-2F79-4E29-9123-0FBCC083E1BE}"/>
          </ac:spMkLst>
        </pc:spChg>
        <pc:picChg chg="add mod">
          <ac:chgData name="Kenny" userId="193f64afb67cfd22" providerId="LiveId" clId="{82D70AAF-298F-40FE-9F80-7B416BF6EF0D}" dt="2021-08-17T03:49:31.173" v="3761" actId="1076"/>
          <ac:picMkLst>
            <pc:docMk/>
            <pc:sldMk cId="2093639714" sldId="297"/>
            <ac:picMk id="5" creationId="{D0AEEB53-88C5-4DDD-8114-D21BE096305B}"/>
          </ac:picMkLst>
        </pc:picChg>
        <pc:picChg chg="add mod">
          <ac:chgData name="Kenny" userId="193f64afb67cfd22" providerId="LiveId" clId="{82D70AAF-298F-40FE-9F80-7B416BF6EF0D}" dt="2021-08-16T09:22:24.936" v="1662" actId="1076"/>
          <ac:picMkLst>
            <pc:docMk/>
            <pc:sldMk cId="2093639714" sldId="297"/>
            <ac:picMk id="8" creationId="{E0A07326-FFC0-4E00-8331-953850A9C2EE}"/>
          </ac:picMkLst>
        </pc:picChg>
        <pc:picChg chg="del">
          <ac:chgData name="Kenny" userId="193f64afb67cfd22" providerId="LiveId" clId="{82D70AAF-298F-40FE-9F80-7B416BF6EF0D}" dt="2021-08-16T08:18:16.137" v="1590" actId="478"/>
          <ac:picMkLst>
            <pc:docMk/>
            <pc:sldMk cId="2093639714" sldId="297"/>
            <ac:picMk id="20" creationId="{7E119C35-B02F-4DC1-AC48-74C0F7F75911}"/>
          </ac:picMkLst>
        </pc:picChg>
        <pc:picChg chg="del">
          <ac:chgData name="Kenny" userId="193f64afb67cfd22" providerId="LiveId" clId="{82D70AAF-298F-40FE-9F80-7B416BF6EF0D}" dt="2021-08-16T08:18:16.137" v="1590" actId="478"/>
          <ac:picMkLst>
            <pc:docMk/>
            <pc:sldMk cId="2093639714" sldId="297"/>
            <ac:picMk id="22" creationId="{00B111AE-8516-44AB-AC4A-2B43F9FF52D1}"/>
          </ac:picMkLst>
        </pc:picChg>
        <pc:picChg chg="add mod">
          <ac:chgData name="Kenny" userId="193f64afb67cfd22" providerId="LiveId" clId="{82D70AAF-298F-40FE-9F80-7B416BF6EF0D}" dt="2021-08-16T09:22:24.936" v="1662" actId="1076"/>
          <ac:picMkLst>
            <pc:docMk/>
            <pc:sldMk cId="2093639714" sldId="297"/>
            <ac:picMk id="2050" creationId="{BC3666DD-16F2-49C5-858E-203CCB9C93A2}"/>
          </ac:picMkLst>
        </pc:picChg>
        <pc:picChg chg="add mod">
          <ac:chgData name="Kenny" userId="193f64afb67cfd22" providerId="LiveId" clId="{82D70AAF-298F-40FE-9F80-7B416BF6EF0D}" dt="2021-08-17T03:49:17.053" v="3759" actId="1076"/>
          <ac:picMkLst>
            <pc:docMk/>
            <pc:sldMk cId="2093639714" sldId="297"/>
            <ac:picMk id="2052" creationId="{AC1DF2BD-09B1-4CFE-8662-ADBC12864C6A}"/>
          </ac:picMkLst>
        </pc:picChg>
        <pc:picChg chg="add mod">
          <ac:chgData name="Kenny" userId="193f64afb67cfd22" providerId="LiveId" clId="{82D70AAF-298F-40FE-9F80-7B416BF6EF0D}" dt="2021-08-17T03:49:17.053" v="3759" actId="1076"/>
          <ac:picMkLst>
            <pc:docMk/>
            <pc:sldMk cId="2093639714" sldId="297"/>
            <ac:picMk id="2054" creationId="{D1B882BD-4EDE-4D6C-A8D5-A14AC94E1AE5}"/>
          </ac:picMkLst>
        </pc:picChg>
      </pc:sldChg>
      <pc:sldChg chg="addSp delSp modSp add del mod">
        <pc:chgData name="Kenny" userId="193f64afb67cfd22" providerId="LiveId" clId="{82D70AAF-298F-40FE-9F80-7B416BF6EF0D}" dt="2021-08-16T06:45:27.552" v="1187" actId="2696"/>
        <pc:sldMkLst>
          <pc:docMk/>
          <pc:sldMk cId="4020492300" sldId="297"/>
        </pc:sldMkLst>
        <pc:picChg chg="add mod">
          <ac:chgData name="Kenny" userId="193f64afb67cfd22" providerId="LiveId" clId="{82D70AAF-298F-40FE-9F80-7B416BF6EF0D}" dt="2021-08-16T06:44:53.636" v="1184" actId="1076"/>
          <ac:picMkLst>
            <pc:docMk/>
            <pc:sldMk cId="4020492300" sldId="297"/>
            <ac:picMk id="8" creationId="{D55A33B3-32C9-4CC0-9F57-58214C497973}"/>
          </ac:picMkLst>
        </pc:picChg>
        <pc:picChg chg="add mod">
          <ac:chgData name="Kenny" userId="193f64afb67cfd22" providerId="LiveId" clId="{82D70AAF-298F-40FE-9F80-7B416BF6EF0D}" dt="2021-08-16T06:44:38.862" v="1179" actId="14100"/>
          <ac:picMkLst>
            <pc:docMk/>
            <pc:sldMk cId="4020492300" sldId="297"/>
            <ac:picMk id="9" creationId="{86E3C1A2-F819-4B36-9DBE-171FFF7E9187}"/>
          </ac:picMkLst>
        </pc:picChg>
        <pc:picChg chg="del">
          <ac:chgData name="Kenny" userId="193f64afb67cfd22" providerId="LiveId" clId="{82D70AAF-298F-40FE-9F80-7B416BF6EF0D}" dt="2021-08-16T06:44:27.231" v="1175" actId="478"/>
          <ac:picMkLst>
            <pc:docMk/>
            <pc:sldMk cId="4020492300" sldId="297"/>
            <ac:picMk id="20" creationId="{7E119C35-B02F-4DC1-AC48-74C0F7F75911}"/>
          </ac:picMkLst>
        </pc:picChg>
        <pc:picChg chg="del">
          <ac:chgData name="Kenny" userId="193f64afb67cfd22" providerId="LiveId" clId="{82D70AAF-298F-40FE-9F80-7B416BF6EF0D}" dt="2021-08-16T06:44:24.630" v="1174" actId="478"/>
          <ac:picMkLst>
            <pc:docMk/>
            <pc:sldMk cId="4020492300" sldId="297"/>
            <ac:picMk id="22" creationId="{00B111AE-8516-44AB-AC4A-2B43F9FF52D1}"/>
          </ac:picMkLst>
        </pc:picChg>
      </pc:sldChg>
      <pc:sldChg chg="addSp delSp modSp new mod">
        <pc:chgData name="Kenny" userId="193f64afb67cfd22" providerId="LiveId" clId="{82D70AAF-298F-40FE-9F80-7B416BF6EF0D}" dt="2021-08-16T09:49:42.203" v="2130" actId="478"/>
        <pc:sldMkLst>
          <pc:docMk/>
          <pc:sldMk cId="1342364685" sldId="298"/>
        </pc:sldMkLst>
        <pc:spChg chg="add del mod">
          <ac:chgData name="Kenny" userId="193f64afb67cfd22" providerId="LiveId" clId="{82D70AAF-298F-40FE-9F80-7B416BF6EF0D}" dt="2021-08-16T09:47:25.640" v="2117" actId="478"/>
          <ac:spMkLst>
            <pc:docMk/>
            <pc:sldMk cId="1342364685" sldId="298"/>
            <ac:spMk id="4" creationId="{A7BFB44C-7ED0-49E6-87C7-9F8307E7CB17}"/>
          </ac:spMkLst>
        </pc:spChg>
        <pc:spChg chg="add del mod">
          <ac:chgData name="Kenny" userId="193f64afb67cfd22" providerId="LiveId" clId="{82D70AAF-298F-40FE-9F80-7B416BF6EF0D}" dt="2021-08-16T09:47:23.015" v="2116" actId="478"/>
          <ac:spMkLst>
            <pc:docMk/>
            <pc:sldMk cId="1342364685" sldId="298"/>
            <ac:spMk id="5" creationId="{DD9E2874-9DBD-4EE4-B1FF-2BCA22115994}"/>
          </ac:spMkLst>
        </pc:spChg>
        <pc:spChg chg="add del mod">
          <ac:chgData name="Kenny" userId="193f64afb67cfd22" providerId="LiveId" clId="{82D70AAF-298F-40FE-9F80-7B416BF6EF0D}" dt="2021-08-16T09:47:18.869" v="2114" actId="478"/>
          <ac:spMkLst>
            <pc:docMk/>
            <pc:sldMk cId="1342364685" sldId="298"/>
            <ac:spMk id="6" creationId="{B0F26FFC-824C-4B1A-866C-5F7477B78B2B}"/>
          </ac:spMkLst>
        </pc:spChg>
        <pc:spChg chg="add mod">
          <ac:chgData name="Kenny" userId="193f64afb67cfd22" providerId="LiveId" clId="{82D70AAF-298F-40FE-9F80-7B416BF6EF0D}" dt="2021-08-16T09:46:17.867" v="2033" actId="1035"/>
          <ac:spMkLst>
            <pc:docMk/>
            <pc:sldMk cId="1342364685" sldId="298"/>
            <ac:spMk id="7" creationId="{7988B2B5-B759-49BA-B64E-BC2E32C05609}"/>
          </ac:spMkLst>
        </pc:spChg>
        <pc:spChg chg="add mod">
          <ac:chgData name="Kenny" userId="193f64afb67cfd22" providerId="LiveId" clId="{82D70AAF-298F-40FE-9F80-7B416BF6EF0D}" dt="2021-08-16T09:46:17.867" v="2033" actId="1035"/>
          <ac:spMkLst>
            <pc:docMk/>
            <pc:sldMk cId="1342364685" sldId="298"/>
            <ac:spMk id="8" creationId="{257E55DD-ECA4-4F3B-BC7E-4572F696AB6C}"/>
          </ac:spMkLst>
        </pc:spChg>
        <pc:spChg chg="add mod">
          <ac:chgData name="Kenny" userId="193f64afb67cfd22" providerId="LiveId" clId="{82D70AAF-298F-40FE-9F80-7B416BF6EF0D}" dt="2021-08-16T09:46:17.867" v="2033" actId="1035"/>
          <ac:spMkLst>
            <pc:docMk/>
            <pc:sldMk cId="1342364685" sldId="298"/>
            <ac:spMk id="9" creationId="{3131FB92-FF80-4C37-8BB4-23B2DB586808}"/>
          </ac:spMkLst>
        </pc:spChg>
        <pc:spChg chg="add mod">
          <ac:chgData name="Kenny" userId="193f64afb67cfd22" providerId="LiveId" clId="{82D70AAF-298F-40FE-9F80-7B416BF6EF0D}" dt="2021-08-16T09:44:38.223" v="2019" actId="1076"/>
          <ac:spMkLst>
            <pc:docMk/>
            <pc:sldMk cId="1342364685" sldId="298"/>
            <ac:spMk id="16" creationId="{1A704791-A4EB-43DB-A54C-BA9605F8015E}"/>
          </ac:spMkLst>
        </pc:spChg>
        <pc:spChg chg="add mod">
          <ac:chgData name="Kenny" userId="193f64afb67cfd22" providerId="LiveId" clId="{82D70AAF-298F-40FE-9F80-7B416BF6EF0D}" dt="2021-08-16T09:44:38.223" v="2019" actId="1076"/>
          <ac:spMkLst>
            <pc:docMk/>
            <pc:sldMk cId="1342364685" sldId="298"/>
            <ac:spMk id="17" creationId="{9E5884E0-4F00-461C-9A18-40D6E9AD806C}"/>
          </ac:spMkLst>
        </pc:spChg>
        <pc:spChg chg="add mod">
          <ac:chgData name="Kenny" userId="193f64afb67cfd22" providerId="LiveId" clId="{82D70AAF-298F-40FE-9F80-7B416BF6EF0D}" dt="2021-08-16T09:44:38.223" v="2019" actId="1076"/>
          <ac:spMkLst>
            <pc:docMk/>
            <pc:sldMk cId="1342364685" sldId="298"/>
            <ac:spMk id="18" creationId="{8963F298-D4E4-43CF-955F-DE61E25BC552}"/>
          </ac:spMkLst>
        </pc:spChg>
        <pc:spChg chg="add mod">
          <ac:chgData name="Kenny" userId="193f64afb67cfd22" providerId="LiveId" clId="{82D70AAF-298F-40FE-9F80-7B416BF6EF0D}" dt="2021-08-16T09:44:38.223" v="2019" actId="1076"/>
          <ac:spMkLst>
            <pc:docMk/>
            <pc:sldMk cId="1342364685" sldId="298"/>
            <ac:spMk id="19" creationId="{7832ACE0-92EE-4F41-8EA8-73379F36EB1F}"/>
          </ac:spMkLst>
        </pc:spChg>
        <pc:spChg chg="mod">
          <ac:chgData name="Kenny" userId="193f64afb67cfd22" providerId="LiveId" clId="{82D70AAF-298F-40FE-9F80-7B416BF6EF0D}" dt="2021-08-16T09:44:34.125" v="2018"/>
          <ac:spMkLst>
            <pc:docMk/>
            <pc:sldMk cId="1342364685" sldId="298"/>
            <ac:spMk id="25" creationId="{E3BA76D1-42C2-4C1E-9F80-A84E4AA52B87}"/>
          </ac:spMkLst>
        </pc:spChg>
        <pc:spChg chg="mod">
          <ac:chgData name="Kenny" userId="193f64afb67cfd22" providerId="LiveId" clId="{82D70AAF-298F-40FE-9F80-7B416BF6EF0D}" dt="2021-08-16T09:44:34.125" v="2018"/>
          <ac:spMkLst>
            <pc:docMk/>
            <pc:sldMk cId="1342364685" sldId="298"/>
            <ac:spMk id="26" creationId="{A61ED90E-5C5B-47A5-877F-8618F4F67C25}"/>
          </ac:spMkLst>
        </pc:spChg>
        <pc:spChg chg="add mod">
          <ac:chgData name="Kenny" userId="193f64afb67cfd22" providerId="LiveId" clId="{82D70AAF-298F-40FE-9F80-7B416BF6EF0D}" dt="2021-08-16T09:44:38.223" v="2019" actId="1076"/>
          <ac:spMkLst>
            <pc:docMk/>
            <pc:sldMk cId="1342364685" sldId="298"/>
            <ac:spMk id="27" creationId="{2AE257A1-3EE1-45E0-B042-9767CACDA08C}"/>
          </ac:spMkLst>
        </pc:spChg>
        <pc:spChg chg="add mod">
          <ac:chgData name="Kenny" userId="193f64afb67cfd22" providerId="LiveId" clId="{82D70AAF-298F-40FE-9F80-7B416BF6EF0D}" dt="2021-08-16T09:44:38.223" v="2019" actId="1076"/>
          <ac:spMkLst>
            <pc:docMk/>
            <pc:sldMk cId="1342364685" sldId="298"/>
            <ac:spMk id="28" creationId="{651C3C56-A0AA-44B3-8F99-0382F8AD18F9}"/>
          </ac:spMkLst>
        </pc:spChg>
        <pc:spChg chg="add mod">
          <ac:chgData name="Kenny" userId="193f64afb67cfd22" providerId="LiveId" clId="{82D70AAF-298F-40FE-9F80-7B416BF6EF0D}" dt="2021-08-16T09:44:38.223" v="2019" actId="1076"/>
          <ac:spMkLst>
            <pc:docMk/>
            <pc:sldMk cId="1342364685" sldId="298"/>
            <ac:spMk id="29" creationId="{C6B72744-ED8B-424A-832C-0A42C25759CA}"/>
          </ac:spMkLst>
        </pc:spChg>
        <pc:spChg chg="add mod">
          <ac:chgData name="Kenny" userId="193f64afb67cfd22" providerId="LiveId" clId="{82D70AAF-298F-40FE-9F80-7B416BF6EF0D}" dt="2021-08-16T09:44:38.223" v="2019" actId="1076"/>
          <ac:spMkLst>
            <pc:docMk/>
            <pc:sldMk cId="1342364685" sldId="298"/>
            <ac:spMk id="30" creationId="{04319B3D-4D9E-4708-A846-FDCBE4C1461D}"/>
          </ac:spMkLst>
        </pc:spChg>
        <pc:spChg chg="add del mod">
          <ac:chgData name="Kenny" userId="193f64afb67cfd22" providerId="LiveId" clId="{82D70AAF-298F-40FE-9F80-7B416BF6EF0D}" dt="2021-08-16T09:45:17.087" v="2022" actId="478"/>
          <ac:spMkLst>
            <pc:docMk/>
            <pc:sldMk cId="1342364685" sldId="298"/>
            <ac:spMk id="35" creationId="{B1A1E0CA-EAC7-4A46-A280-6D0FD7CA4C41}"/>
          </ac:spMkLst>
        </pc:spChg>
        <pc:spChg chg="add del mod">
          <ac:chgData name="Kenny" userId="193f64afb67cfd22" providerId="LiveId" clId="{82D70AAF-298F-40FE-9F80-7B416BF6EF0D}" dt="2021-08-16T09:49:42.203" v="2130" actId="478"/>
          <ac:spMkLst>
            <pc:docMk/>
            <pc:sldMk cId="1342364685" sldId="298"/>
            <ac:spMk id="36" creationId="{1E1B7A16-B47E-418F-BC44-D59DA303CC05}"/>
          </ac:spMkLst>
        </pc:spChg>
        <pc:spChg chg="add mod">
          <ac:chgData name="Kenny" userId="193f64afb67cfd22" providerId="LiveId" clId="{82D70AAF-298F-40FE-9F80-7B416BF6EF0D}" dt="2021-08-16T09:45:12.523" v="2021" actId="1076"/>
          <ac:spMkLst>
            <pc:docMk/>
            <pc:sldMk cId="1342364685" sldId="298"/>
            <ac:spMk id="37" creationId="{CE3F87F0-477F-498F-AF9B-7DE5878DEFFD}"/>
          </ac:spMkLst>
        </pc:spChg>
        <pc:spChg chg="add mod">
          <ac:chgData name="Kenny" userId="193f64afb67cfd22" providerId="LiveId" clId="{82D70AAF-298F-40FE-9F80-7B416BF6EF0D}" dt="2021-08-16T09:47:48.662" v="2120" actId="1076"/>
          <ac:spMkLst>
            <pc:docMk/>
            <pc:sldMk cId="1342364685" sldId="298"/>
            <ac:spMk id="39" creationId="{447E8F5C-2B7F-4E3E-BB98-60502759C4FE}"/>
          </ac:spMkLst>
        </pc:spChg>
        <pc:spChg chg="add mod">
          <ac:chgData name="Kenny" userId="193f64afb67cfd22" providerId="LiveId" clId="{82D70AAF-298F-40FE-9F80-7B416BF6EF0D}" dt="2021-08-16T09:47:48.662" v="2120" actId="1076"/>
          <ac:spMkLst>
            <pc:docMk/>
            <pc:sldMk cId="1342364685" sldId="298"/>
            <ac:spMk id="40" creationId="{F193B407-0033-484B-8B43-D20E0B07120B}"/>
          </ac:spMkLst>
        </pc:spChg>
        <pc:spChg chg="add mod">
          <ac:chgData name="Kenny" userId="193f64afb67cfd22" providerId="LiveId" clId="{82D70AAF-298F-40FE-9F80-7B416BF6EF0D}" dt="2021-08-16T09:47:48.662" v="2120" actId="1076"/>
          <ac:spMkLst>
            <pc:docMk/>
            <pc:sldMk cId="1342364685" sldId="298"/>
            <ac:spMk id="41" creationId="{01F4AD32-801D-40A6-957F-300D6179B8E2}"/>
          </ac:spMkLst>
        </pc:spChg>
        <pc:spChg chg="add mod">
          <ac:chgData name="Kenny" userId="193f64afb67cfd22" providerId="LiveId" clId="{82D70AAF-298F-40FE-9F80-7B416BF6EF0D}" dt="2021-08-16T09:47:48.662" v="2120" actId="1076"/>
          <ac:spMkLst>
            <pc:docMk/>
            <pc:sldMk cId="1342364685" sldId="298"/>
            <ac:spMk id="42" creationId="{093F2959-93EF-47C7-B280-187656605EA7}"/>
          </ac:spMkLst>
        </pc:spChg>
        <pc:spChg chg="add mod">
          <ac:chgData name="Kenny" userId="193f64afb67cfd22" providerId="LiveId" clId="{82D70AAF-298F-40FE-9F80-7B416BF6EF0D}" dt="2021-08-16T09:47:48.662" v="2120" actId="1076"/>
          <ac:spMkLst>
            <pc:docMk/>
            <pc:sldMk cId="1342364685" sldId="298"/>
            <ac:spMk id="43" creationId="{91BF60DE-0D04-4115-82FF-D8E4C2F73CD8}"/>
          </ac:spMkLst>
        </pc:spChg>
        <pc:spChg chg="add mod">
          <ac:chgData name="Kenny" userId="193f64afb67cfd22" providerId="LiveId" clId="{82D70AAF-298F-40FE-9F80-7B416BF6EF0D}" dt="2021-08-16T09:47:48.662" v="2120" actId="1076"/>
          <ac:spMkLst>
            <pc:docMk/>
            <pc:sldMk cId="1342364685" sldId="298"/>
            <ac:spMk id="44" creationId="{50BE50F4-D11F-45FA-B380-98388E9F2D1B}"/>
          </ac:spMkLst>
        </pc:spChg>
        <pc:spChg chg="add mod">
          <ac:chgData name="Kenny" userId="193f64afb67cfd22" providerId="LiveId" clId="{82D70AAF-298F-40FE-9F80-7B416BF6EF0D}" dt="2021-08-16T09:47:48.662" v="2120" actId="1076"/>
          <ac:spMkLst>
            <pc:docMk/>
            <pc:sldMk cId="1342364685" sldId="298"/>
            <ac:spMk id="45" creationId="{9807DA19-69CA-45AD-8502-65667751848A}"/>
          </ac:spMkLst>
        </pc:spChg>
        <pc:spChg chg="add mod">
          <ac:chgData name="Kenny" userId="193f64afb67cfd22" providerId="LiveId" clId="{82D70AAF-298F-40FE-9F80-7B416BF6EF0D}" dt="2021-08-16T09:47:48.662" v="2120" actId="1076"/>
          <ac:spMkLst>
            <pc:docMk/>
            <pc:sldMk cId="1342364685" sldId="298"/>
            <ac:spMk id="46" creationId="{912A8EE3-BC95-4838-830D-7D6A71A61981}"/>
          </ac:spMkLst>
        </pc:spChg>
        <pc:spChg chg="add mod">
          <ac:chgData name="Kenny" userId="193f64afb67cfd22" providerId="LiveId" clId="{82D70AAF-298F-40FE-9F80-7B416BF6EF0D}" dt="2021-08-16T09:47:48.662" v="2120" actId="1076"/>
          <ac:spMkLst>
            <pc:docMk/>
            <pc:sldMk cId="1342364685" sldId="298"/>
            <ac:spMk id="47" creationId="{5C71EAB9-66E1-4EB2-8CB5-28769A1E60B3}"/>
          </ac:spMkLst>
        </pc:spChg>
        <pc:spChg chg="add mod">
          <ac:chgData name="Kenny" userId="193f64afb67cfd22" providerId="LiveId" clId="{82D70AAF-298F-40FE-9F80-7B416BF6EF0D}" dt="2021-08-16T09:47:48.662" v="2120" actId="1076"/>
          <ac:spMkLst>
            <pc:docMk/>
            <pc:sldMk cId="1342364685" sldId="298"/>
            <ac:spMk id="48" creationId="{EC1A42EB-5946-4017-9C39-443EB05CB39C}"/>
          </ac:spMkLst>
        </pc:spChg>
        <pc:spChg chg="add mod">
          <ac:chgData name="Kenny" userId="193f64afb67cfd22" providerId="LiveId" clId="{82D70AAF-298F-40FE-9F80-7B416BF6EF0D}" dt="2021-08-16T09:47:48.662" v="2120" actId="1076"/>
          <ac:spMkLst>
            <pc:docMk/>
            <pc:sldMk cId="1342364685" sldId="298"/>
            <ac:spMk id="49" creationId="{46ADC799-F43B-49B1-AF12-287E407EBA01}"/>
          </ac:spMkLst>
        </pc:spChg>
        <pc:spChg chg="add mod">
          <ac:chgData name="Kenny" userId="193f64afb67cfd22" providerId="LiveId" clId="{82D70AAF-298F-40FE-9F80-7B416BF6EF0D}" dt="2021-08-16T09:47:48.662" v="2120" actId="1076"/>
          <ac:spMkLst>
            <pc:docMk/>
            <pc:sldMk cId="1342364685" sldId="298"/>
            <ac:spMk id="50" creationId="{EF339715-54E0-40FB-88E0-17B4DC225E03}"/>
          </ac:spMkLst>
        </pc:spChg>
        <pc:spChg chg="add mod">
          <ac:chgData name="Kenny" userId="193f64afb67cfd22" providerId="LiveId" clId="{82D70AAF-298F-40FE-9F80-7B416BF6EF0D}" dt="2021-08-16T09:48:20.409" v="2123" actId="1076"/>
          <ac:spMkLst>
            <pc:docMk/>
            <pc:sldMk cId="1342364685" sldId="298"/>
            <ac:spMk id="51" creationId="{88B251C4-15B5-4457-A21B-6E8DEF499649}"/>
          </ac:spMkLst>
        </pc:spChg>
        <pc:grpChg chg="add mod">
          <ac:chgData name="Kenny" userId="193f64afb67cfd22" providerId="LiveId" clId="{82D70AAF-298F-40FE-9F80-7B416BF6EF0D}" dt="2021-08-16T09:44:38.223" v="2019" actId="1076"/>
          <ac:grpSpMkLst>
            <pc:docMk/>
            <pc:sldMk cId="1342364685" sldId="298"/>
            <ac:grpSpMk id="24" creationId="{42ED61AB-E3F0-41F9-B85D-6D2DB4D61DE5}"/>
          </ac:grpSpMkLst>
        </pc:grpChg>
        <pc:picChg chg="add del mod">
          <ac:chgData name="Kenny" userId="193f64afb67cfd22" providerId="LiveId" clId="{82D70AAF-298F-40FE-9F80-7B416BF6EF0D}" dt="2021-08-16T09:42:45.426" v="1986" actId="478"/>
          <ac:picMkLst>
            <pc:docMk/>
            <pc:sldMk cId="1342364685" sldId="298"/>
            <ac:picMk id="2" creationId="{031D899A-E6B6-4701-A8CE-D3A76815EB6A}"/>
          </ac:picMkLst>
        </pc:picChg>
        <pc:picChg chg="add mod">
          <ac:chgData name="Kenny" userId="193f64afb67cfd22" providerId="LiveId" clId="{82D70AAF-298F-40FE-9F80-7B416BF6EF0D}" dt="2021-08-16T09:46:22.531" v="2035" actId="1035"/>
          <ac:picMkLst>
            <pc:docMk/>
            <pc:sldMk cId="1342364685" sldId="298"/>
            <ac:picMk id="3" creationId="{B396B339-52C9-416B-B268-15C9EB8D801D}"/>
          </ac:picMkLst>
        </pc:picChg>
        <pc:picChg chg="add mod">
          <ac:chgData name="Kenny" userId="193f64afb67cfd22" providerId="LiveId" clId="{82D70AAF-298F-40FE-9F80-7B416BF6EF0D}" dt="2021-08-16T09:46:17.867" v="2033" actId="1035"/>
          <ac:picMkLst>
            <pc:docMk/>
            <pc:sldMk cId="1342364685" sldId="298"/>
            <ac:picMk id="10" creationId="{613B3CA7-90F1-442A-97F7-9AEFD59CF61B}"/>
          </ac:picMkLst>
        </pc:picChg>
        <pc:picChg chg="add mod">
          <ac:chgData name="Kenny" userId="193f64afb67cfd22" providerId="LiveId" clId="{82D70AAF-298F-40FE-9F80-7B416BF6EF0D}" dt="2021-08-16T09:46:17.867" v="2033" actId="1035"/>
          <ac:picMkLst>
            <pc:docMk/>
            <pc:sldMk cId="1342364685" sldId="298"/>
            <ac:picMk id="11" creationId="{DC09660F-6CA6-4CF2-B016-F1EF6EA25023}"/>
          </ac:picMkLst>
        </pc:picChg>
        <pc:picChg chg="add mod">
          <ac:chgData name="Kenny" userId="193f64afb67cfd22" providerId="LiveId" clId="{82D70AAF-298F-40FE-9F80-7B416BF6EF0D}" dt="2021-08-16T09:46:17.867" v="2033" actId="1035"/>
          <ac:picMkLst>
            <pc:docMk/>
            <pc:sldMk cId="1342364685" sldId="298"/>
            <ac:picMk id="12" creationId="{A4A2EA31-4406-4BBB-8E2F-8C42D0268546}"/>
          </ac:picMkLst>
        </pc:picChg>
        <pc:picChg chg="add mod">
          <ac:chgData name="Kenny" userId="193f64afb67cfd22" providerId="LiveId" clId="{82D70AAF-298F-40FE-9F80-7B416BF6EF0D}" dt="2021-08-16T09:46:17.867" v="2033" actId="1035"/>
          <ac:picMkLst>
            <pc:docMk/>
            <pc:sldMk cId="1342364685" sldId="298"/>
            <ac:picMk id="13" creationId="{E4124016-6223-4957-BC6A-1569683DBBB1}"/>
          </ac:picMkLst>
        </pc:picChg>
        <pc:picChg chg="add mod">
          <ac:chgData name="Kenny" userId="193f64afb67cfd22" providerId="LiveId" clId="{82D70AAF-298F-40FE-9F80-7B416BF6EF0D}" dt="2021-08-16T09:44:38.223" v="2019" actId="1076"/>
          <ac:picMkLst>
            <pc:docMk/>
            <pc:sldMk cId="1342364685" sldId="298"/>
            <ac:picMk id="20" creationId="{0674B61D-73F1-41EF-8105-5B18FF9E648E}"/>
          </ac:picMkLst>
        </pc:picChg>
        <pc:picChg chg="add mod">
          <ac:chgData name="Kenny" userId="193f64afb67cfd22" providerId="LiveId" clId="{82D70AAF-298F-40FE-9F80-7B416BF6EF0D}" dt="2021-08-16T09:44:38.223" v="2019" actId="1076"/>
          <ac:picMkLst>
            <pc:docMk/>
            <pc:sldMk cId="1342364685" sldId="298"/>
            <ac:picMk id="21" creationId="{F5F269A1-55CF-4523-8F03-0D5D638BB4A1}"/>
          </ac:picMkLst>
        </pc:picChg>
        <pc:picChg chg="add mod">
          <ac:chgData name="Kenny" userId="193f64afb67cfd22" providerId="LiveId" clId="{82D70AAF-298F-40FE-9F80-7B416BF6EF0D}" dt="2021-08-16T09:44:38.223" v="2019" actId="1076"/>
          <ac:picMkLst>
            <pc:docMk/>
            <pc:sldMk cId="1342364685" sldId="298"/>
            <ac:picMk id="22" creationId="{D9445F96-A3AB-4DEB-9AF0-5F997DA1FD9E}"/>
          </ac:picMkLst>
        </pc:picChg>
        <pc:picChg chg="add mod">
          <ac:chgData name="Kenny" userId="193f64afb67cfd22" providerId="LiveId" clId="{82D70AAF-298F-40FE-9F80-7B416BF6EF0D}" dt="2021-08-16T09:44:38.223" v="2019" actId="1076"/>
          <ac:picMkLst>
            <pc:docMk/>
            <pc:sldMk cId="1342364685" sldId="298"/>
            <ac:picMk id="23" creationId="{012AECD8-1E4A-43DC-8565-3E0F5E831ADB}"/>
          </ac:picMkLst>
        </pc:picChg>
        <pc:picChg chg="add del mod">
          <ac:chgData name="Kenny" userId="193f64afb67cfd22" providerId="LiveId" clId="{82D70AAF-298F-40FE-9F80-7B416BF6EF0D}" dt="2021-08-16T09:45:25.692" v="2024" actId="478"/>
          <ac:picMkLst>
            <pc:docMk/>
            <pc:sldMk cId="1342364685" sldId="298"/>
            <ac:picMk id="31" creationId="{DA7328D7-A44A-4561-BC81-C4151757EDCF}"/>
          </ac:picMkLst>
        </pc:picChg>
        <pc:picChg chg="add mod">
          <ac:chgData name="Kenny" userId="193f64afb67cfd22" providerId="LiveId" clId="{82D70AAF-298F-40FE-9F80-7B416BF6EF0D}" dt="2021-08-16T09:47:48.662" v="2120" actId="1076"/>
          <ac:picMkLst>
            <pc:docMk/>
            <pc:sldMk cId="1342364685" sldId="298"/>
            <ac:picMk id="32" creationId="{B2FA0912-2F68-4411-9C7A-4CE7F94F350F}"/>
          </ac:picMkLst>
        </pc:picChg>
        <pc:picChg chg="add mod">
          <ac:chgData name="Kenny" userId="193f64afb67cfd22" providerId="LiveId" clId="{82D70AAF-298F-40FE-9F80-7B416BF6EF0D}" dt="2021-08-16T09:47:48.662" v="2120" actId="1076"/>
          <ac:picMkLst>
            <pc:docMk/>
            <pc:sldMk cId="1342364685" sldId="298"/>
            <ac:picMk id="33" creationId="{0F315E28-25E9-4505-AC78-9E634CB9D965}"/>
          </ac:picMkLst>
        </pc:picChg>
        <pc:picChg chg="add mod">
          <ac:chgData name="Kenny" userId="193f64afb67cfd22" providerId="LiveId" clId="{82D70AAF-298F-40FE-9F80-7B416BF6EF0D}" dt="2021-08-16T09:47:48.662" v="2120" actId="1076"/>
          <ac:picMkLst>
            <pc:docMk/>
            <pc:sldMk cId="1342364685" sldId="298"/>
            <ac:picMk id="34" creationId="{C5B92AA5-647A-47E9-8E70-D3917C4493B7}"/>
          </ac:picMkLst>
        </pc:picChg>
        <pc:picChg chg="add mod">
          <ac:chgData name="Kenny" userId="193f64afb67cfd22" providerId="LiveId" clId="{82D70AAF-298F-40FE-9F80-7B416BF6EF0D}" dt="2021-08-16T09:47:48.662" v="2120" actId="1076"/>
          <ac:picMkLst>
            <pc:docMk/>
            <pc:sldMk cId="1342364685" sldId="298"/>
            <ac:picMk id="38" creationId="{3AB4380E-BB58-45A2-8563-58094E8A52D5}"/>
          </ac:picMkLst>
        </pc:picChg>
        <pc:picChg chg="add mod">
          <ac:chgData name="Kenny" userId="193f64afb67cfd22" providerId="LiveId" clId="{82D70AAF-298F-40FE-9F80-7B416BF6EF0D}" dt="2021-08-16T09:48:28.783" v="2124" actId="1076"/>
          <ac:picMkLst>
            <pc:docMk/>
            <pc:sldMk cId="1342364685" sldId="298"/>
            <ac:picMk id="52" creationId="{AF9E2D1E-9673-4E84-9957-00CA13378040}"/>
          </ac:picMkLst>
        </pc:picChg>
        <pc:picChg chg="add mod">
          <ac:chgData name="Kenny" userId="193f64afb67cfd22" providerId="LiveId" clId="{82D70AAF-298F-40FE-9F80-7B416BF6EF0D}" dt="2021-08-16T09:48:28.783" v="2124" actId="1076"/>
          <ac:picMkLst>
            <pc:docMk/>
            <pc:sldMk cId="1342364685" sldId="298"/>
            <ac:picMk id="53" creationId="{5BAF2DEE-3523-4844-8850-7F35318111CB}"/>
          </ac:picMkLst>
        </pc:picChg>
        <pc:cxnChg chg="add mod">
          <ac:chgData name="Kenny" userId="193f64afb67cfd22" providerId="LiveId" clId="{82D70AAF-298F-40FE-9F80-7B416BF6EF0D}" dt="2021-08-16T09:49:28.251" v="2128" actId="208"/>
          <ac:cxnSpMkLst>
            <pc:docMk/>
            <pc:sldMk cId="1342364685" sldId="298"/>
            <ac:cxnSpMk id="14" creationId="{B1922C52-8622-4737-87C3-A65FF0CE7085}"/>
          </ac:cxnSpMkLst>
        </pc:cxnChg>
        <pc:cxnChg chg="add mod">
          <ac:chgData name="Kenny" userId="193f64afb67cfd22" providerId="LiveId" clId="{82D70AAF-298F-40FE-9F80-7B416BF6EF0D}" dt="2021-08-16T09:49:30.427" v="2129" actId="208"/>
          <ac:cxnSpMkLst>
            <pc:docMk/>
            <pc:sldMk cId="1342364685" sldId="298"/>
            <ac:cxnSpMk id="15" creationId="{98C3FFB0-465C-4DB7-9DA3-438474058E8D}"/>
          </ac:cxnSpMkLst>
        </pc:cxnChg>
      </pc:sldChg>
      <pc:sldChg chg="modSp add mod">
        <pc:chgData name="Kenny" userId="193f64afb67cfd22" providerId="LiveId" clId="{82D70AAF-298F-40FE-9F80-7B416BF6EF0D}" dt="2021-08-16T09:51:22.730" v="2146" actId="20577"/>
        <pc:sldMkLst>
          <pc:docMk/>
          <pc:sldMk cId="3525369909" sldId="299"/>
        </pc:sldMkLst>
        <pc:spChg chg="mod">
          <ac:chgData name="Kenny" userId="193f64afb67cfd22" providerId="LiveId" clId="{82D70AAF-298F-40FE-9F80-7B416BF6EF0D}" dt="2021-08-16T09:51:22.730" v="2146" actId="20577"/>
          <ac:spMkLst>
            <pc:docMk/>
            <pc:sldMk cId="3525369909" sldId="299"/>
            <ac:spMk id="4" creationId="{00000000-0000-0000-0000-000000000000}"/>
          </ac:spMkLst>
        </pc:spChg>
      </pc:sldChg>
      <pc:sldChg chg="addSp delSp modSp new mod">
        <pc:chgData name="Kenny" userId="193f64afb67cfd22" providerId="LiveId" clId="{82D70AAF-298F-40FE-9F80-7B416BF6EF0D}" dt="2021-08-16T09:58:57.364" v="2738" actId="20577"/>
        <pc:sldMkLst>
          <pc:docMk/>
          <pc:sldMk cId="3959606800" sldId="300"/>
        </pc:sldMkLst>
        <pc:spChg chg="mod">
          <ac:chgData name="Kenny" userId="193f64afb67cfd22" providerId="LiveId" clId="{82D70AAF-298F-40FE-9F80-7B416BF6EF0D}" dt="2021-08-16T09:53:03.955" v="2153" actId="20577"/>
          <ac:spMkLst>
            <pc:docMk/>
            <pc:sldMk cId="3959606800" sldId="300"/>
            <ac:spMk id="2" creationId="{60BF232B-D63E-491A-8DDB-79D987930A06}"/>
          </ac:spMkLst>
        </pc:spChg>
        <pc:spChg chg="mod">
          <ac:chgData name="Kenny" userId="193f64afb67cfd22" providerId="LiveId" clId="{82D70AAF-298F-40FE-9F80-7B416BF6EF0D}" dt="2021-08-16T09:53:09.215" v="2168" actId="20577"/>
          <ac:spMkLst>
            <pc:docMk/>
            <pc:sldMk cId="3959606800" sldId="300"/>
            <ac:spMk id="3" creationId="{45CE1A05-54FE-4300-B8E8-C31B8E60728A}"/>
          </ac:spMkLst>
        </pc:spChg>
        <pc:spChg chg="add mod">
          <ac:chgData name="Kenny" userId="193f64afb67cfd22" providerId="LiveId" clId="{82D70AAF-298F-40FE-9F80-7B416BF6EF0D}" dt="2021-08-16T09:52:46.472" v="2148"/>
          <ac:spMkLst>
            <pc:docMk/>
            <pc:sldMk cId="3959606800" sldId="300"/>
            <ac:spMk id="4" creationId="{AEC1D439-A975-4F29-A94F-BCED035FD15C}"/>
          </ac:spMkLst>
        </pc:spChg>
        <pc:spChg chg="add mod">
          <ac:chgData name="Kenny" userId="193f64afb67cfd22" providerId="LiveId" clId="{82D70AAF-298F-40FE-9F80-7B416BF6EF0D}" dt="2021-08-16T09:52:46.472" v="2148"/>
          <ac:spMkLst>
            <pc:docMk/>
            <pc:sldMk cId="3959606800" sldId="300"/>
            <ac:spMk id="5" creationId="{A4764AE4-CAD0-40DE-A3B5-3C5217160E75}"/>
          </ac:spMkLst>
        </pc:spChg>
        <pc:spChg chg="add del mod">
          <ac:chgData name="Kenny" userId="193f64afb67cfd22" providerId="LiveId" clId="{82D70AAF-298F-40FE-9F80-7B416BF6EF0D}" dt="2021-08-16T09:56:05.711" v="2318" actId="478"/>
          <ac:spMkLst>
            <pc:docMk/>
            <pc:sldMk cId="3959606800" sldId="300"/>
            <ac:spMk id="6" creationId="{73E880E5-2881-4873-A529-8197CF70F194}"/>
          </ac:spMkLst>
        </pc:spChg>
        <pc:spChg chg="add del mod">
          <ac:chgData name="Kenny" userId="193f64afb67cfd22" providerId="LiveId" clId="{82D70AAF-298F-40FE-9F80-7B416BF6EF0D}" dt="2021-08-16T09:56:05.711" v="2318" actId="478"/>
          <ac:spMkLst>
            <pc:docMk/>
            <pc:sldMk cId="3959606800" sldId="300"/>
            <ac:spMk id="7" creationId="{F6D9C33D-B208-4B4F-82F0-776EF4EBBBB3}"/>
          </ac:spMkLst>
        </pc:spChg>
        <pc:spChg chg="add mod">
          <ac:chgData name="Kenny" userId="193f64afb67cfd22" providerId="LiveId" clId="{82D70AAF-298F-40FE-9F80-7B416BF6EF0D}" dt="2021-08-16T09:53:55.057" v="2186" actId="20577"/>
          <ac:spMkLst>
            <pc:docMk/>
            <pc:sldMk cId="3959606800" sldId="300"/>
            <ac:spMk id="8" creationId="{E786B2B8-57C0-4149-A7D8-839BC5217610}"/>
          </ac:spMkLst>
        </pc:spChg>
        <pc:spChg chg="add mod">
          <ac:chgData name="Kenny" userId="193f64afb67cfd22" providerId="LiveId" clId="{82D70AAF-298F-40FE-9F80-7B416BF6EF0D}" dt="2021-08-16T09:54:29.826" v="2224" actId="20577"/>
          <ac:spMkLst>
            <pc:docMk/>
            <pc:sldMk cId="3959606800" sldId="300"/>
            <ac:spMk id="9" creationId="{2EA52631-CECC-4A1C-916E-2D933E1194FE}"/>
          </ac:spMkLst>
        </pc:spChg>
        <pc:spChg chg="add mod">
          <ac:chgData name="Kenny" userId="193f64afb67cfd22" providerId="LiveId" clId="{82D70AAF-298F-40FE-9F80-7B416BF6EF0D}" dt="2021-08-16T09:56:26.904" v="2374" actId="20577"/>
          <ac:spMkLst>
            <pc:docMk/>
            <pc:sldMk cId="3959606800" sldId="300"/>
            <ac:spMk id="10" creationId="{77B32F76-2C06-4973-BC00-A48BD8159C9A}"/>
          </ac:spMkLst>
        </pc:spChg>
        <pc:spChg chg="add mod">
          <ac:chgData name="Kenny" userId="193f64afb67cfd22" providerId="LiveId" clId="{82D70AAF-298F-40FE-9F80-7B416BF6EF0D}" dt="2021-08-16T09:57:42.145" v="2556" actId="20577"/>
          <ac:spMkLst>
            <pc:docMk/>
            <pc:sldMk cId="3959606800" sldId="300"/>
            <ac:spMk id="11" creationId="{630838DE-F539-40E6-A59B-FB3DEA6A8B52}"/>
          </ac:spMkLst>
        </pc:spChg>
        <pc:spChg chg="add mod">
          <ac:chgData name="Kenny" userId="193f64afb67cfd22" providerId="LiveId" clId="{82D70AAF-298F-40FE-9F80-7B416BF6EF0D}" dt="2021-08-16T09:52:46.472" v="2148"/>
          <ac:spMkLst>
            <pc:docMk/>
            <pc:sldMk cId="3959606800" sldId="300"/>
            <ac:spMk id="12" creationId="{36E09D55-3BB3-4779-AE4C-AEAB18D436D8}"/>
          </ac:spMkLst>
        </pc:spChg>
        <pc:spChg chg="add mod">
          <ac:chgData name="Kenny" userId="193f64afb67cfd22" providerId="LiveId" clId="{82D70AAF-298F-40FE-9F80-7B416BF6EF0D}" dt="2021-08-16T09:52:46.472" v="2148"/>
          <ac:spMkLst>
            <pc:docMk/>
            <pc:sldMk cId="3959606800" sldId="300"/>
            <ac:spMk id="13" creationId="{D125E435-3769-4767-BBE0-60B7D245F753}"/>
          </ac:spMkLst>
        </pc:spChg>
        <pc:spChg chg="add del mod">
          <ac:chgData name="Kenny" userId="193f64afb67cfd22" providerId="LiveId" clId="{82D70AAF-298F-40FE-9F80-7B416BF6EF0D}" dt="2021-08-16T09:58:15.834" v="2654" actId="478"/>
          <ac:spMkLst>
            <pc:docMk/>
            <pc:sldMk cId="3959606800" sldId="300"/>
            <ac:spMk id="14" creationId="{3D215ADC-8CFA-4975-A4CA-DF0F868C55DC}"/>
          </ac:spMkLst>
        </pc:spChg>
        <pc:spChg chg="add del mod">
          <ac:chgData name="Kenny" userId="193f64afb67cfd22" providerId="LiveId" clId="{82D70AAF-298F-40FE-9F80-7B416BF6EF0D}" dt="2021-08-16T09:58:12.870" v="2653" actId="478"/>
          <ac:spMkLst>
            <pc:docMk/>
            <pc:sldMk cId="3959606800" sldId="300"/>
            <ac:spMk id="15" creationId="{D151900D-9FC5-45FA-919F-F0851229F0AF}"/>
          </ac:spMkLst>
        </pc:spChg>
        <pc:spChg chg="add mod">
          <ac:chgData name="Kenny" userId="193f64afb67cfd22" providerId="LiveId" clId="{82D70AAF-298F-40FE-9F80-7B416BF6EF0D}" dt="2021-08-16T09:55:11.798" v="2279" actId="20577"/>
          <ac:spMkLst>
            <pc:docMk/>
            <pc:sldMk cId="3959606800" sldId="300"/>
            <ac:spMk id="16" creationId="{BDCE2E5D-91B6-4292-809D-22BF370D0E8C}"/>
          </ac:spMkLst>
        </pc:spChg>
        <pc:spChg chg="add mod">
          <ac:chgData name="Kenny" userId="193f64afb67cfd22" providerId="LiveId" clId="{82D70AAF-298F-40FE-9F80-7B416BF6EF0D}" dt="2021-08-16T09:55:44.803" v="2317" actId="20577"/>
          <ac:spMkLst>
            <pc:docMk/>
            <pc:sldMk cId="3959606800" sldId="300"/>
            <ac:spMk id="17" creationId="{694C1FE4-8053-46BA-B88E-E6F7F1D9929D}"/>
          </ac:spMkLst>
        </pc:spChg>
        <pc:spChg chg="add mod">
          <ac:chgData name="Kenny" userId="193f64afb67cfd22" providerId="LiveId" clId="{82D70AAF-298F-40FE-9F80-7B416BF6EF0D}" dt="2021-08-16T09:58:27.821" v="2663" actId="20577"/>
          <ac:spMkLst>
            <pc:docMk/>
            <pc:sldMk cId="3959606800" sldId="300"/>
            <ac:spMk id="18" creationId="{DB9D768E-BCFA-48DE-BFEC-8B464A9C721F}"/>
          </ac:spMkLst>
        </pc:spChg>
        <pc:spChg chg="add mod">
          <ac:chgData name="Kenny" userId="193f64afb67cfd22" providerId="LiveId" clId="{82D70AAF-298F-40FE-9F80-7B416BF6EF0D}" dt="2021-08-16T09:58:57.364" v="2738" actId="20577"/>
          <ac:spMkLst>
            <pc:docMk/>
            <pc:sldMk cId="3959606800" sldId="300"/>
            <ac:spMk id="19" creationId="{D26EB86C-751F-4808-936C-4363D2F4FF96}"/>
          </ac:spMkLst>
        </pc:spChg>
        <pc:spChg chg="add mod">
          <ac:chgData name="Kenny" userId="193f64afb67cfd22" providerId="LiveId" clId="{82D70AAF-298F-40FE-9F80-7B416BF6EF0D}" dt="2021-08-16T09:58:19.510" v="2658" actId="1038"/>
          <ac:spMkLst>
            <pc:docMk/>
            <pc:sldMk cId="3959606800" sldId="300"/>
            <ac:spMk id="20" creationId="{B25E0EE8-B23D-4183-9C45-16B37F45B610}"/>
          </ac:spMkLst>
        </pc:spChg>
        <pc:spChg chg="add mod">
          <ac:chgData name="Kenny" userId="193f64afb67cfd22" providerId="LiveId" clId="{82D70AAF-298F-40FE-9F80-7B416BF6EF0D}" dt="2021-08-16T09:58:24.627" v="2660" actId="20577"/>
          <ac:spMkLst>
            <pc:docMk/>
            <pc:sldMk cId="3959606800" sldId="300"/>
            <ac:spMk id="21" creationId="{91B86B9A-6F7C-428A-AFFE-45EA5E46CBB4}"/>
          </ac:spMkLst>
        </pc:spChg>
        <pc:spChg chg="add mod">
          <ac:chgData name="Kenny" userId="193f64afb67cfd22" providerId="LiveId" clId="{82D70AAF-298F-40FE-9F80-7B416BF6EF0D}" dt="2021-08-16T09:58:08.292" v="2652" actId="1038"/>
          <ac:spMkLst>
            <pc:docMk/>
            <pc:sldMk cId="3959606800" sldId="300"/>
            <ac:spMk id="22" creationId="{D5D1EB07-33FC-498A-8A16-2783AC5ED31B}"/>
          </ac:spMkLst>
        </pc:spChg>
        <pc:spChg chg="add mod">
          <ac:chgData name="Kenny" userId="193f64afb67cfd22" providerId="LiveId" clId="{82D70AAF-298F-40FE-9F80-7B416BF6EF0D}" dt="2021-08-16T09:58:08.292" v="2652" actId="1038"/>
          <ac:spMkLst>
            <pc:docMk/>
            <pc:sldMk cId="3959606800" sldId="300"/>
            <ac:spMk id="23" creationId="{07955BF4-ECC5-4AC5-A83B-AC8178F07D28}"/>
          </ac:spMkLst>
        </pc:spChg>
      </pc:sldChg>
      <pc:sldChg chg="addSp delSp modSp new mod">
        <pc:chgData name="Kenny" userId="193f64afb67cfd22" providerId="LiveId" clId="{82D70AAF-298F-40FE-9F80-7B416BF6EF0D}" dt="2021-08-17T03:36:56.820" v="3601" actId="478"/>
        <pc:sldMkLst>
          <pc:docMk/>
          <pc:sldMk cId="1280012028" sldId="301"/>
        </pc:sldMkLst>
        <pc:spChg chg="del mod">
          <ac:chgData name="Kenny" userId="193f64afb67cfd22" providerId="LiveId" clId="{82D70AAF-298F-40FE-9F80-7B416BF6EF0D}" dt="2021-08-17T03:36:56.820" v="3601" actId="478"/>
          <ac:spMkLst>
            <pc:docMk/>
            <pc:sldMk cId="1280012028" sldId="301"/>
            <ac:spMk id="2" creationId="{77341D12-640D-4E83-8D48-9DB04DB61DF6}"/>
          </ac:spMkLst>
        </pc:spChg>
        <pc:spChg chg="mod">
          <ac:chgData name="Kenny" userId="193f64afb67cfd22" providerId="LiveId" clId="{82D70AAF-298F-40FE-9F80-7B416BF6EF0D}" dt="2021-08-16T10:01:11.608" v="2755" actId="20577"/>
          <ac:spMkLst>
            <pc:docMk/>
            <pc:sldMk cId="1280012028" sldId="301"/>
            <ac:spMk id="3" creationId="{FA7483EF-F8A2-4802-9A2C-95330A5BD0D5}"/>
          </ac:spMkLst>
        </pc:spChg>
        <pc:graphicFrameChg chg="add del mod">
          <ac:chgData name="Kenny" userId="193f64afb67cfd22" providerId="LiveId" clId="{82D70AAF-298F-40FE-9F80-7B416BF6EF0D}" dt="2021-08-16T10:01:43.485" v="2758" actId="478"/>
          <ac:graphicFrameMkLst>
            <pc:docMk/>
            <pc:sldMk cId="1280012028" sldId="301"/>
            <ac:graphicFrameMk id="4" creationId="{E1D217CB-6929-4A8E-9068-A4ADF7641D2C}"/>
          </ac:graphicFrameMkLst>
        </pc:graphicFrameChg>
        <pc:graphicFrameChg chg="add del mod modGraphic">
          <ac:chgData name="Kenny" userId="193f64afb67cfd22" providerId="LiveId" clId="{82D70AAF-298F-40FE-9F80-7B416BF6EF0D}" dt="2021-08-16T10:09:52.634" v="2782" actId="478"/>
          <ac:graphicFrameMkLst>
            <pc:docMk/>
            <pc:sldMk cId="1280012028" sldId="301"/>
            <ac:graphicFrameMk id="5" creationId="{E06C43FC-AEA2-48AE-9665-4E37C08593C8}"/>
          </ac:graphicFrameMkLst>
        </pc:graphicFrameChg>
        <pc:graphicFrameChg chg="add del mod modGraphic">
          <ac:chgData name="Kenny" userId="193f64afb67cfd22" providerId="LiveId" clId="{82D70AAF-298F-40FE-9F80-7B416BF6EF0D}" dt="2021-08-16T10:09:52.634" v="2782" actId="478"/>
          <ac:graphicFrameMkLst>
            <pc:docMk/>
            <pc:sldMk cId="1280012028" sldId="301"/>
            <ac:graphicFrameMk id="6" creationId="{0769B1F2-7644-4895-B404-9C2635504837}"/>
          </ac:graphicFrameMkLst>
        </pc:graphicFrameChg>
        <pc:graphicFrameChg chg="add del mod modGraphic">
          <ac:chgData name="Kenny" userId="193f64afb67cfd22" providerId="LiveId" clId="{82D70AAF-298F-40FE-9F80-7B416BF6EF0D}" dt="2021-08-16T10:09:52.634" v="2782" actId="478"/>
          <ac:graphicFrameMkLst>
            <pc:docMk/>
            <pc:sldMk cId="1280012028" sldId="301"/>
            <ac:graphicFrameMk id="7" creationId="{7C50EE7C-EE46-4DC8-9F87-3DFF3C778CEA}"/>
          </ac:graphicFrameMkLst>
        </pc:graphicFrameChg>
        <pc:graphicFrameChg chg="add del mod modGraphic">
          <ac:chgData name="Kenny" userId="193f64afb67cfd22" providerId="LiveId" clId="{82D70AAF-298F-40FE-9F80-7B416BF6EF0D}" dt="2021-08-16T10:09:52.634" v="2782" actId="478"/>
          <ac:graphicFrameMkLst>
            <pc:docMk/>
            <pc:sldMk cId="1280012028" sldId="301"/>
            <ac:graphicFrameMk id="8" creationId="{89BA91A8-34D6-4BEF-8B9A-9A2666A7DF69}"/>
          </ac:graphicFrameMkLst>
        </pc:graphicFrameChg>
        <pc:graphicFrameChg chg="add del mod">
          <ac:chgData name="Kenny" userId="193f64afb67cfd22" providerId="LiveId" clId="{82D70AAF-298F-40FE-9F80-7B416BF6EF0D}" dt="2021-08-16T10:19:39.050" v="2847" actId="478"/>
          <ac:graphicFrameMkLst>
            <pc:docMk/>
            <pc:sldMk cId="1280012028" sldId="301"/>
            <ac:graphicFrameMk id="9" creationId="{FBB4B86C-9686-4EC0-8835-1B72699711AE}"/>
          </ac:graphicFrameMkLst>
        </pc:graphicFrameChg>
        <pc:graphicFrameChg chg="add del mod">
          <ac:chgData name="Kenny" userId="193f64afb67cfd22" providerId="LiveId" clId="{82D70AAF-298F-40FE-9F80-7B416BF6EF0D}" dt="2021-08-16T10:19:39.050" v="2847" actId="478"/>
          <ac:graphicFrameMkLst>
            <pc:docMk/>
            <pc:sldMk cId="1280012028" sldId="301"/>
            <ac:graphicFrameMk id="10" creationId="{0296D89E-E316-4B61-A25A-FB50390CE54E}"/>
          </ac:graphicFrameMkLst>
        </pc:graphicFrameChg>
        <pc:graphicFrameChg chg="add del mod">
          <ac:chgData name="Kenny" userId="193f64afb67cfd22" providerId="LiveId" clId="{82D70AAF-298F-40FE-9F80-7B416BF6EF0D}" dt="2021-08-16T10:19:39.050" v="2847" actId="478"/>
          <ac:graphicFrameMkLst>
            <pc:docMk/>
            <pc:sldMk cId="1280012028" sldId="301"/>
            <ac:graphicFrameMk id="11" creationId="{C318D171-94FA-49CA-BA72-41BAD61283F5}"/>
          </ac:graphicFrameMkLst>
        </pc:graphicFrameChg>
        <pc:graphicFrameChg chg="add del mod">
          <ac:chgData name="Kenny" userId="193f64afb67cfd22" providerId="LiveId" clId="{82D70AAF-298F-40FE-9F80-7B416BF6EF0D}" dt="2021-08-16T10:19:39.050" v="2847" actId="478"/>
          <ac:graphicFrameMkLst>
            <pc:docMk/>
            <pc:sldMk cId="1280012028" sldId="301"/>
            <ac:graphicFrameMk id="12" creationId="{8DA59561-748D-4845-8756-FF0092FC39BA}"/>
          </ac:graphicFrameMkLst>
        </pc:graphicFrameChg>
        <pc:graphicFrameChg chg="add del mod">
          <ac:chgData name="Kenny" userId="193f64afb67cfd22" providerId="LiveId" clId="{82D70AAF-298F-40FE-9F80-7B416BF6EF0D}" dt="2021-08-16T10:19:39.050" v="2847" actId="478"/>
          <ac:graphicFrameMkLst>
            <pc:docMk/>
            <pc:sldMk cId="1280012028" sldId="301"/>
            <ac:graphicFrameMk id="13" creationId="{7CC5C07A-773D-47C7-A16F-201F3AAE228C}"/>
          </ac:graphicFrameMkLst>
        </pc:graphicFrameChg>
        <pc:graphicFrameChg chg="add mod modGraphic">
          <ac:chgData name="Kenny" userId="193f64afb67cfd22" providerId="LiveId" clId="{82D70AAF-298F-40FE-9F80-7B416BF6EF0D}" dt="2021-08-17T02:17:40.919" v="3438" actId="20577"/>
          <ac:graphicFrameMkLst>
            <pc:docMk/>
            <pc:sldMk cId="1280012028" sldId="301"/>
            <ac:graphicFrameMk id="14" creationId="{E11EFDB5-F2AB-4023-8FA4-3AD2906A5781}"/>
          </ac:graphicFrameMkLst>
        </pc:graphicFrameChg>
      </pc:sldChg>
      <pc:sldChg chg="delSp modSp add del mod">
        <pc:chgData name="Kenny" userId="193f64afb67cfd22" providerId="LiveId" clId="{82D70AAF-298F-40FE-9F80-7B416BF6EF0D}" dt="2021-08-17T02:13:54.232" v="3346" actId="47"/>
        <pc:sldMkLst>
          <pc:docMk/>
          <pc:sldMk cId="213194613" sldId="302"/>
        </pc:sldMkLst>
        <pc:graphicFrameChg chg="del modGraphic">
          <ac:chgData name="Kenny" userId="193f64afb67cfd22" providerId="LiveId" clId="{82D70AAF-298F-40FE-9F80-7B416BF6EF0D}" dt="2021-08-16T11:22:45.553" v="3337" actId="478"/>
          <ac:graphicFrameMkLst>
            <pc:docMk/>
            <pc:sldMk cId="213194613" sldId="302"/>
            <ac:graphicFrameMk id="14" creationId="{E11EFDB5-F2AB-4023-8FA4-3AD2906A5781}"/>
          </ac:graphicFrameMkLst>
        </pc:graphicFrameChg>
      </pc:sldChg>
      <pc:sldChg chg="delSp modSp add mod">
        <pc:chgData name="Kenny" userId="193f64afb67cfd22" providerId="LiveId" clId="{82D70AAF-298F-40FE-9F80-7B416BF6EF0D}" dt="2021-08-17T03:37:09.386" v="3603" actId="478"/>
        <pc:sldMkLst>
          <pc:docMk/>
          <pc:sldMk cId="4099810364" sldId="303"/>
        </pc:sldMkLst>
        <pc:spChg chg="del mod">
          <ac:chgData name="Kenny" userId="193f64afb67cfd22" providerId="LiveId" clId="{82D70AAF-298F-40FE-9F80-7B416BF6EF0D}" dt="2021-08-17T03:37:09.386" v="3603" actId="478"/>
          <ac:spMkLst>
            <pc:docMk/>
            <pc:sldMk cId="4099810364" sldId="303"/>
            <ac:spMk id="2" creationId="{77341D12-640D-4E83-8D48-9DB04DB61DF6}"/>
          </ac:spMkLst>
        </pc:spChg>
        <pc:graphicFrameChg chg="mod modGraphic">
          <ac:chgData name="Kenny" userId="193f64afb67cfd22" providerId="LiveId" clId="{82D70AAF-298F-40FE-9F80-7B416BF6EF0D}" dt="2021-08-17T02:19:39.757" v="3509"/>
          <ac:graphicFrameMkLst>
            <pc:docMk/>
            <pc:sldMk cId="4099810364" sldId="303"/>
            <ac:graphicFrameMk id="14" creationId="{E11EFDB5-F2AB-4023-8FA4-3AD2906A5781}"/>
          </ac:graphicFrameMkLst>
        </pc:graphicFrameChg>
      </pc:sldChg>
      <pc:sldChg chg="delSp modSp add mod">
        <pc:chgData name="Kenny" userId="193f64afb67cfd22" providerId="LiveId" clId="{82D70AAF-298F-40FE-9F80-7B416BF6EF0D}" dt="2021-08-17T03:50:13.944" v="3765" actId="20577"/>
        <pc:sldMkLst>
          <pc:docMk/>
          <pc:sldMk cId="1756247295" sldId="304"/>
        </pc:sldMkLst>
        <pc:spChg chg="del">
          <ac:chgData name="Kenny" userId="193f64afb67cfd22" providerId="LiveId" clId="{82D70AAF-298F-40FE-9F80-7B416BF6EF0D}" dt="2021-08-17T03:37:14.610" v="3604" actId="478"/>
          <ac:spMkLst>
            <pc:docMk/>
            <pc:sldMk cId="1756247295" sldId="304"/>
            <ac:spMk id="2" creationId="{77341D12-640D-4E83-8D48-9DB04DB61DF6}"/>
          </ac:spMkLst>
        </pc:spChg>
        <pc:graphicFrameChg chg="mod modGraphic">
          <ac:chgData name="Kenny" userId="193f64afb67cfd22" providerId="LiveId" clId="{82D70AAF-298F-40FE-9F80-7B416BF6EF0D}" dt="2021-08-17T03:50:13.944" v="3765" actId="20577"/>
          <ac:graphicFrameMkLst>
            <pc:docMk/>
            <pc:sldMk cId="1756247295" sldId="304"/>
            <ac:graphicFrameMk id="14" creationId="{E11EFDB5-F2AB-4023-8FA4-3AD2906A5781}"/>
          </ac:graphicFrameMkLst>
        </pc:graphicFrameChg>
      </pc:sldChg>
      <pc:sldChg chg="addSp delSp modSp new mod ord">
        <pc:chgData name="Kenny" userId="193f64afb67cfd22" providerId="LiveId" clId="{82D70AAF-298F-40FE-9F80-7B416BF6EF0D}" dt="2021-08-17T03:43:24.136" v="3656"/>
        <pc:sldMkLst>
          <pc:docMk/>
          <pc:sldMk cId="164266451" sldId="305"/>
        </pc:sldMkLst>
        <pc:spChg chg="mod">
          <ac:chgData name="Kenny" userId="193f64afb67cfd22" providerId="LiveId" clId="{82D70AAF-298F-40FE-9F80-7B416BF6EF0D}" dt="2021-08-17T03:42:07.186" v="3640" actId="20577"/>
          <ac:spMkLst>
            <pc:docMk/>
            <pc:sldMk cId="164266451" sldId="305"/>
            <ac:spMk id="2" creationId="{76E8BC57-4AB5-4030-A6F9-1B54CC1F0E5E}"/>
          </ac:spMkLst>
        </pc:spChg>
        <pc:graphicFrameChg chg="add del mod modGraphic">
          <ac:chgData name="Kenny" userId="193f64afb67cfd22" providerId="LiveId" clId="{82D70AAF-298F-40FE-9F80-7B416BF6EF0D}" dt="2021-08-17T03:42:34.637" v="3649" actId="478"/>
          <ac:graphicFrameMkLst>
            <pc:docMk/>
            <pc:sldMk cId="164266451" sldId="305"/>
            <ac:graphicFrameMk id="3" creationId="{F713AF7B-C7D2-4432-A608-5F77030A3875}"/>
          </ac:graphicFrameMkLst>
        </pc:graphicFrameChg>
        <pc:picChg chg="add mod">
          <ac:chgData name="Kenny" userId="193f64afb67cfd22" providerId="LiveId" clId="{82D70AAF-298F-40FE-9F80-7B416BF6EF0D}" dt="2021-08-17T03:43:13.324" v="3654" actId="1076"/>
          <ac:picMkLst>
            <pc:docMk/>
            <pc:sldMk cId="164266451" sldId="305"/>
            <ac:picMk id="5" creationId="{62CA3145-150C-48DA-918A-FD53F39A7069}"/>
          </ac:picMkLst>
        </pc:picChg>
      </pc:sldChg>
      <pc:sldChg chg="addSp modSp new mod">
        <pc:chgData name="Kenny" userId="193f64afb67cfd22" providerId="LiveId" clId="{82D70AAF-298F-40FE-9F80-7B416BF6EF0D}" dt="2021-08-17T03:44:30.155" v="3673" actId="20577"/>
        <pc:sldMkLst>
          <pc:docMk/>
          <pc:sldMk cId="4150607619" sldId="306"/>
        </pc:sldMkLst>
        <pc:spChg chg="mod">
          <ac:chgData name="Kenny" userId="193f64afb67cfd22" providerId="LiveId" clId="{82D70AAF-298F-40FE-9F80-7B416BF6EF0D}" dt="2021-08-17T03:44:30.155" v="3673" actId="20577"/>
          <ac:spMkLst>
            <pc:docMk/>
            <pc:sldMk cId="4150607619" sldId="306"/>
            <ac:spMk id="2" creationId="{ADC4C922-629B-47A4-9931-C1E1426FBF14}"/>
          </ac:spMkLst>
        </pc:spChg>
        <pc:picChg chg="add mod">
          <ac:chgData name="Kenny" userId="193f64afb67cfd22" providerId="LiveId" clId="{82D70AAF-298F-40FE-9F80-7B416BF6EF0D}" dt="2021-08-17T03:44:25.269" v="3659" actId="1076"/>
          <ac:picMkLst>
            <pc:docMk/>
            <pc:sldMk cId="4150607619" sldId="306"/>
            <ac:picMk id="4" creationId="{4DE19C2A-E884-4452-98D2-2D3DA005A81D}"/>
          </ac:picMkLst>
        </pc:picChg>
      </pc:sldChg>
      <pc:sldChg chg="addSp delSp modSp new mod">
        <pc:chgData name="Kenny" userId="193f64afb67cfd22" providerId="LiveId" clId="{82D70AAF-298F-40FE-9F80-7B416BF6EF0D}" dt="2021-08-17T03:53:01.390" v="3849" actId="478"/>
        <pc:sldMkLst>
          <pc:docMk/>
          <pc:sldMk cId="1798616678" sldId="307"/>
        </pc:sldMkLst>
        <pc:spChg chg="mod">
          <ac:chgData name="Kenny" userId="193f64afb67cfd22" providerId="LiveId" clId="{82D70AAF-298F-40FE-9F80-7B416BF6EF0D}" dt="2021-08-17T03:51:57.839" v="3834" actId="20577"/>
          <ac:spMkLst>
            <pc:docMk/>
            <pc:sldMk cId="1798616678" sldId="307"/>
            <ac:spMk id="2" creationId="{D9217832-DA5D-4B53-AC67-3D4DCBB122C3}"/>
          </ac:spMkLst>
        </pc:spChg>
        <pc:spChg chg="add mod">
          <ac:chgData name="Kenny" userId="193f64afb67cfd22" providerId="LiveId" clId="{82D70AAF-298F-40FE-9F80-7B416BF6EF0D}" dt="2021-08-17T03:51:00.013" v="3776" actId="1076"/>
          <ac:spMkLst>
            <pc:docMk/>
            <pc:sldMk cId="1798616678" sldId="307"/>
            <ac:spMk id="3" creationId="{F95ECABC-72B5-4634-BC64-4B1A7ECA8B69}"/>
          </ac:spMkLst>
        </pc:spChg>
        <pc:spChg chg="add mod">
          <ac:chgData name="Kenny" userId="193f64afb67cfd22" providerId="LiveId" clId="{82D70AAF-298F-40FE-9F80-7B416BF6EF0D}" dt="2021-08-17T03:51:09.792" v="3800" actId="20577"/>
          <ac:spMkLst>
            <pc:docMk/>
            <pc:sldMk cId="1798616678" sldId="307"/>
            <ac:spMk id="4" creationId="{36A967AA-6C25-40B3-81C5-D3FA6CE88503}"/>
          </ac:spMkLst>
        </pc:spChg>
        <pc:spChg chg="add mod">
          <ac:chgData name="Kenny" userId="193f64afb67cfd22" providerId="LiveId" clId="{82D70AAF-298F-40FE-9F80-7B416BF6EF0D}" dt="2021-08-17T03:52:11.103" v="3835" actId="1076"/>
          <ac:spMkLst>
            <pc:docMk/>
            <pc:sldMk cId="1798616678" sldId="307"/>
            <ac:spMk id="5" creationId="{462A1033-444D-47E8-8160-E52769DF5302}"/>
          </ac:spMkLst>
        </pc:spChg>
        <pc:spChg chg="add mod">
          <ac:chgData name="Kenny" userId="193f64afb67cfd22" providerId="LiveId" clId="{82D70AAF-298F-40FE-9F80-7B416BF6EF0D}" dt="2021-08-17T03:52:11.103" v="3835" actId="1076"/>
          <ac:spMkLst>
            <pc:docMk/>
            <pc:sldMk cId="1798616678" sldId="307"/>
            <ac:spMk id="6" creationId="{4814F9DD-9468-4190-A8F0-48E34DD22E8B}"/>
          </ac:spMkLst>
        </pc:spChg>
        <pc:spChg chg="add del">
          <ac:chgData name="Kenny" userId="193f64afb67cfd22" providerId="LiveId" clId="{82D70AAF-298F-40FE-9F80-7B416BF6EF0D}" dt="2021-08-17T03:52:29.834" v="3837" actId="478"/>
          <ac:spMkLst>
            <pc:docMk/>
            <pc:sldMk cId="1798616678" sldId="307"/>
            <ac:spMk id="7" creationId="{15ACE9EF-CCF5-4A51-BEF9-564DC73443A4}"/>
          </ac:spMkLst>
        </pc:spChg>
        <pc:spChg chg="add del mod">
          <ac:chgData name="Kenny" userId="193f64afb67cfd22" providerId="LiveId" clId="{82D70AAF-298F-40FE-9F80-7B416BF6EF0D}" dt="2021-08-17T03:53:01.390" v="3849" actId="478"/>
          <ac:spMkLst>
            <pc:docMk/>
            <pc:sldMk cId="1798616678" sldId="307"/>
            <ac:spMk id="8" creationId="{C4584EFE-B6E7-4614-A797-E83AD6F3ADD3}"/>
          </ac:spMkLst>
        </pc:spChg>
      </pc:sldChg>
      <pc:sldMasterChg chg="addSp delSp modSp mod modSldLayout">
        <pc:chgData name="Kenny" userId="193f64afb67cfd22" providerId="LiveId" clId="{82D70AAF-298F-40FE-9F80-7B416BF6EF0D}" dt="2021-08-17T03:54:52.084" v="3867" actId="478"/>
        <pc:sldMasterMkLst>
          <pc:docMk/>
          <pc:sldMasterMk cId="361490062" sldId="2147483648"/>
        </pc:sldMasterMkLst>
        <pc:spChg chg="del">
          <ac:chgData name="Kenny" userId="193f64afb67cfd22" providerId="LiveId" clId="{82D70AAF-298F-40FE-9F80-7B416BF6EF0D}" dt="2021-08-16T06:03:33.551" v="626" actId="478"/>
          <ac:spMkLst>
            <pc:docMk/>
            <pc:sldMasterMk cId="361490062" sldId="2147483648"/>
            <ac:spMk id="2" creationId="{2AD582B8-5F43-4E9E-9062-6EFAFB19F77F}"/>
          </ac:spMkLst>
        </pc:spChg>
        <pc:spChg chg="add mod">
          <ac:chgData name="Kenny" userId="193f64afb67cfd22" providerId="LiveId" clId="{82D70AAF-298F-40FE-9F80-7B416BF6EF0D}" dt="2021-08-16T06:03:29.075" v="625"/>
          <ac:spMkLst>
            <pc:docMk/>
            <pc:sldMasterMk cId="361490062" sldId="2147483648"/>
            <ac:spMk id="3" creationId="{F2FDE95F-F3FE-43A3-904B-88CB60E89576}"/>
          </ac:spMkLst>
        </pc:spChg>
        <pc:sldLayoutChg chg="delSp modSp mod">
          <pc:chgData name="Kenny" userId="193f64afb67cfd22" providerId="LiveId" clId="{82D70AAF-298F-40FE-9F80-7B416BF6EF0D}" dt="2021-08-17T03:45:05.083" v="3693" actId="478"/>
          <pc:sldLayoutMkLst>
            <pc:docMk/>
            <pc:sldMasterMk cId="361490062" sldId="2147483648"/>
            <pc:sldLayoutMk cId="3784307866" sldId="2147483665"/>
          </pc:sldLayoutMkLst>
          <pc:spChg chg="mod">
            <ac:chgData name="Kenny" userId="193f64afb67cfd22" providerId="LiveId" clId="{82D70AAF-298F-40FE-9F80-7B416BF6EF0D}" dt="2021-08-17T03:44:45.483" v="3681" actId="20577"/>
            <ac:spMkLst>
              <pc:docMk/>
              <pc:sldMasterMk cId="361490062" sldId="2147483648"/>
              <pc:sldLayoutMk cId="3784307866" sldId="2147483665"/>
              <ac:spMk id="146" creationId="{00000000-0000-0000-0000-000000000000}"/>
            </ac:spMkLst>
          </pc:spChg>
          <pc:spChg chg="mod">
            <ac:chgData name="Kenny" userId="193f64afb67cfd22" providerId="LiveId" clId="{82D70AAF-298F-40FE-9F80-7B416BF6EF0D}" dt="2021-08-17T03:44:49.096" v="3686" actId="20577"/>
            <ac:spMkLst>
              <pc:docMk/>
              <pc:sldMasterMk cId="361490062" sldId="2147483648"/>
              <pc:sldLayoutMk cId="3784307866" sldId="2147483665"/>
              <ac:spMk id="149" creationId="{00000000-0000-0000-0000-000000000000}"/>
            </ac:spMkLst>
          </pc:spChg>
          <pc:spChg chg="mod">
            <ac:chgData name="Kenny" userId="193f64afb67cfd22" providerId="LiveId" clId="{82D70AAF-298F-40FE-9F80-7B416BF6EF0D}" dt="2021-08-17T03:44:50.587" v="3689" actId="20577"/>
            <ac:spMkLst>
              <pc:docMk/>
              <pc:sldMasterMk cId="361490062" sldId="2147483648"/>
              <pc:sldLayoutMk cId="3784307866" sldId="2147483665"/>
              <ac:spMk id="150" creationId="{00000000-0000-0000-0000-000000000000}"/>
            </ac:spMkLst>
          </pc:spChg>
          <pc:spChg chg="del">
            <ac:chgData name="Kenny" userId="193f64afb67cfd22" providerId="LiveId" clId="{82D70AAF-298F-40FE-9F80-7B416BF6EF0D}" dt="2021-08-17T03:45:05.083" v="3693" actId="478"/>
            <ac:spMkLst>
              <pc:docMk/>
              <pc:sldMasterMk cId="361490062" sldId="2147483648"/>
              <pc:sldLayoutMk cId="3784307866" sldId="2147483665"/>
              <ac:spMk id="151" creationId="{00000000-0000-0000-0000-000000000000}"/>
            </ac:spMkLst>
          </pc:spChg>
          <pc:spChg chg="del mod">
            <ac:chgData name="Kenny" userId="193f64afb67cfd22" providerId="LiveId" clId="{82D70AAF-298F-40FE-9F80-7B416BF6EF0D}" dt="2021-08-17T03:44:59.051" v="3692" actId="478"/>
            <ac:spMkLst>
              <pc:docMk/>
              <pc:sldMasterMk cId="361490062" sldId="2147483648"/>
              <pc:sldLayoutMk cId="3784307866" sldId="2147483665"/>
              <ac:spMk id="152" creationId="{00000000-0000-0000-0000-000000000000}"/>
            </ac:spMkLst>
          </pc:spChg>
        </pc:sldLayoutChg>
        <pc:sldLayoutChg chg="delSp modSp mod">
          <pc:chgData name="Kenny" userId="193f64afb67cfd22" providerId="LiveId" clId="{82D70AAF-298F-40FE-9F80-7B416BF6EF0D}" dt="2021-08-17T03:54:52.084" v="3867" actId="478"/>
          <pc:sldLayoutMkLst>
            <pc:docMk/>
            <pc:sldMasterMk cId="361490062" sldId="2147483648"/>
            <pc:sldLayoutMk cId="3494746977" sldId="2147483666"/>
          </pc:sldLayoutMkLst>
          <pc:spChg chg="mod">
            <ac:chgData name="Kenny" userId="193f64afb67cfd22" providerId="LiveId" clId="{82D70AAF-298F-40FE-9F80-7B416BF6EF0D}" dt="2021-08-17T03:45:45.498" v="3750" actId="20577"/>
            <ac:spMkLst>
              <pc:docMk/>
              <pc:sldMasterMk cId="361490062" sldId="2147483648"/>
              <pc:sldLayoutMk cId="3494746977" sldId="2147483666"/>
              <ac:spMk id="4" creationId="{00000000-0000-0000-0000-000000000000}"/>
            </ac:spMkLst>
          </pc:spChg>
          <pc:spChg chg="mod">
            <ac:chgData name="Kenny" userId="193f64afb67cfd22" providerId="LiveId" clId="{82D70AAF-298F-40FE-9F80-7B416BF6EF0D}" dt="2021-08-17T03:46:03.202" v="3751"/>
            <ac:spMkLst>
              <pc:docMk/>
              <pc:sldMasterMk cId="361490062" sldId="2147483648"/>
              <pc:sldLayoutMk cId="3494746977" sldId="2147483666"/>
              <ac:spMk id="55" creationId="{00000000-0000-0000-0000-000000000000}"/>
            </ac:spMkLst>
          </pc:spChg>
          <pc:spChg chg="del">
            <ac:chgData name="Kenny" userId="193f64afb67cfd22" providerId="LiveId" clId="{82D70AAF-298F-40FE-9F80-7B416BF6EF0D}" dt="2021-08-17T03:54:52.084" v="3867" actId="478"/>
            <ac:spMkLst>
              <pc:docMk/>
              <pc:sldMasterMk cId="361490062" sldId="2147483648"/>
              <pc:sldLayoutMk cId="3494746977" sldId="2147483666"/>
              <ac:spMk id="60" creationId="{00000000-0000-0000-0000-000000000000}"/>
            </ac:spMkLst>
          </pc:spChg>
          <pc:spChg chg="del">
            <ac:chgData name="Kenny" userId="193f64afb67cfd22" providerId="LiveId" clId="{82D70AAF-298F-40FE-9F80-7B416BF6EF0D}" dt="2021-08-17T03:54:17.100" v="3853" actId="478"/>
            <ac:spMkLst>
              <pc:docMk/>
              <pc:sldMasterMk cId="361490062" sldId="2147483648"/>
              <pc:sldLayoutMk cId="3494746977" sldId="2147483666"/>
              <ac:spMk id="61" creationId="{00000000-0000-0000-0000-000000000000}"/>
            </ac:spMkLst>
          </pc:spChg>
          <pc:spChg chg="mod">
            <ac:chgData name="Kenny" userId="193f64afb67cfd22" providerId="LiveId" clId="{82D70AAF-298F-40FE-9F80-7B416BF6EF0D}" dt="2021-08-17T03:45:28.676" v="3731" actId="20577"/>
            <ac:spMkLst>
              <pc:docMk/>
              <pc:sldMasterMk cId="361490062" sldId="2147483648"/>
              <pc:sldLayoutMk cId="3494746977" sldId="2147483666"/>
              <ac:spMk id="67" creationId="{00000000-0000-0000-0000-000000000000}"/>
            </ac:spMkLst>
          </pc:spChg>
          <pc:spChg chg="mod">
            <ac:chgData name="Kenny" userId="193f64afb67cfd22" providerId="LiveId" clId="{82D70AAF-298F-40FE-9F80-7B416BF6EF0D}" dt="2021-08-17T03:45:31.826" v="3732" actId="20577"/>
            <ac:spMkLst>
              <pc:docMk/>
              <pc:sldMasterMk cId="361490062" sldId="2147483648"/>
              <pc:sldLayoutMk cId="3494746977" sldId="2147483666"/>
              <ac:spMk id="68" creationId="{00000000-0000-0000-0000-000000000000}"/>
            </ac:spMkLst>
          </pc:spChg>
          <pc:spChg chg="mod">
            <ac:chgData name="Kenny" userId="193f64afb67cfd22" providerId="LiveId" clId="{82D70AAF-298F-40FE-9F80-7B416BF6EF0D}" dt="2021-08-17T03:45:33.310" v="3733" actId="20577"/>
            <ac:spMkLst>
              <pc:docMk/>
              <pc:sldMasterMk cId="361490062" sldId="2147483648"/>
              <pc:sldLayoutMk cId="3494746977" sldId="2147483666"/>
              <ac:spMk id="69" creationId="{00000000-0000-0000-0000-000000000000}"/>
            </ac:spMkLst>
          </pc:spChg>
          <pc:spChg chg="mod">
            <ac:chgData name="Kenny" userId="193f64afb67cfd22" providerId="LiveId" clId="{82D70AAF-298F-40FE-9F80-7B416BF6EF0D}" dt="2021-08-17T03:45:34.496" v="3734" actId="20577"/>
            <ac:spMkLst>
              <pc:docMk/>
              <pc:sldMasterMk cId="361490062" sldId="2147483648"/>
              <pc:sldLayoutMk cId="3494746977" sldId="2147483666"/>
              <ac:spMk id="70" creationId="{00000000-0000-0000-0000-000000000000}"/>
            </ac:spMkLst>
          </pc:spChg>
          <pc:spChg chg="del mod">
            <ac:chgData name="Kenny" userId="193f64afb67cfd22" providerId="LiveId" clId="{82D70AAF-298F-40FE-9F80-7B416BF6EF0D}" dt="2021-08-17T03:54:52.084" v="3867" actId="478"/>
            <ac:spMkLst>
              <pc:docMk/>
              <pc:sldMasterMk cId="361490062" sldId="2147483648"/>
              <pc:sldLayoutMk cId="3494746977" sldId="2147483666"/>
              <ac:spMk id="71" creationId="{00000000-0000-0000-0000-000000000000}"/>
            </ac:spMkLst>
          </pc:spChg>
          <pc:spChg chg="del mod">
            <ac:chgData name="Kenny" userId="193f64afb67cfd22" providerId="LiveId" clId="{82D70AAF-298F-40FE-9F80-7B416BF6EF0D}" dt="2021-08-17T03:54:17.100" v="3853" actId="478"/>
            <ac:spMkLst>
              <pc:docMk/>
              <pc:sldMasterMk cId="361490062" sldId="2147483648"/>
              <pc:sldLayoutMk cId="3494746977" sldId="2147483666"/>
              <ac:spMk id="72" creationId="{00000000-0000-0000-0000-000000000000}"/>
            </ac:spMkLst>
          </pc:spChg>
          <pc:cxnChg chg="del">
            <ac:chgData name="Kenny" userId="193f64afb67cfd22" providerId="LiveId" clId="{82D70AAF-298F-40FE-9F80-7B416BF6EF0D}" dt="2021-08-17T03:54:52.084" v="3867" actId="478"/>
            <ac:cxnSpMkLst>
              <pc:docMk/>
              <pc:sldMasterMk cId="361490062" sldId="2147483648"/>
              <pc:sldLayoutMk cId="3494746977" sldId="2147483666"/>
              <ac:cxnSpMk id="65" creationId="{00000000-0000-0000-0000-000000000000}"/>
            </ac:cxnSpMkLst>
          </pc:cxnChg>
          <pc:cxnChg chg="del">
            <ac:chgData name="Kenny" userId="193f64afb67cfd22" providerId="LiveId" clId="{82D70AAF-298F-40FE-9F80-7B416BF6EF0D}" dt="2021-08-17T03:54:17.100" v="3853" actId="478"/>
            <ac:cxnSpMkLst>
              <pc:docMk/>
              <pc:sldMasterMk cId="361490062" sldId="2147483648"/>
              <pc:sldLayoutMk cId="3494746977" sldId="2147483666"/>
              <ac:cxnSpMk id="66" creationId="{00000000-0000-0000-0000-000000000000}"/>
            </ac:cxnSpMkLst>
          </pc:cxnChg>
        </pc:sldLayoutChg>
        <pc:sldLayoutChg chg="modSp mod">
          <pc:chgData name="Kenny" userId="193f64afb67cfd22" providerId="LiveId" clId="{82D70AAF-298F-40FE-9F80-7B416BF6EF0D}" dt="2021-08-17T03:45:13.895" v="3711" actId="20577"/>
          <pc:sldLayoutMkLst>
            <pc:docMk/>
            <pc:sldMasterMk cId="361490062" sldId="2147483648"/>
            <pc:sldLayoutMk cId="2545269805" sldId="2147483667"/>
          </pc:sldLayoutMkLst>
          <pc:spChg chg="mod">
            <ac:chgData name="Kenny" userId="193f64afb67cfd22" providerId="LiveId" clId="{82D70AAF-298F-40FE-9F80-7B416BF6EF0D}" dt="2021-08-17T03:45:13.895" v="3711" actId="20577"/>
            <ac:spMkLst>
              <pc:docMk/>
              <pc:sldMasterMk cId="361490062" sldId="2147483648"/>
              <pc:sldLayoutMk cId="2545269805" sldId="2147483667"/>
              <ac:spMk id="56" creationId="{00000000-0000-0000-0000-000000000000}"/>
            </ac:spMkLst>
          </pc:spChg>
        </pc:sldLayoutChg>
        <pc:sldLayoutChg chg="delSp modSp mod">
          <pc:chgData name="Kenny" userId="193f64afb67cfd22" providerId="LiveId" clId="{82D70AAF-298F-40FE-9F80-7B416BF6EF0D}" dt="2021-08-17T03:45:18.275" v="3719" actId="20577"/>
          <pc:sldLayoutMkLst>
            <pc:docMk/>
            <pc:sldMasterMk cId="361490062" sldId="2147483648"/>
            <pc:sldLayoutMk cId="2473952172" sldId="2147483668"/>
          </pc:sldLayoutMkLst>
          <pc:spChg chg="mod">
            <ac:chgData name="Kenny" userId="193f64afb67cfd22" providerId="LiveId" clId="{82D70AAF-298F-40FE-9F80-7B416BF6EF0D}" dt="2021-08-17T03:36:23.888" v="3598" actId="1076"/>
            <ac:spMkLst>
              <pc:docMk/>
              <pc:sldMasterMk cId="361490062" sldId="2147483648"/>
              <pc:sldLayoutMk cId="2473952172" sldId="2147483668"/>
              <ac:spMk id="60" creationId="{00000000-0000-0000-0000-000000000000}"/>
            </ac:spMkLst>
          </pc:spChg>
          <pc:spChg chg="del">
            <ac:chgData name="Kenny" userId="193f64afb67cfd22" providerId="LiveId" clId="{82D70AAF-298F-40FE-9F80-7B416BF6EF0D}" dt="2021-08-17T02:22:20.771" v="3590" actId="478"/>
            <ac:spMkLst>
              <pc:docMk/>
              <pc:sldMasterMk cId="361490062" sldId="2147483648"/>
              <pc:sldLayoutMk cId="2473952172" sldId="2147483668"/>
              <ac:spMk id="61" creationId="{00000000-0000-0000-0000-000000000000}"/>
            </ac:spMkLst>
          </pc:spChg>
          <pc:spChg chg="mod">
            <ac:chgData name="Kenny" userId="193f64afb67cfd22" providerId="LiveId" clId="{82D70AAF-298F-40FE-9F80-7B416BF6EF0D}" dt="2021-08-17T03:45:18.275" v="3719" actId="20577"/>
            <ac:spMkLst>
              <pc:docMk/>
              <pc:sldMasterMk cId="361490062" sldId="2147483648"/>
              <pc:sldLayoutMk cId="2473952172" sldId="2147483668"/>
              <ac:spMk id="63" creationId="{00000000-0000-0000-0000-000000000000}"/>
            </ac:spMkLst>
          </pc:spChg>
          <pc:cxnChg chg="del">
            <ac:chgData name="Kenny" userId="193f64afb67cfd22" providerId="LiveId" clId="{82D70AAF-298F-40FE-9F80-7B416BF6EF0D}" dt="2021-08-17T02:22:22.953" v="3591" actId="478"/>
            <ac:cxnSpMkLst>
              <pc:docMk/>
              <pc:sldMasterMk cId="361490062" sldId="2147483648"/>
              <pc:sldLayoutMk cId="2473952172" sldId="2147483668"/>
              <ac:cxnSpMk id="64" creationId="{00000000-0000-0000-0000-000000000000}"/>
            </ac:cxnSpMkLst>
          </pc:cxnChg>
        </pc:sldLayoutChg>
      </pc:sldMasterChg>
    </pc:docChg>
  </pc:docChgLst>
  <pc:docChgLst>
    <pc:chgData name="Kenny" userId="193f64afb67cfd22" providerId="LiveId" clId="{A1489435-87B3-4229-A62D-A4BD5CB19268}"/>
    <pc:docChg chg="undo custSel addSld delSld modSld">
      <pc:chgData name="Kenny" userId="193f64afb67cfd22" providerId="LiveId" clId="{A1489435-87B3-4229-A62D-A4BD5CB19268}" dt="2021-11-19T11:42:02.782" v="42" actId="478"/>
      <pc:docMkLst>
        <pc:docMk/>
      </pc:docMkLst>
      <pc:sldChg chg="modSp mod">
        <pc:chgData name="Kenny" userId="193f64afb67cfd22" providerId="LiveId" clId="{A1489435-87B3-4229-A62D-A4BD5CB19268}" dt="2021-10-29T10:36:49.274" v="36" actId="20577"/>
        <pc:sldMkLst>
          <pc:docMk/>
          <pc:sldMk cId="1750707404" sldId="260"/>
        </pc:sldMkLst>
        <pc:spChg chg="mod">
          <ac:chgData name="Kenny" userId="193f64afb67cfd22" providerId="LiveId" clId="{A1489435-87B3-4229-A62D-A4BD5CB19268}" dt="2021-10-29T10:36:49.274" v="36" actId="20577"/>
          <ac:spMkLst>
            <pc:docMk/>
            <pc:sldMk cId="1750707404" sldId="260"/>
            <ac:spMk id="18" creationId="{781F3B3B-D560-475D-8264-5D4591D6B127}"/>
          </ac:spMkLst>
        </pc:spChg>
      </pc:sldChg>
      <pc:sldChg chg="modSp mod">
        <pc:chgData name="Kenny" userId="193f64afb67cfd22" providerId="LiveId" clId="{A1489435-87B3-4229-A62D-A4BD5CB19268}" dt="2021-10-29T11:35:28.413" v="37" actId="1076"/>
        <pc:sldMkLst>
          <pc:docMk/>
          <pc:sldMk cId="4054596480" sldId="354"/>
        </pc:sldMkLst>
        <pc:spChg chg="mod">
          <ac:chgData name="Kenny" userId="193f64afb67cfd22" providerId="LiveId" clId="{A1489435-87B3-4229-A62D-A4BD5CB19268}" dt="2021-10-29T11:35:28.413" v="37" actId="1076"/>
          <ac:spMkLst>
            <pc:docMk/>
            <pc:sldMk cId="4054596480" sldId="354"/>
            <ac:spMk id="19" creationId="{10FA8255-5732-4908-B89B-0A9276F8CE29}"/>
          </ac:spMkLst>
        </pc:spChg>
      </pc:sldChg>
      <pc:sldChg chg="modNotesTx">
        <pc:chgData name="Kenny" userId="193f64afb67cfd22" providerId="LiveId" clId="{A1489435-87B3-4229-A62D-A4BD5CB19268}" dt="2021-10-29T05:27:09.349" v="30"/>
        <pc:sldMkLst>
          <pc:docMk/>
          <pc:sldMk cId="508405821" sldId="365"/>
        </pc:sldMkLst>
      </pc:sldChg>
      <pc:sldChg chg="modSp mod">
        <pc:chgData name="Kenny" userId="193f64afb67cfd22" providerId="LiveId" clId="{A1489435-87B3-4229-A62D-A4BD5CB19268}" dt="2021-11-01T05:59:56.920" v="41" actId="20577"/>
        <pc:sldMkLst>
          <pc:docMk/>
          <pc:sldMk cId="915345516" sldId="413"/>
        </pc:sldMkLst>
        <pc:spChg chg="mod">
          <ac:chgData name="Kenny" userId="193f64afb67cfd22" providerId="LiveId" clId="{A1489435-87B3-4229-A62D-A4BD5CB19268}" dt="2021-11-01T05:59:56.920" v="41" actId="20577"/>
          <ac:spMkLst>
            <pc:docMk/>
            <pc:sldMk cId="915345516" sldId="413"/>
            <ac:spMk id="2" creationId="{6D4FFBD6-9FEA-4C43-8EA8-BC856AECE055}"/>
          </ac:spMkLst>
        </pc:spChg>
      </pc:sldChg>
      <pc:sldChg chg="delSp mod">
        <pc:chgData name="Kenny" userId="193f64afb67cfd22" providerId="LiveId" clId="{A1489435-87B3-4229-A62D-A4BD5CB19268}" dt="2021-11-19T11:42:02.782" v="42" actId="478"/>
        <pc:sldMkLst>
          <pc:docMk/>
          <pc:sldMk cId="4251469896" sldId="419"/>
        </pc:sldMkLst>
        <pc:picChg chg="del">
          <ac:chgData name="Kenny" userId="193f64afb67cfd22" providerId="LiveId" clId="{A1489435-87B3-4229-A62D-A4BD5CB19268}" dt="2021-11-19T11:42:02.782" v="42" actId="478"/>
          <ac:picMkLst>
            <pc:docMk/>
            <pc:sldMk cId="4251469896" sldId="419"/>
            <ac:picMk id="6" creationId="{1475055A-ABE1-45B3-88D0-C23A868B2769}"/>
          </ac:picMkLst>
        </pc:picChg>
      </pc:sldChg>
      <pc:sldChg chg="modSp new mod">
        <pc:chgData name="Kenny" userId="193f64afb67cfd22" providerId="LiveId" clId="{A1489435-87B3-4229-A62D-A4BD5CB19268}" dt="2021-10-27T05:14:07.414" v="29" actId="122"/>
        <pc:sldMkLst>
          <pc:docMk/>
          <pc:sldMk cId="988232385" sldId="434"/>
        </pc:sldMkLst>
        <pc:spChg chg="mod">
          <ac:chgData name="Kenny" userId="193f64afb67cfd22" providerId="LiveId" clId="{A1489435-87B3-4229-A62D-A4BD5CB19268}" dt="2021-10-27T05:14:07.414" v="29" actId="122"/>
          <ac:spMkLst>
            <pc:docMk/>
            <pc:sldMk cId="988232385" sldId="434"/>
            <ac:spMk id="2" creationId="{3C1F91B8-0F87-44A4-BE19-372ABEE2F1D0}"/>
          </ac:spMkLst>
        </pc:spChg>
      </pc:sldChg>
      <pc:sldChg chg="new del">
        <pc:chgData name="Kenny" userId="193f64afb67cfd22" providerId="LiveId" clId="{A1489435-87B3-4229-A62D-A4BD5CB19268}" dt="2021-10-27T05:13:45.500" v="1" actId="680"/>
        <pc:sldMkLst>
          <pc:docMk/>
          <pc:sldMk cId="3423200808" sldId="434"/>
        </pc:sldMkLst>
      </pc:sldChg>
    </pc:docChg>
  </pc:docChgLst>
  <pc:docChgLst>
    <pc:chgData name="Kenny" userId="193f64afb67cfd22" providerId="LiveId" clId="{9348BCB9-53E1-442F-8AEE-B868C261FBBA}"/>
    <pc:docChg chg="undo custSel addSld delSld modSld sldOrd modMainMaster">
      <pc:chgData name="Kenny" userId="193f64afb67cfd22" providerId="LiveId" clId="{9348BCB9-53E1-442F-8AEE-B868C261FBBA}" dt="2021-09-17T09:38:14.954" v="9520" actId="47"/>
      <pc:docMkLst>
        <pc:docMk/>
      </pc:docMkLst>
      <pc:sldChg chg="modSp mod">
        <pc:chgData name="Kenny" userId="193f64afb67cfd22" providerId="LiveId" clId="{9348BCB9-53E1-442F-8AEE-B868C261FBBA}" dt="2021-08-24T02:53:35.300" v="15" actId="20577"/>
        <pc:sldMkLst>
          <pc:docMk/>
          <pc:sldMk cId="1750707404" sldId="260"/>
        </pc:sldMkLst>
        <pc:spChg chg="mod">
          <ac:chgData name="Kenny" userId="193f64afb67cfd22" providerId="LiveId" clId="{9348BCB9-53E1-442F-8AEE-B868C261FBBA}" dt="2021-08-24T02:52:38.840" v="11" actId="20577"/>
          <ac:spMkLst>
            <pc:docMk/>
            <pc:sldMk cId="1750707404" sldId="260"/>
            <ac:spMk id="2" creationId="{00000000-0000-0000-0000-000000000000}"/>
          </ac:spMkLst>
        </pc:spChg>
        <pc:spChg chg="mod">
          <ac:chgData name="Kenny" userId="193f64afb67cfd22" providerId="LiveId" clId="{9348BCB9-53E1-442F-8AEE-B868C261FBBA}" dt="2021-08-24T02:53:35.300" v="15" actId="20577"/>
          <ac:spMkLst>
            <pc:docMk/>
            <pc:sldMk cId="1750707404" sldId="260"/>
            <ac:spMk id="18" creationId="{781F3B3B-D560-475D-8264-5D4591D6B127}"/>
          </ac:spMkLst>
        </pc:spChg>
      </pc:sldChg>
      <pc:sldChg chg="modSp del mod">
        <pc:chgData name="Kenny" userId="193f64afb67cfd22" providerId="LiveId" clId="{9348BCB9-53E1-442F-8AEE-B868C261FBBA}" dt="2021-08-24T03:01:49.790" v="81" actId="2696"/>
        <pc:sldMkLst>
          <pc:docMk/>
          <pc:sldMk cId="3214876710" sldId="261"/>
        </pc:sldMkLst>
        <pc:spChg chg="mod">
          <ac:chgData name="Kenny" userId="193f64afb67cfd22" providerId="LiveId" clId="{9348BCB9-53E1-442F-8AEE-B868C261FBBA}" dt="2021-08-24T03:00:39.080" v="74" actId="1076"/>
          <ac:spMkLst>
            <pc:docMk/>
            <pc:sldMk cId="3214876710" sldId="261"/>
            <ac:spMk id="2" creationId="{00000000-0000-0000-0000-000000000000}"/>
          </ac:spMkLst>
        </pc:spChg>
        <pc:spChg chg="mod">
          <ac:chgData name="Kenny" userId="193f64afb67cfd22" providerId="LiveId" clId="{9348BCB9-53E1-442F-8AEE-B868C261FBBA}" dt="2021-08-24T03:00:39.080" v="74" actId="1076"/>
          <ac:spMkLst>
            <pc:docMk/>
            <pc:sldMk cId="3214876710" sldId="261"/>
            <ac:spMk id="3" creationId="{00000000-0000-0000-0000-000000000000}"/>
          </ac:spMkLst>
        </pc:spChg>
        <pc:spChg chg="mod">
          <ac:chgData name="Kenny" userId="193f64afb67cfd22" providerId="LiveId" clId="{9348BCB9-53E1-442F-8AEE-B868C261FBBA}" dt="2021-08-24T03:00:39.080" v="74" actId="1076"/>
          <ac:spMkLst>
            <pc:docMk/>
            <pc:sldMk cId="3214876710" sldId="261"/>
            <ac:spMk id="4" creationId="{00000000-0000-0000-0000-000000000000}"/>
          </ac:spMkLst>
        </pc:spChg>
        <pc:spChg chg="mod">
          <ac:chgData name="Kenny" userId="193f64afb67cfd22" providerId="LiveId" clId="{9348BCB9-53E1-442F-8AEE-B868C261FBBA}" dt="2021-08-24T03:00:39.080" v="74" actId="1076"/>
          <ac:spMkLst>
            <pc:docMk/>
            <pc:sldMk cId="3214876710" sldId="261"/>
            <ac:spMk id="5" creationId="{00000000-0000-0000-0000-000000000000}"/>
          </ac:spMkLst>
        </pc:spChg>
        <pc:spChg chg="mod">
          <ac:chgData name="Kenny" userId="193f64afb67cfd22" providerId="LiveId" clId="{9348BCB9-53E1-442F-8AEE-B868C261FBBA}" dt="2021-08-24T03:01:39.990" v="79" actId="1076"/>
          <ac:spMkLst>
            <pc:docMk/>
            <pc:sldMk cId="3214876710" sldId="261"/>
            <ac:spMk id="8" creationId="{00000000-0000-0000-0000-000000000000}"/>
          </ac:spMkLst>
        </pc:spChg>
        <pc:spChg chg="mod">
          <ac:chgData name="Kenny" userId="193f64afb67cfd22" providerId="LiveId" clId="{9348BCB9-53E1-442F-8AEE-B868C261FBBA}" dt="2021-08-24T03:00:39.080" v="74" actId="1076"/>
          <ac:spMkLst>
            <pc:docMk/>
            <pc:sldMk cId="3214876710" sldId="261"/>
            <ac:spMk id="9" creationId="{00000000-0000-0000-0000-000000000000}"/>
          </ac:spMkLst>
        </pc:spChg>
        <pc:spChg chg="mod">
          <ac:chgData name="Kenny" userId="193f64afb67cfd22" providerId="LiveId" clId="{9348BCB9-53E1-442F-8AEE-B868C261FBBA}" dt="2021-08-24T03:01:45.237" v="80" actId="1076"/>
          <ac:spMkLst>
            <pc:docMk/>
            <pc:sldMk cId="3214876710" sldId="261"/>
            <ac:spMk id="10" creationId="{00000000-0000-0000-0000-000000000000}"/>
          </ac:spMkLst>
        </pc:spChg>
        <pc:spChg chg="mod">
          <ac:chgData name="Kenny" userId="193f64afb67cfd22" providerId="LiveId" clId="{9348BCB9-53E1-442F-8AEE-B868C261FBBA}" dt="2021-08-24T03:00:39.080" v="74" actId="1076"/>
          <ac:spMkLst>
            <pc:docMk/>
            <pc:sldMk cId="3214876710" sldId="261"/>
            <ac:spMk id="11" creationId="{00000000-0000-0000-0000-000000000000}"/>
          </ac:spMkLst>
        </pc:spChg>
        <pc:spChg chg="mod">
          <ac:chgData name="Kenny" userId="193f64afb67cfd22" providerId="LiveId" clId="{9348BCB9-53E1-442F-8AEE-B868C261FBBA}" dt="2021-08-24T03:00:39.080" v="74" actId="1076"/>
          <ac:spMkLst>
            <pc:docMk/>
            <pc:sldMk cId="3214876710" sldId="261"/>
            <ac:spMk id="12" creationId="{2773484B-5ABC-4561-9F37-3A8254AFB8E9}"/>
          </ac:spMkLst>
        </pc:spChg>
        <pc:spChg chg="mod">
          <ac:chgData name="Kenny" userId="193f64afb67cfd22" providerId="LiveId" clId="{9348BCB9-53E1-442F-8AEE-B868C261FBBA}" dt="2021-08-24T03:00:31.409" v="72" actId="20577"/>
          <ac:spMkLst>
            <pc:docMk/>
            <pc:sldMk cId="3214876710" sldId="261"/>
            <ac:spMk id="13" creationId="{7959F547-2F3E-49F9-95CE-F6C206DB10D0}"/>
          </ac:spMkLst>
        </pc:spChg>
      </pc:sldChg>
      <pc:sldChg chg="addSp delSp modSp mod">
        <pc:chgData name="Kenny" userId="193f64afb67cfd22" providerId="LiveId" clId="{9348BCB9-53E1-442F-8AEE-B868C261FBBA}" dt="2021-08-24T06:43:57.610" v="1865" actId="1076"/>
        <pc:sldMkLst>
          <pc:docMk/>
          <pc:sldMk cId="107633850" sldId="262"/>
        </pc:sldMkLst>
        <pc:spChg chg="mod">
          <ac:chgData name="Kenny" userId="193f64afb67cfd22" providerId="LiveId" clId="{9348BCB9-53E1-442F-8AEE-B868C261FBBA}" dt="2021-08-24T03:06:29.314" v="198" actId="20577"/>
          <ac:spMkLst>
            <pc:docMk/>
            <pc:sldMk cId="107633850" sldId="262"/>
            <ac:spMk id="4" creationId="{00000000-0000-0000-0000-000000000000}"/>
          </ac:spMkLst>
        </pc:spChg>
        <pc:picChg chg="add del mod modCrop">
          <ac:chgData name="Kenny" userId="193f64afb67cfd22" providerId="LiveId" clId="{9348BCB9-53E1-442F-8AEE-B868C261FBBA}" dt="2021-08-24T06:39:49.380" v="1846" actId="478"/>
          <ac:picMkLst>
            <pc:docMk/>
            <pc:sldMk cId="107633850" sldId="262"/>
            <ac:picMk id="6" creationId="{A27E71CC-AB84-406F-AEB1-C60F860BA4F1}"/>
          </ac:picMkLst>
        </pc:picChg>
        <pc:picChg chg="add del mod modCrop">
          <ac:chgData name="Kenny" userId="193f64afb67cfd22" providerId="LiveId" clId="{9348BCB9-53E1-442F-8AEE-B868C261FBBA}" dt="2021-08-24T06:43:23.720" v="1857" actId="478"/>
          <ac:picMkLst>
            <pc:docMk/>
            <pc:sldMk cId="107633850" sldId="262"/>
            <ac:picMk id="8" creationId="{416366FA-363C-417F-BBDC-E6FB2E3B1078}"/>
          </ac:picMkLst>
        </pc:picChg>
        <pc:picChg chg="del">
          <ac:chgData name="Kenny" userId="193f64afb67cfd22" providerId="LiveId" clId="{9348BCB9-53E1-442F-8AEE-B868C261FBBA}" dt="2021-08-24T06:38:53.331" v="1837" actId="478"/>
          <ac:picMkLst>
            <pc:docMk/>
            <pc:sldMk cId="107633850" sldId="262"/>
            <ac:picMk id="10" creationId="{63E97BF9-E6E4-41C2-BE70-B7AB4D7FBD8C}"/>
          </ac:picMkLst>
        </pc:picChg>
        <pc:picChg chg="add mod modCrop">
          <ac:chgData name="Kenny" userId="193f64afb67cfd22" providerId="LiveId" clId="{9348BCB9-53E1-442F-8AEE-B868C261FBBA}" dt="2021-08-24T06:43:57.610" v="1865" actId="1076"/>
          <ac:picMkLst>
            <pc:docMk/>
            <pc:sldMk cId="107633850" sldId="262"/>
            <ac:picMk id="11" creationId="{E41B28CF-865F-4E0F-AD97-CEA15B61D0F3}"/>
          </ac:picMkLst>
        </pc:picChg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1958281314" sldId="293"/>
        </pc:sldMkLst>
      </pc:sldChg>
      <pc:sldChg chg="addSp delSp modSp mod modTransition">
        <pc:chgData name="Kenny" userId="193f64afb67cfd22" providerId="LiveId" clId="{9348BCB9-53E1-442F-8AEE-B868C261FBBA}" dt="2021-08-24T07:34:54.344" v="2126" actId="208"/>
        <pc:sldMkLst>
          <pc:docMk/>
          <pc:sldMk cId="2567565381" sldId="305"/>
        </pc:sldMkLst>
        <pc:spChg chg="mod">
          <ac:chgData name="Kenny" userId="193f64afb67cfd22" providerId="LiveId" clId="{9348BCB9-53E1-442F-8AEE-B868C261FBBA}" dt="2021-08-24T07:32:02.425" v="2098" actId="20577"/>
          <ac:spMkLst>
            <pc:docMk/>
            <pc:sldMk cId="2567565381" sldId="305"/>
            <ac:spMk id="2" creationId="{999C404B-0D92-43A0-B97A-8FF470819231}"/>
          </ac:spMkLst>
        </pc:spChg>
        <pc:spChg chg="mod">
          <ac:chgData name="Kenny" userId="193f64afb67cfd22" providerId="LiveId" clId="{9348BCB9-53E1-442F-8AEE-B868C261FBBA}" dt="2021-08-24T07:34:15.476" v="2116" actId="14100"/>
          <ac:spMkLst>
            <pc:docMk/>
            <pc:sldMk cId="2567565381" sldId="305"/>
            <ac:spMk id="7" creationId="{24B78145-FE97-4639-88FE-2FA602EBEB8C}"/>
          </ac:spMkLst>
        </pc:spChg>
        <pc:spChg chg="mod">
          <ac:chgData name="Kenny" userId="193f64afb67cfd22" providerId="LiveId" clId="{9348BCB9-53E1-442F-8AEE-B868C261FBBA}" dt="2021-08-24T07:34:18.578" v="2122" actId="1035"/>
          <ac:spMkLst>
            <pc:docMk/>
            <pc:sldMk cId="2567565381" sldId="305"/>
            <ac:spMk id="8" creationId="{7BF34A1D-FE67-430F-8923-B44081BE6066}"/>
          </ac:spMkLst>
        </pc:spChg>
        <pc:spChg chg="add mod">
          <ac:chgData name="Kenny" userId="193f64afb67cfd22" providerId="LiveId" clId="{9348BCB9-53E1-442F-8AEE-B868C261FBBA}" dt="2021-08-24T07:34:54.344" v="2126" actId="208"/>
          <ac:spMkLst>
            <pc:docMk/>
            <pc:sldMk cId="2567565381" sldId="305"/>
            <ac:spMk id="9" creationId="{88FB9344-B85B-48D1-8E78-B6A19D2AF88F}"/>
          </ac:spMkLst>
        </pc:spChg>
        <pc:picChg chg="add mod">
          <ac:chgData name="Kenny" userId="193f64afb67cfd22" providerId="LiveId" clId="{9348BCB9-53E1-442F-8AEE-B868C261FBBA}" dt="2021-08-24T07:34:02.256" v="2115" actId="108"/>
          <ac:picMkLst>
            <pc:docMk/>
            <pc:sldMk cId="2567565381" sldId="305"/>
            <ac:picMk id="5" creationId="{3AE4574D-80BF-4826-A0E5-408A420F1F95}"/>
          </ac:picMkLst>
        </pc:picChg>
        <pc:picChg chg="del">
          <ac:chgData name="Kenny" userId="193f64afb67cfd22" providerId="LiveId" clId="{9348BCB9-53E1-442F-8AEE-B868C261FBBA}" dt="2021-08-24T07:32:09.894" v="2099" actId="478"/>
          <ac:picMkLst>
            <pc:docMk/>
            <pc:sldMk cId="2567565381" sldId="305"/>
            <ac:picMk id="6" creationId="{EE09DDD7-82CA-4C90-B9A5-16A6F28663C9}"/>
          </ac:picMkLst>
        </pc:picChg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3205779474" sldId="306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2922194013" sldId="307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3652258528" sldId="308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1665977439" sldId="309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381234103" sldId="310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1440815369" sldId="311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1301223770" sldId="312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655116549" sldId="313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3702934917" sldId="314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2992765846" sldId="315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1541913804" sldId="316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2082534653" sldId="317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3519554316" sldId="318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2187208902" sldId="319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3653568952" sldId="320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3296361179" sldId="321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4273800404" sldId="322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4226635350" sldId="323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1117712587" sldId="324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1999611792" sldId="325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3050648349" sldId="326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763767515" sldId="327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1327932036" sldId="328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1852708241" sldId="329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4126998101" sldId="330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2763110642" sldId="331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640457438" sldId="332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1949831154" sldId="333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520442278" sldId="334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1247638377" sldId="335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800225463" sldId="336"/>
        </pc:sldMkLst>
      </pc:sldChg>
      <pc:sldChg chg="del">
        <pc:chgData name="Kenny" userId="193f64afb67cfd22" providerId="LiveId" clId="{9348BCB9-53E1-442F-8AEE-B868C261FBBA}" dt="2021-08-24T03:06:19.542" v="190" actId="47"/>
        <pc:sldMkLst>
          <pc:docMk/>
          <pc:sldMk cId="397177778" sldId="337"/>
        </pc:sldMkLst>
      </pc:sldChg>
      <pc:sldChg chg="delSp modSp new mod">
        <pc:chgData name="Kenny" userId="193f64afb67cfd22" providerId="LiveId" clId="{9348BCB9-53E1-442F-8AEE-B868C261FBBA}" dt="2021-09-11T06:41:27.855" v="8044" actId="478"/>
        <pc:sldMkLst>
          <pc:docMk/>
          <pc:sldMk cId="3253719648" sldId="338"/>
        </pc:sldMkLst>
        <pc:spChg chg="mod">
          <ac:chgData name="Kenny" userId="193f64afb67cfd22" providerId="LiveId" clId="{9348BCB9-53E1-442F-8AEE-B868C261FBBA}" dt="2021-08-24T03:04:03.453" v="169" actId="20577"/>
          <ac:spMkLst>
            <pc:docMk/>
            <pc:sldMk cId="3253719648" sldId="338"/>
            <ac:spMk id="2" creationId="{C1FF65D3-8623-49CB-A108-B7676041653D}"/>
          </ac:spMkLst>
        </pc:spChg>
        <pc:spChg chg="mod">
          <ac:chgData name="Kenny" userId="193f64afb67cfd22" providerId="LiveId" clId="{9348BCB9-53E1-442F-8AEE-B868C261FBBA}" dt="2021-08-24T03:04:01.607" v="168" actId="20577"/>
          <ac:spMkLst>
            <pc:docMk/>
            <pc:sldMk cId="3253719648" sldId="338"/>
            <ac:spMk id="3" creationId="{B4377543-4F83-4CBC-94A3-17901AFB3913}"/>
          </ac:spMkLst>
        </pc:spChg>
        <pc:spChg chg="mod">
          <ac:chgData name="Kenny" userId="193f64afb67cfd22" providerId="LiveId" clId="{9348BCB9-53E1-442F-8AEE-B868C261FBBA}" dt="2021-08-24T03:04:09.076" v="172" actId="20577"/>
          <ac:spMkLst>
            <pc:docMk/>
            <pc:sldMk cId="3253719648" sldId="338"/>
            <ac:spMk id="4" creationId="{B0DCE163-6D35-4D2F-A6F8-D32004BACCC4}"/>
          </ac:spMkLst>
        </pc:spChg>
        <pc:spChg chg="mod">
          <ac:chgData name="Kenny" userId="193f64afb67cfd22" providerId="LiveId" clId="{9348BCB9-53E1-442F-8AEE-B868C261FBBA}" dt="2021-08-24T03:04:12.782" v="175" actId="20577"/>
          <ac:spMkLst>
            <pc:docMk/>
            <pc:sldMk cId="3253719648" sldId="338"/>
            <ac:spMk id="5" creationId="{DB60AD54-AF69-48BE-9956-B6D8D8FE2D8F}"/>
          </ac:spMkLst>
        </pc:spChg>
        <pc:spChg chg="mod">
          <ac:chgData name="Kenny" userId="193f64afb67cfd22" providerId="LiveId" clId="{9348BCB9-53E1-442F-8AEE-B868C261FBBA}" dt="2021-08-24T03:02:02.520" v="94" actId="20577"/>
          <ac:spMkLst>
            <pc:docMk/>
            <pc:sldMk cId="3253719648" sldId="338"/>
            <ac:spMk id="6" creationId="{C5D3E2D8-41AD-4D75-B5FA-76D20244F492}"/>
          </ac:spMkLst>
        </pc:spChg>
        <pc:spChg chg="mod">
          <ac:chgData name="Kenny" userId="193f64afb67cfd22" providerId="LiveId" clId="{9348BCB9-53E1-442F-8AEE-B868C261FBBA}" dt="2021-08-24T03:02:07.633" v="101" actId="20577"/>
          <ac:spMkLst>
            <pc:docMk/>
            <pc:sldMk cId="3253719648" sldId="338"/>
            <ac:spMk id="7" creationId="{2924497F-8453-4DC9-9EE6-32A8EF0B5B47}"/>
          </ac:spMkLst>
        </pc:spChg>
        <pc:spChg chg="mod">
          <ac:chgData name="Kenny" userId="193f64afb67cfd22" providerId="LiveId" clId="{9348BCB9-53E1-442F-8AEE-B868C261FBBA}" dt="2021-08-24T03:02:11.818" v="108" actId="20577"/>
          <ac:spMkLst>
            <pc:docMk/>
            <pc:sldMk cId="3253719648" sldId="338"/>
            <ac:spMk id="8" creationId="{6D6A8CE9-4375-4767-9DFC-5D58F2CBB37D}"/>
          </ac:spMkLst>
        </pc:spChg>
        <pc:spChg chg="mod">
          <ac:chgData name="Kenny" userId="193f64afb67cfd22" providerId="LiveId" clId="{9348BCB9-53E1-442F-8AEE-B868C261FBBA}" dt="2021-08-24T03:02:16.288" v="118" actId="20577"/>
          <ac:spMkLst>
            <pc:docMk/>
            <pc:sldMk cId="3253719648" sldId="338"/>
            <ac:spMk id="9" creationId="{A21D3867-99B1-4F08-ADD5-7A7C2EDCFB69}"/>
          </ac:spMkLst>
        </pc:spChg>
        <pc:spChg chg="mod">
          <ac:chgData name="Kenny" userId="193f64afb67cfd22" providerId="LiveId" clId="{9348BCB9-53E1-442F-8AEE-B868C261FBBA}" dt="2021-08-24T03:04:14.595" v="178" actId="20577"/>
          <ac:spMkLst>
            <pc:docMk/>
            <pc:sldMk cId="3253719648" sldId="338"/>
            <ac:spMk id="10" creationId="{3CC008D9-C224-43B8-8271-930B865DA054}"/>
          </ac:spMkLst>
        </pc:spChg>
        <pc:spChg chg="mod">
          <ac:chgData name="Kenny" userId="193f64afb67cfd22" providerId="LiveId" clId="{9348BCB9-53E1-442F-8AEE-B868C261FBBA}" dt="2021-08-24T03:02:20.280" v="122" actId="20577"/>
          <ac:spMkLst>
            <pc:docMk/>
            <pc:sldMk cId="3253719648" sldId="338"/>
            <ac:spMk id="11" creationId="{A47265DC-B705-4073-8F94-0D6290DF0C4E}"/>
          </ac:spMkLst>
        </pc:spChg>
        <pc:spChg chg="mod">
          <ac:chgData name="Kenny" userId="193f64afb67cfd22" providerId="LiveId" clId="{9348BCB9-53E1-442F-8AEE-B868C261FBBA}" dt="2021-08-24T03:04:16.395" v="181" actId="20577"/>
          <ac:spMkLst>
            <pc:docMk/>
            <pc:sldMk cId="3253719648" sldId="338"/>
            <ac:spMk id="12" creationId="{421E8363-5572-452B-8A4A-D4F08E8112D1}"/>
          </ac:spMkLst>
        </pc:spChg>
        <pc:spChg chg="mod">
          <ac:chgData name="Kenny" userId="193f64afb67cfd22" providerId="LiveId" clId="{9348BCB9-53E1-442F-8AEE-B868C261FBBA}" dt="2021-08-24T03:04:21.317" v="186" actId="20577"/>
          <ac:spMkLst>
            <pc:docMk/>
            <pc:sldMk cId="3253719648" sldId="338"/>
            <ac:spMk id="13" creationId="{CB6992C0-F12C-4D77-9057-D4E3ECE39B35}"/>
          </ac:spMkLst>
        </pc:spChg>
        <pc:spChg chg="mod">
          <ac:chgData name="Kenny" userId="193f64afb67cfd22" providerId="LiveId" clId="{9348BCB9-53E1-442F-8AEE-B868C261FBBA}" dt="2021-08-24T03:02:23.806" v="126" actId="20577"/>
          <ac:spMkLst>
            <pc:docMk/>
            <pc:sldMk cId="3253719648" sldId="338"/>
            <ac:spMk id="14" creationId="{FE8710DA-1221-4A67-A455-6B5938F66147}"/>
          </ac:spMkLst>
        </pc:spChg>
        <pc:spChg chg="mod">
          <ac:chgData name="Kenny" userId="193f64afb67cfd22" providerId="LiveId" clId="{9348BCB9-53E1-442F-8AEE-B868C261FBBA}" dt="2021-09-11T06:41:22.230" v="8042" actId="20577"/>
          <ac:spMkLst>
            <pc:docMk/>
            <pc:sldMk cId="3253719648" sldId="338"/>
            <ac:spMk id="15" creationId="{9E621F2D-C5C2-4874-ABBA-6E020DF18939}"/>
          </ac:spMkLst>
        </pc:spChg>
        <pc:spChg chg="del mod">
          <ac:chgData name="Kenny" userId="193f64afb67cfd22" providerId="LiveId" clId="{9348BCB9-53E1-442F-8AEE-B868C261FBBA}" dt="2021-09-11T06:41:26.389" v="8043" actId="478"/>
          <ac:spMkLst>
            <pc:docMk/>
            <pc:sldMk cId="3253719648" sldId="338"/>
            <ac:spMk id="16" creationId="{8C358AEB-AF65-42DB-9EA0-0BDD4F9D621A}"/>
          </ac:spMkLst>
        </pc:spChg>
        <pc:spChg chg="del mod">
          <ac:chgData name="Kenny" userId="193f64afb67cfd22" providerId="LiveId" clId="{9348BCB9-53E1-442F-8AEE-B868C261FBBA}" dt="2021-09-11T06:41:27.855" v="8044" actId="478"/>
          <ac:spMkLst>
            <pc:docMk/>
            <pc:sldMk cId="3253719648" sldId="338"/>
            <ac:spMk id="17" creationId="{4B628A8F-CED2-454D-989F-4E33B93E0859}"/>
          </ac:spMkLst>
        </pc:spChg>
      </pc:sldChg>
      <pc:sldChg chg="addSp delSp modSp new mod modTransition modAnim">
        <pc:chgData name="Kenny" userId="193f64afb67cfd22" providerId="LiveId" clId="{9348BCB9-53E1-442F-8AEE-B868C261FBBA}" dt="2021-08-24T06:32:00.497" v="1782" actId="1035"/>
        <pc:sldMkLst>
          <pc:docMk/>
          <pc:sldMk cId="905733962" sldId="339"/>
        </pc:sldMkLst>
        <pc:spChg chg="add mod">
          <ac:chgData name="Kenny" userId="193f64afb67cfd22" providerId="LiveId" clId="{9348BCB9-53E1-442F-8AEE-B868C261FBBA}" dt="2021-08-24T05:42:54.816" v="1364" actId="207"/>
          <ac:spMkLst>
            <pc:docMk/>
            <pc:sldMk cId="905733962" sldId="339"/>
            <ac:spMk id="10" creationId="{92A6E87B-7F8F-4683-9338-87AC36DA7B0C}"/>
          </ac:spMkLst>
        </pc:spChg>
        <pc:spChg chg="add del mod">
          <ac:chgData name="Kenny" userId="193f64afb67cfd22" providerId="LiveId" clId="{9348BCB9-53E1-442F-8AEE-B868C261FBBA}" dt="2021-08-24T03:55:33.234" v="278" actId="478"/>
          <ac:spMkLst>
            <pc:docMk/>
            <pc:sldMk cId="905733962" sldId="339"/>
            <ac:spMk id="11" creationId="{34510962-08D5-4ABA-A981-5ED2AAD59184}"/>
          </ac:spMkLst>
        </pc:spChg>
        <pc:spChg chg="add del mod">
          <ac:chgData name="Kenny" userId="193f64afb67cfd22" providerId="LiveId" clId="{9348BCB9-53E1-442F-8AEE-B868C261FBBA}" dt="2021-08-24T03:55:33.234" v="278" actId="478"/>
          <ac:spMkLst>
            <pc:docMk/>
            <pc:sldMk cId="905733962" sldId="339"/>
            <ac:spMk id="12" creationId="{E01D442D-5410-4FDD-B3A1-B312D2029729}"/>
          </ac:spMkLst>
        </pc:spChg>
        <pc:spChg chg="add mod">
          <ac:chgData name="Kenny" userId="193f64afb67cfd22" providerId="LiveId" clId="{9348BCB9-53E1-442F-8AEE-B868C261FBBA}" dt="2021-08-24T05:55:55.542" v="1522" actId="404"/>
          <ac:spMkLst>
            <pc:docMk/>
            <pc:sldMk cId="905733962" sldId="339"/>
            <ac:spMk id="13" creationId="{4B3372AC-E663-49EC-877B-1FB01D27D6EE}"/>
          </ac:spMkLst>
        </pc:spChg>
        <pc:spChg chg="add mod">
          <ac:chgData name="Kenny" userId="193f64afb67cfd22" providerId="LiveId" clId="{9348BCB9-53E1-442F-8AEE-B868C261FBBA}" dt="2021-08-24T05:42:40.363" v="1362" actId="207"/>
          <ac:spMkLst>
            <pc:docMk/>
            <pc:sldMk cId="905733962" sldId="339"/>
            <ac:spMk id="14" creationId="{E9D24124-702B-48E3-8C0A-9C94ECF0C869}"/>
          </ac:spMkLst>
        </pc:spChg>
        <pc:spChg chg="add del mod">
          <ac:chgData name="Kenny" userId="193f64afb67cfd22" providerId="LiveId" clId="{9348BCB9-53E1-442F-8AEE-B868C261FBBA}" dt="2021-08-24T03:58:59.984" v="383" actId="478"/>
          <ac:spMkLst>
            <pc:docMk/>
            <pc:sldMk cId="905733962" sldId="339"/>
            <ac:spMk id="15" creationId="{4F0DE01E-E011-4830-883A-ECEF8FAA52BD}"/>
          </ac:spMkLst>
        </pc:spChg>
        <pc:spChg chg="add mod">
          <ac:chgData name="Kenny" userId="193f64afb67cfd22" providerId="LiveId" clId="{9348BCB9-53E1-442F-8AEE-B868C261FBBA}" dt="2021-08-24T05:28:46.204" v="1209" actId="164"/>
          <ac:spMkLst>
            <pc:docMk/>
            <pc:sldMk cId="905733962" sldId="339"/>
            <ac:spMk id="16" creationId="{5C4B44A0-46EA-49FC-8120-4E6CB9B3F2FD}"/>
          </ac:spMkLst>
        </pc:spChg>
        <pc:spChg chg="add del mod">
          <ac:chgData name="Kenny" userId="193f64afb67cfd22" providerId="LiveId" clId="{9348BCB9-53E1-442F-8AEE-B868C261FBBA}" dt="2021-08-24T04:06:38.653" v="568" actId="478"/>
          <ac:spMkLst>
            <pc:docMk/>
            <pc:sldMk cId="905733962" sldId="339"/>
            <ac:spMk id="34" creationId="{758F520F-BF10-4473-8957-D6126E255429}"/>
          </ac:spMkLst>
        </pc:spChg>
        <pc:spChg chg="add del mod">
          <ac:chgData name="Kenny" userId="193f64afb67cfd22" providerId="LiveId" clId="{9348BCB9-53E1-442F-8AEE-B868C261FBBA}" dt="2021-08-24T04:06:35.534" v="567" actId="478"/>
          <ac:spMkLst>
            <pc:docMk/>
            <pc:sldMk cId="905733962" sldId="339"/>
            <ac:spMk id="35" creationId="{59EFB4C5-7C45-4CE8-8AA4-CF99A7ABD186}"/>
          </ac:spMkLst>
        </pc:spChg>
        <pc:spChg chg="add del mod">
          <ac:chgData name="Kenny" userId="193f64afb67cfd22" providerId="LiveId" clId="{9348BCB9-53E1-442F-8AEE-B868C261FBBA}" dt="2021-08-24T04:06:35.534" v="567" actId="478"/>
          <ac:spMkLst>
            <pc:docMk/>
            <pc:sldMk cId="905733962" sldId="339"/>
            <ac:spMk id="36" creationId="{810F3F44-4584-4363-91F1-DC9F4F0CA210}"/>
          </ac:spMkLst>
        </pc:spChg>
        <pc:spChg chg="add del mod ord">
          <ac:chgData name="Kenny" userId="193f64afb67cfd22" providerId="LiveId" clId="{9348BCB9-53E1-442F-8AEE-B868C261FBBA}" dt="2021-08-24T05:18:22.270" v="1067" actId="478"/>
          <ac:spMkLst>
            <pc:docMk/>
            <pc:sldMk cId="905733962" sldId="339"/>
            <ac:spMk id="89" creationId="{4410CCEA-0D1B-4CB5-BA2C-7512A7D6379A}"/>
          </ac:spMkLst>
        </pc:spChg>
        <pc:spChg chg="add del mod">
          <ac:chgData name="Kenny" userId="193f64afb67cfd22" providerId="LiveId" clId="{9348BCB9-53E1-442F-8AEE-B868C261FBBA}" dt="2021-08-24T05:20:34.866" v="1089" actId="478"/>
          <ac:spMkLst>
            <pc:docMk/>
            <pc:sldMk cId="905733962" sldId="339"/>
            <ac:spMk id="92" creationId="{C5EEA819-9B16-4C92-B7E1-6BFAAC6D74C6}"/>
          </ac:spMkLst>
        </pc:spChg>
        <pc:spChg chg="add del mod">
          <ac:chgData name="Kenny" userId="193f64afb67cfd22" providerId="LiveId" clId="{9348BCB9-53E1-442F-8AEE-B868C261FBBA}" dt="2021-08-24T05:33:45.629" v="1230" actId="478"/>
          <ac:spMkLst>
            <pc:docMk/>
            <pc:sldMk cId="905733962" sldId="339"/>
            <ac:spMk id="120" creationId="{64BD228B-9C6B-4EC1-92CE-7BDBF821416B}"/>
          </ac:spMkLst>
        </pc:spChg>
        <pc:spChg chg="add mod">
          <ac:chgData name="Kenny" userId="193f64afb67cfd22" providerId="LiveId" clId="{9348BCB9-53E1-442F-8AEE-B868C261FBBA}" dt="2021-08-24T05:36:40.513" v="1268" actId="1076"/>
          <ac:spMkLst>
            <pc:docMk/>
            <pc:sldMk cId="905733962" sldId="339"/>
            <ac:spMk id="123" creationId="{CA266A52-016F-4FC2-BE75-29509D179352}"/>
          </ac:spMkLst>
        </pc:spChg>
        <pc:spChg chg="add mod">
          <ac:chgData name="Kenny" userId="193f64afb67cfd22" providerId="LiveId" clId="{9348BCB9-53E1-442F-8AEE-B868C261FBBA}" dt="2021-08-24T05:36:46.294" v="1269" actId="1076"/>
          <ac:spMkLst>
            <pc:docMk/>
            <pc:sldMk cId="905733962" sldId="339"/>
            <ac:spMk id="130" creationId="{EAD7A48B-5E24-4377-8DC7-E7D4B05C4601}"/>
          </ac:spMkLst>
        </pc:spChg>
        <pc:spChg chg="add del mod">
          <ac:chgData name="Kenny" userId="193f64afb67cfd22" providerId="LiveId" clId="{9348BCB9-53E1-442F-8AEE-B868C261FBBA}" dt="2021-08-24T05:38:08.595" v="1282" actId="478"/>
          <ac:spMkLst>
            <pc:docMk/>
            <pc:sldMk cId="905733962" sldId="339"/>
            <ac:spMk id="131" creationId="{0AC2A52D-1A6E-48A1-B773-3670C60938D8}"/>
          </ac:spMkLst>
        </pc:spChg>
        <pc:spChg chg="add del mod ord">
          <ac:chgData name="Kenny" userId="193f64afb67cfd22" providerId="LiveId" clId="{9348BCB9-53E1-442F-8AEE-B868C261FBBA}" dt="2021-08-24T05:54:26.260" v="1512" actId="478"/>
          <ac:spMkLst>
            <pc:docMk/>
            <pc:sldMk cId="905733962" sldId="339"/>
            <ac:spMk id="132" creationId="{07853F8B-0AC0-43BB-8B01-691717CF8AE5}"/>
          </ac:spMkLst>
        </pc:spChg>
        <pc:spChg chg="add del mod">
          <ac:chgData name="Kenny" userId="193f64afb67cfd22" providerId="LiveId" clId="{9348BCB9-53E1-442F-8AEE-B868C261FBBA}" dt="2021-08-24T05:54:28.851" v="1513" actId="478"/>
          <ac:spMkLst>
            <pc:docMk/>
            <pc:sldMk cId="905733962" sldId="339"/>
            <ac:spMk id="137" creationId="{0945AF81-20C0-4731-98C2-CF91FAAD6E66}"/>
          </ac:spMkLst>
        </pc:spChg>
        <pc:spChg chg="add mod">
          <ac:chgData name="Kenny" userId="193f64afb67cfd22" providerId="LiveId" clId="{9348BCB9-53E1-442F-8AEE-B868C261FBBA}" dt="2021-08-24T06:03:38.157" v="1632" actId="108"/>
          <ac:spMkLst>
            <pc:docMk/>
            <pc:sldMk cId="905733962" sldId="339"/>
            <ac:spMk id="138" creationId="{1CB16111-7DB6-4F7F-AE16-7D32C96FD3AB}"/>
          </ac:spMkLst>
        </pc:spChg>
        <pc:spChg chg="add del mod">
          <ac:chgData name="Kenny" userId="193f64afb67cfd22" providerId="LiveId" clId="{9348BCB9-53E1-442F-8AEE-B868C261FBBA}" dt="2021-08-24T05:58:12.991" v="1545" actId="478"/>
          <ac:spMkLst>
            <pc:docMk/>
            <pc:sldMk cId="905733962" sldId="339"/>
            <ac:spMk id="139" creationId="{6FE329F0-A3C3-4286-BC32-982C3E1C9002}"/>
          </ac:spMkLst>
        </pc:spChg>
        <pc:spChg chg="add mod">
          <ac:chgData name="Kenny" userId="193f64afb67cfd22" providerId="LiveId" clId="{9348BCB9-53E1-442F-8AEE-B868C261FBBA}" dt="2021-08-24T05:58:56.103" v="1555" actId="1582"/>
          <ac:spMkLst>
            <pc:docMk/>
            <pc:sldMk cId="905733962" sldId="339"/>
            <ac:spMk id="141" creationId="{0BC8AF7F-3CBE-4FFC-8453-C186BF537DBA}"/>
          </ac:spMkLst>
        </pc:spChg>
        <pc:spChg chg="mod">
          <ac:chgData name="Kenny" userId="193f64afb67cfd22" providerId="LiveId" clId="{9348BCB9-53E1-442F-8AEE-B868C261FBBA}" dt="2021-08-24T06:00:20.974" v="1593"/>
          <ac:spMkLst>
            <pc:docMk/>
            <pc:sldMk cId="905733962" sldId="339"/>
            <ac:spMk id="143" creationId="{E8C03DBC-1883-4A14-980E-9EE243F17296}"/>
          </ac:spMkLst>
        </pc:spChg>
        <pc:grpChg chg="add del mod">
          <ac:chgData name="Kenny" userId="193f64afb67cfd22" providerId="LiveId" clId="{9348BCB9-53E1-442F-8AEE-B868C261FBBA}" dt="2021-08-24T06:00:20.409" v="1592" actId="478"/>
          <ac:grpSpMkLst>
            <pc:docMk/>
            <pc:sldMk cId="905733962" sldId="339"/>
            <ac:grpSpMk id="119" creationId="{2FA06142-86FA-49EC-87A9-464205D7159B}"/>
          </ac:grpSpMkLst>
        </pc:grpChg>
        <pc:grpChg chg="add mod">
          <ac:chgData name="Kenny" userId="193f64afb67cfd22" providerId="LiveId" clId="{9348BCB9-53E1-442F-8AEE-B868C261FBBA}" dt="2021-08-24T06:32:00.497" v="1782" actId="1035"/>
          <ac:grpSpMkLst>
            <pc:docMk/>
            <pc:sldMk cId="905733962" sldId="339"/>
            <ac:grpSpMk id="142" creationId="{9ECC18C7-EA1C-437B-9DAE-025C60597A57}"/>
          </ac:grpSpMkLst>
        </pc:grpChg>
        <pc:picChg chg="add mod ord modCrop">
          <ac:chgData name="Kenny" userId="193f64afb67cfd22" providerId="LiveId" clId="{9348BCB9-53E1-442F-8AEE-B868C261FBBA}" dt="2021-08-24T05:21:53.382" v="1107" actId="1076"/>
          <ac:picMkLst>
            <pc:docMk/>
            <pc:sldMk cId="905733962" sldId="339"/>
            <ac:picMk id="3" creationId="{0CB6F857-77A1-4512-AD0F-E366773EB438}"/>
          </ac:picMkLst>
        </pc:picChg>
        <pc:picChg chg="add mod">
          <ac:chgData name="Kenny" userId="193f64afb67cfd22" providerId="LiveId" clId="{9348BCB9-53E1-442F-8AEE-B868C261FBBA}" dt="2021-08-24T05:21:53.382" v="1107" actId="1076"/>
          <ac:picMkLst>
            <pc:docMk/>
            <pc:sldMk cId="905733962" sldId="339"/>
            <ac:picMk id="5" creationId="{ADE3BCA1-6DE1-4804-AF5A-0CF2EC504512}"/>
          </ac:picMkLst>
        </pc:picChg>
        <pc:picChg chg="add mod">
          <ac:chgData name="Kenny" userId="193f64afb67cfd22" providerId="LiveId" clId="{9348BCB9-53E1-442F-8AEE-B868C261FBBA}" dt="2021-08-24T05:21:53.382" v="1107" actId="1076"/>
          <ac:picMkLst>
            <pc:docMk/>
            <pc:sldMk cId="905733962" sldId="339"/>
            <ac:picMk id="7" creationId="{FC754668-3B71-484F-AEF3-CA5CE806A2D0}"/>
          </ac:picMkLst>
        </pc:picChg>
        <pc:picChg chg="add mod modCrop">
          <ac:chgData name="Kenny" userId="193f64afb67cfd22" providerId="LiveId" clId="{9348BCB9-53E1-442F-8AEE-B868C261FBBA}" dt="2021-08-24T05:21:53.382" v="1107" actId="1076"/>
          <ac:picMkLst>
            <pc:docMk/>
            <pc:sldMk cId="905733962" sldId="339"/>
            <ac:picMk id="9" creationId="{F9D67E5E-EE0D-4107-9795-53D844330705}"/>
          </ac:picMkLst>
        </pc:picChg>
        <pc:picChg chg="add mod">
          <ac:chgData name="Kenny" userId="193f64afb67cfd22" providerId="LiveId" clId="{9348BCB9-53E1-442F-8AEE-B868C261FBBA}" dt="2021-08-24T05:36:22.679" v="1263" actId="1076"/>
          <ac:picMkLst>
            <pc:docMk/>
            <pc:sldMk cId="905733962" sldId="339"/>
            <ac:picMk id="122" creationId="{2154A6EE-8EE7-484E-97EC-4DEACEA2A2AF}"/>
          </ac:picMkLst>
        </pc:picChg>
        <pc:picChg chg="add mod modCrop">
          <ac:chgData name="Kenny" userId="193f64afb67cfd22" providerId="LiveId" clId="{9348BCB9-53E1-442F-8AEE-B868C261FBBA}" dt="2021-08-24T05:36:46.294" v="1269" actId="1076"/>
          <ac:picMkLst>
            <pc:docMk/>
            <pc:sldMk cId="905733962" sldId="339"/>
            <ac:picMk id="129" creationId="{010DF780-90CF-41CD-8A5E-5D83D77176FB}"/>
          </ac:picMkLst>
        </pc:picChg>
        <pc:picChg chg="add mod">
          <ac:chgData name="Kenny" userId="193f64afb67cfd22" providerId="LiveId" clId="{9348BCB9-53E1-442F-8AEE-B868C261FBBA}" dt="2021-08-24T05:58:06.478" v="1544" actId="688"/>
          <ac:picMkLst>
            <pc:docMk/>
            <pc:sldMk cId="905733962" sldId="339"/>
            <ac:picMk id="134" creationId="{CD9EE670-CF4D-4B2F-9C17-0CE4158EA0D1}"/>
          </ac:picMkLst>
        </pc:picChg>
        <pc:picChg chg="add mod">
          <ac:chgData name="Kenny" userId="193f64afb67cfd22" providerId="LiveId" clId="{9348BCB9-53E1-442F-8AEE-B868C261FBBA}" dt="2021-08-24T05:58:01.418" v="1542" actId="1076"/>
          <ac:picMkLst>
            <pc:docMk/>
            <pc:sldMk cId="905733962" sldId="339"/>
            <ac:picMk id="135" creationId="{EBF27C59-D6DA-442B-A92C-3FFECB74E2AD}"/>
          </ac:picMkLst>
        </pc:picChg>
        <pc:picChg chg="add mod">
          <ac:chgData name="Kenny" userId="193f64afb67cfd22" providerId="LiveId" clId="{9348BCB9-53E1-442F-8AEE-B868C261FBBA}" dt="2021-08-24T05:57:56.886" v="1541" actId="1076"/>
          <ac:picMkLst>
            <pc:docMk/>
            <pc:sldMk cId="905733962" sldId="339"/>
            <ac:picMk id="136" creationId="{DA35F6A9-C801-4258-9469-61A89B6611A4}"/>
          </ac:picMkLst>
        </pc:picChg>
        <pc:cxnChg chg="add mod">
          <ac:chgData name="Kenny" userId="193f64afb67cfd22" providerId="LiveId" clId="{9348BCB9-53E1-442F-8AEE-B868C261FBBA}" dt="2021-08-24T05:28:46.204" v="1209" actId="164"/>
          <ac:cxnSpMkLst>
            <pc:docMk/>
            <pc:sldMk cId="905733962" sldId="339"/>
            <ac:cxnSpMk id="18" creationId="{E06B3C5A-F0EA-4F50-9F44-F5CA58046D8A}"/>
          </ac:cxnSpMkLst>
        </pc:cxnChg>
        <pc:cxnChg chg="add del mod">
          <ac:chgData name="Kenny" userId="193f64afb67cfd22" providerId="LiveId" clId="{9348BCB9-53E1-442F-8AEE-B868C261FBBA}" dt="2021-08-24T04:03:18.063" v="533" actId="478"/>
          <ac:cxnSpMkLst>
            <pc:docMk/>
            <pc:sldMk cId="905733962" sldId="339"/>
            <ac:cxnSpMk id="20" creationId="{543E1170-85F8-4358-93D8-FE8875AE1BDB}"/>
          </ac:cxnSpMkLst>
        </pc:cxnChg>
        <pc:cxnChg chg="add mod">
          <ac:chgData name="Kenny" userId="193f64afb67cfd22" providerId="LiveId" clId="{9348BCB9-53E1-442F-8AEE-B868C261FBBA}" dt="2021-08-24T05:26:06.196" v="1161" actId="692"/>
          <ac:cxnSpMkLst>
            <pc:docMk/>
            <pc:sldMk cId="905733962" sldId="339"/>
            <ac:cxnSpMk id="21" creationId="{A0141389-A5E4-43F0-88B4-CA2AAEBF8552}"/>
          </ac:cxnSpMkLst>
        </pc:cxnChg>
        <pc:cxnChg chg="add del mod">
          <ac:chgData name="Kenny" userId="193f64afb67cfd22" providerId="LiveId" clId="{9348BCB9-53E1-442F-8AEE-B868C261FBBA}" dt="2021-08-24T04:03:18.063" v="533" actId="478"/>
          <ac:cxnSpMkLst>
            <pc:docMk/>
            <pc:sldMk cId="905733962" sldId="339"/>
            <ac:cxnSpMk id="24" creationId="{BFF3CBFD-37DB-4EFF-850E-B41EC95095BD}"/>
          </ac:cxnSpMkLst>
        </pc:cxnChg>
        <pc:cxnChg chg="add del mod">
          <ac:chgData name="Kenny" userId="193f64afb67cfd22" providerId="LiveId" clId="{9348BCB9-53E1-442F-8AEE-B868C261FBBA}" dt="2021-08-24T04:03:56.773" v="543" actId="478"/>
          <ac:cxnSpMkLst>
            <pc:docMk/>
            <pc:sldMk cId="905733962" sldId="339"/>
            <ac:cxnSpMk id="29" creationId="{15A643F6-FB2B-491C-899C-196319DF90C7}"/>
          </ac:cxnSpMkLst>
        </pc:cxnChg>
        <pc:cxnChg chg="add del mod">
          <ac:chgData name="Kenny" userId="193f64afb67cfd22" providerId="LiveId" clId="{9348BCB9-53E1-442F-8AEE-B868C261FBBA}" dt="2021-08-24T04:06:55.897" v="572" actId="478"/>
          <ac:cxnSpMkLst>
            <pc:docMk/>
            <pc:sldMk cId="905733962" sldId="339"/>
            <ac:cxnSpMk id="38" creationId="{A8B5821E-E547-46EE-88A3-E64731575CBE}"/>
          </ac:cxnSpMkLst>
        </pc:cxnChg>
        <pc:cxnChg chg="add del mod">
          <ac:chgData name="Kenny" userId="193f64afb67cfd22" providerId="LiveId" clId="{9348BCB9-53E1-442F-8AEE-B868C261FBBA}" dt="2021-08-24T04:09:41.496" v="604" actId="478"/>
          <ac:cxnSpMkLst>
            <pc:docMk/>
            <pc:sldMk cId="905733962" sldId="339"/>
            <ac:cxnSpMk id="41" creationId="{73E2E48F-FABB-42F2-B91A-31FF1DEAC36D}"/>
          </ac:cxnSpMkLst>
        </pc:cxnChg>
        <pc:cxnChg chg="add mod">
          <ac:chgData name="Kenny" userId="193f64afb67cfd22" providerId="LiveId" clId="{9348BCB9-53E1-442F-8AEE-B868C261FBBA}" dt="2021-08-24T05:26:26.327" v="1163" actId="692"/>
          <ac:cxnSpMkLst>
            <pc:docMk/>
            <pc:sldMk cId="905733962" sldId="339"/>
            <ac:cxnSpMk id="57" creationId="{5E234D3E-E137-4776-A3E3-E94B5E574CC0}"/>
          </ac:cxnSpMkLst>
        </pc:cxnChg>
        <pc:cxnChg chg="add del mod">
          <ac:chgData name="Kenny" userId="193f64afb67cfd22" providerId="LiveId" clId="{9348BCB9-53E1-442F-8AEE-B868C261FBBA}" dt="2021-08-24T04:12:04.593" v="642" actId="478"/>
          <ac:cxnSpMkLst>
            <pc:docMk/>
            <pc:sldMk cId="905733962" sldId="339"/>
            <ac:cxnSpMk id="64" creationId="{FA75D8C1-9227-464E-AB91-A23A770DAEFE}"/>
          </ac:cxnSpMkLst>
        </pc:cxnChg>
        <pc:cxnChg chg="add mod">
          <ac:chgData name="Kenny" userId="193f64afb67cfd22" providerId="LiveId" clId="{9348BCB9-53E1-442F-8AEE-B868C261FBBA}" dt="2021-08-24T05:56:44.284" v="1534" actId="14100"/>
          <ac:cxnSpMkLst>
            <pc:docMk/>
            <pc:sldMk cId="905733962" sldId="339"/>
            <ac:cxnSpMk id="66" creationId="{15DF2C96-BBE2-4519-9911-4266DE386802}"/>
          </ac:cxnSpMkLst>
        </pc:cxnChg>
        <pc:cxnChg chg="add mod">
          <ac:chgData name="Kenny" userId="193f64afb67cfd22" providerId="LiveId" clId="{9348BCB9-53E1-442F-8AEE-B868C261FBBA}" dt="2021-08-24T05:26:30.641" v="1164" actId="692"/>
          <ac:cxnSpMkLst>
            <pc:docMk/>
            <pc:sldMk cId="905733962" sldId="339"/>
            <ac:cxnSpMk id="70" creationId="{5C3889F4-A717-4FAE-858E-73E4EC7918C2}"/>
          </ac:cxnSpMkLst>
        </pc:cxnChg>
        <pc:cxnChg chg="add mod">
          <ac:chgData name="Kenny" userId="193f64afb67cfd22" providerId="LiveId" clId="{9348BCB9-53E1-442F-8AEE-B868C261FBBA}" dt="2021-08-24T05:26:21.358" v="1162" actId="692"/>
          <ac:cxnSpMkLst>
            <pc:docMk/>
            <pc:sldMk cId="905733962" sldId="339"/>
            <ac:cxnSpMk id="72" creationId="{9332931F-0586-410B-955B-02FE826A2D45}"/>
          </ac:cxnSpMkLst>
        </pc:cxnChg>
        <pc:cxnChg chg="add mod">
          <ac:chgData name="Kenny" userId="193f64afb67cfd22" providerId="LiveId" clId="{9348BCB9-53E1-442F-8AEE-B868C261FBBA}" dt="2021-08-24T05:34:52.418" v="1244" actId="14100"/>
          <ac:cxnSpMkLst>
            <pc:docMk/>
            <pc:sldMk cId="905733962" sldId="339"/>
            <ac:cxnSpMk id="77" creationId="{00E6F7B0-BDD3-44D2-8449-00C97E058E98}"/>
          </ac:cxnSpMkLst>
        </pc:cxnChg>
        <pc:cxnChg chg="add mod">
          <ac:chgData name="Kenny" userId="193f64afb67cfd22" providerId="LiveId" clId="{9348BCB9-53E1-442F-8AEE-B868C261FBBA}" dt="2021-08-24T05:34:55.532" v="1245" actId="14100"/>
          <ac:cxnSpMkLst>
            <pc:docMk/>
            <pc:sldMk cId="905733962" sldId="339"/>
            <ac:cxnSpMk id="81" creationId="{2A07013D-F636-40D2-A71C-42C89431313B}"/>
          </ac:cxnSpMkLst>
        </pc:cxnChg>
        <pc:cxnChg chg="add mod">
          <ac:chgData name="Kenny" userId="193f64afb67cfd22" providerId="LiveId" clId="{9348BCB9-53E1-442F-8AEE-B868C261FBBA}" dt="2021-08-24T05:28:46.204" v="1209" actId="164"/>
          <ac:cxnSpMkLst>
            <pc:docMk/>
            <pc:sldMk cId="905733962" sldId="339"/>
            <ac:cxnSpMk id="118" creationId="{F0165A91-CB20-4A83-82C0-CB8324A6AD1C}"/>
          </ac:cxnSpMkLst>
        </pc:cxnChg>
        <pc:cxnChg chg="mod">
          <ac:chgData name="Kenny" userId="193f64afb67cfd22" providerId="LiveId" clId="{9348BCB9-53E1-442F-8AEE-B868C261FBBA}" dt="2021-08-24T06:00:20.974" v="1593"/>
          <ac:cxnSpMkLst>
            <pc:docMk/>
            <pc:sldMk cId="905733962" sldId="339"/>
            <ac:cxnSpMk id="144" creationId="{267E8DF0-CB94-42E5-A1C5-19F7FB744A90}"/>
          </ac:cxnSpMkLst>
        </pc:cxnChg>
        <pc:cxnChg chg="mod">
          <ac:chgData name="Kenny" userId="193f64afb67cfd22" providerId="LiveId" clId="{9348BCB9-53E1-442F-8AEE-B868C261FBBA}" dt="2021-08-24T06:00:20.974" v="1593"/>
          <ac:cxnSpMkLst>
            <pc:docMk/>
            <pc:sldMk cId="905733962" sldId="339"/>
            <ac:cxnSpMk id="145" creationId="{33081F18-5864-46ED-B00B-63971B0EB27B}"/>
          </ac:cxnSpMkLst>
        </pc:cxnChg>
        <pc:cxnChg chg="mod">
          <ac:chgData name="Kenny" userId="193f64afb67cfd22" providerId="LiveId" clId="{9348BCB9-53E1-442F-8AEE-B868C261FBBA}" dt="2021-08-24T06:00:20.974" v="1593"/>
          <ac:cxnSpMkLst>
            <pc:docMk/>
            <pc:sldMk cId="905733962" sldId="339"/>
            <ac:cxnSpMk id="146" creationId="{BB1C0BCA-2CEA-4DB3-A9EB-8DED8F9D26C1}"/>
          </ac:cxnSpMkLst>
        </pc:cxnChg>
      </pc:sldChg>
      <pc:sldChg chg="new del">
        <pc:chgData name="Kenny" userId="193f64afb67cfd22" providerId="LiveId" clId="{9348BCB9-53E1-442F-8AEE-B868C261FBBA}" dt="2021-08-24T03:36:53.389" v="200" actId="680"/>
        <pc:sldMkLst>
          <pc:docMk/>
          <pc:sldMk cId="2608654465" sldId="339"/>
        </pc:sldMkLst>
      </pc:sldChg>
      <pc:sldChg chg="add del">
        <pc:chgData name="Kenny" userId="193f64afb67cfd22" providerId="LiveId" clId="{9348BCB9-53E1-442F-8AEE-B868C261FBBA}" dt="2021-08-24T05:25:54.711" v="1160"/>
        <pc:sldMkLst>
          <pc:docMk/>
          <pc:sldMk cId="340056044" sldId="340"/>
        </pc:sldMkLst>
      </pc:sldChg>
      <pc:sldChg chg="addSp delSp modSp add del mod modTransition">
        <pc:chgData name="Kenny" userId="193f64afb67cfd22" providerId="LiveId" clId="{9348BCB9-53E1-442F-8AEE-B868C261FBBA}" dt="2021-08-24T06:07:32.984" v="1649" actId="2696"/>
        <pc:sldMkLst>
          <pc:docMk/>
          <pc:sldMk cId="4096537415" sldId="340"/>
        </pc:sldMkLst>
        <pc:spChg chg="add del">
          <ac:chgData name="Kenny" userId="193f64afb67cfd22" providerId="LiveId" clId="{9348BCB9-53E1-442F-8AEE-B868C261FBBA}" dt="2021-08-24T05:44:05.311" v="1372" actId="478"/>
          <ac:spMkLst>
            <pc:docMk/>
            <pc:sldMk cId="4096537415" sldId="340"/>
            <ac:spMk id="10" creationId="{92A6E87B-7F8F-4683-9338-87AC36DA7B0C}"/>
          </ac:spMkLst>
        </pc:spChg>
        <pc:spChg chg="add del">
          <ac:chgData name="Kenny" userId="193f64afb67cfd22" providerId="LiveId" clId="{9348BCB9-53E1-442F-8AEE-B868C261FBBA}" dt="2021-08-24T05:44:05.311" v="1372" actId="478"/>
          <ac:spMkLst>
            <pc:docMk/>
            <pc:sldMk cId="4096537415" sldId="340"/>
            <ac:spMk id="13" creationId="{4B3372AC-E663-49EC-877B-1FB01D27D6EE}"/>
          </ac:spMkLst>
        </pc:spChg>
        <pc:spChg chg="mod">
          <ac:chgData name="Kenny" userId="193f64afb67cfd22" providerId="LiveId" clId="{9348BCB9-53E1-442F-8AEE-B868C261FBBA}" dt="2021-08-24T06:00:38.694" v="1599"/>
          <ac:spMkLst>
            <pc:docMk/>
            <pc:sldMk cId="4096537415" sldId="340"/>
            <ac:spMk id="29" creationId="{CCB61DBB-FEAD-4888-964E-968EEFD88949}"/>
          </ac:spMkLst>
        </pc:spChg>
        <pc:spChg chg="add del">
          <ac:chgData name="Kenny" userId="193f64afb67cfd22" providerId="LiveId" clId="{9348BCB9-53E1-442F-8AEE-B868C261FBBA}" dt="2021-08-24T05:44:10.832" v="1373" actId="478"/>
          <ac:spMkLst>
            <pc:docMk/>
            <pc:sldMk cId="4096537415" sldId="340"/>
            <ac:spMk id="123" creationId="{CA266A52-016F-4FC2-BE75-29509D179352}"/>
          </ac:spMkLst>
        </pc:spChg>
        <pc:spChg chg="add del">
          <ac:chgData name="Kenny" userId="193f64afb67cfd22" providerId="LiveId" clId="{9348BCB9-53E1-442F-8AEE-B868C261FBBA}" dt="2021-08-24T05:44:17.367" v="1376" actId="478"/>
          <ac:spMkLst>
            <pc:docMk/>
            <pc:sldMk cId="4096537415" sldId="340"/>
            <ac:spMk id="130" creationId="{EAD7A48B-5E24-4377-8DC7-E7D4B05C4601}"/>
          </ac:spMkLst>
        </pc:spChg>
        <pc:spChg chg="add del">
          <ac:chgData name="Kenny" userId="193f64afb67cfd22" providerId="LiveId" clId="{9348BCB9-53E1-442F-8AEE-B868C261FBBA}" dt="2021-08-24T05:44:18.714" v="1377" actId="478"/>
          <ac:spMkLst>
            <pc:docMk/>
            <pc:sldMk cId="4096537415" sldId="340"/>
            <ac:spMk id="132" creationId="{07853F8B-0AC0-43BB-8B01-691717CF8AE5}"/>
          </ac:spMkLst>
        </pc:spChg>
        <pc:grpChg chg="add mod">
          <ac:chgData name="Kenny" userId="193f64afb67cfd22" providerId="LiveId" clId="{9348BCB9-53E1-442F-8AEE-B868C261FBBA}" dt="2021-08-24T06:00:38.694" v="1599"/>
          <ac:grpSpMkLst>
            <pc:docMk/>
            <pc:sldMk cId="4096537415" sldId="340"/>
            <ac:grpSpMk id="28" creationId="{1906831D-74AB-481A-9F6D-E0088E109A0F}"/>
          </ac:grpSpMkLst>
        </pc:grpChg>
        <pc:grpChg chg="del">
          <ac:chgData name="Kenny" userId="193f64afb67cfd22" providerId="LiveId" clId="{9348BCB9-53E1-442F-8AEE-B868C261FBBA}" dt="2021-08-24T06:00:38.003" v="1598" actId="478"/>
          <ac:grpSpMkLst>
            <pc:docMk/>
            <pc:sldMk cId="4096537415" sldId="340"/>
            <ac:grpSpMk id="119" creationId="{2FA06142-86FA-49EC-87A9-464205D7159B}"/>
          </ac:grpSpMkLst>
        </pc:grpChg>
        <pc:picChg chg="add del">
          <ac:chgData name="Kenny" userId="193f64afb67cfd22" providerId="LiveId" clId="{9348BCB9-53E1-442F-8AEE-B868C261FBBA}" dt="2021-08-24T05:44:10.832" v="1373" actId="478"/>
          <ac:picMkLst>
            <pc:docMk/>
            <pc:sldMk cId="4096537415" sldId="340"/>
            <ac:picMk id="122" creationId="{2154A6EE-8EE7-484E-97EC-4DEACEA2A2AF}"/>
          </ac:picMkLst>
        </pc:picChg>
        <pc:picChg chg="add del">
          <ac:chgData name="Kenny" userId="193f64afb67cfd22" providerId="LiveId" clId="{9348BCB9-53E1-442F-8AEE-B868C261FBBA}" dt="2021-08-24T05:44:14.923" v="1375" actId="478"/>
          <ac:picMkLst>
            <pc:docMk/>
            <pc:sldMk cId="4096537415" sldId="340"/>
            <ac:picMk id="129" creationId="{010DF780-90CF-41CD-8A5E-5D83D77176FB}"/>
          </ac:picMkLst>
        </pc:picChg>
        <pc:picChg chg="add del">
          <ac:chgData name="Kenny" userId="193f64afb67cfd22" providerId="LiveId" clId="{9348BCB9-53E1-442F-8AEE-B868C261FBBA}" dt="2021-08-24T05:44:27.961" v="1378" actId="478"/>
          <ac:picMkLst>
            <pc:docMk/>
            <pc:sldMk cId="4096537415" sldId="340"/>
            <ac:picMk id="134" creationId="{CD9EE670-CF4D-4B2F-9C17-0CE4158EA0D1}"/>
          </ac:picMkLst>
        </pc:picChg>
        <pc:picChg chg="add del">
          <ac:chgData name="Kenny" userId="193f64afb67cfd22" providerId="LiveId" clId="{9348BCB9-53E1-442F-8AEE-B868C261FBBA}" dt="2021-08-24T05:44:27.961" v="1378" actId="478"/>
          <ac:picMkLst>
            <pc:docMk/>
            <pc:sldMk cId="4096537415" sldId="340"/>
            <ac:picMk id="135" creationId="{EBF27C59-D6DA-442B-A92C-3FFECB74E2AD}"/>
          </ac:picMkLst>
        </pc:picChg>
        <pc:picChg chg="add del">
          <ac:chgData name="Kenny" userId="193f64afb67cfd22" providerId="LiveId" clId="{9348BCB9-53E1-442F-8AEE-B868C261FBBA}" dt="2021-08-24T05:44:27.961" v="1378" actId="478"/>
          <ac:picMkLst>
            <pc:docMk/>
            <pc:sldMk cId="4096537415" sldId="340"/>
            <ac:picMk id="136" creationId="{DA35F6A9-C801-4258-9469-61A89B6611A4}"/>
          </ac:picMkLst>
        </pc:picChg>
        <pc:cxnChg chg="add del">
          <ac:chgData name="Kenny" userId="193f64afb67cfd22" providerId="LiveId" clId="{9348BCB9-53E1-442F-8AEE-B868C261FBBA}" dt="2021-08-24T05:44:12.373" v="1374" actId="478"/>
          <ac:cxnSpMkLst>
            <pc:docMk/>
            <pc:sldMk cId="4096537415" sldId="340"/>
            <ac:cxnSpMk id="21" creationId="{A0141389-A5E4-43F0-88B4-CA2AAEBF8552}"/>
          </ac:cxnSpMkLst>
        </pc:cxnChg>
        <pc:cxnChg chg="mod">
          <ac:chgData name="Kenny" userId="193f64afb67cfd22" providerId="LiveId" clId="{9348BCB9-53E1-442F-8AEE-B868C261FBBA}" dt="2021-08-24T06:00:38.694" v="1599"/>
          <ac:cxnSpMkLst>
            <pc:docMk/>
            <pc:sldMk cId="4096537415" sldId="340"/>
            <ac:cxnSpMk id="30" creationId="{5A721CDB-2EF8-4042-902B-F192E85A6740}"/>
          </ac:cxnSpMkLst>
        </pc:cxnChg>
        <pc:cxnChg chg="mod">
          <ac:chgData name="Kenny" userId="193f64afb67cfd22" providerId="LiveId" clId="{9348BCB9-53E1-442F-8AEE-B868C261FBBA}" dt="2021-08-24T06:00:38.694" v="1599"/>
          <ac:cxnSpMkLst>
            <pc:docMk/>
            <pc:sldMk cId="4096537415" sldId="340"/>
            <ac:cxnSpMk id="31" creationId="{35987ACE-07E7-4146-8B3A-A6FDE36377AE}"/>
          </ac:cxnSpMkLst>
        </pc:cxnChg>
        <pc:cxnChg chg="mod">
          <ac:chgData name="Kenny" userId="193f64afb67cfd22" providerId="LiveId" clId="{9348BCB9-53E1-442F-8AEE-B868C261FBBA}" dt="2021-08-24T06:00:38.694" v="1599"/>
          <ac:cxnSpMkLst>
            <pc:docMk/>
            <pc:sldMk cId="4096537415" sldId="340"/>
            <ac:cxnSpMk id="32" creationId="{E85F8E37-D8D9-42A9-8982-D0F38B8FD7DE}"/>
          </ac:cxnSpMkLst>
        </pc:cxnChg>
        <pc:cxnChg chg="add del">
          <ac:chgData name="Kenny" userId="193f64afb67cfd22" providerId="LiveId" clId="{9348BCB9-53E1-442F-8AEE-B868C261FBBA}" dt="2021-08-24T05:44:27.961" v="1378" actId="478"/>
          <ac:cxnSpMkLst>
            <pc:docMk/>
            <pc:sldMk cId="4096537415" sldId="340"/>
            <ac:cxnSpMk id="57" creationId="{5E234D3E-E137-4776-A3E3-E94B5E574CC0}"/>
          </ac:cxnSpMkLst>
        </pc:cxnChg>
        <pc:cxnChg chg="add del">
          <ac:chgData name="Kenny" userId="193f64afb67cfd22" providerId="LiveId" clId="{9348BCB9-53E1-442F-8AEE-B868C261FBBA}" dt="2021-08-24T05:44:27.961" v="1378" actId="478"/>
          <ac:cxnSpMkLst>
            <pc:docMk/>
            <pc:sldMk cId="4096537415" sldId="340"/>
            <ac:cxnSpMk id="66" creationId="{15DF2C96-BBE2-4519-9911-4266DE386802}"/>
          </ac:cxnSpMkLst>
        </pc:cxnChg>
        <pc:cxnChg chg="del">
          <ac:chgData name="Kenny" userId="193f64afb67cfd22" providerId="LiveId" clId="{9348BCB9-53E1-442F-8AEE-B868C261FBBA}" dt="2021-08-24T05:44:27.961" v="1378" actId="478"/>
          <ac:cxnSpMkLst>
            <pc:docMk/>
            <pc:sldMk cId="4096537415" sldId="340"/>
            <ac:cxnSpMk id="70" creationId="{5C3889F4-A717-4FAE-858E-73E4EC7918C2}"/>
          </ac:cxnSpMkLst>
        </pc:cxnChg>
        <pc:cxnChg chg="add del">
          <ac:chgData name="Kenny" userId="193f64afb67cfd22" providerId="LiveId" clId="{9348BCB9-53E1-442F-8AEE-B868C261FBBA}" dt="2021-08-24T05:44:27.961" v="1378" actId="478"/>
          <ac:cxnSpMkLst>
            <pc:docMk/>
            <pc:sldMk cId="4096537415" sldId="340"/>
            <ac:cxnSpMk id="72" creationId="{9332931F-0586-410B-955B-02FE826A2D45}"/>
          </ac:cxnSpMkLst>
        </pc:cxnChg>
        <pc:cxnChg chg="add del">
          <ac:chgData name="Kenny" userId="193f64afb67cfd22" providerId="LiveId" clId="{9348BCB9-53E1-442F-8AEE-B868C261FBBA}" dt="2021-08-24T05:44:14.923" v="1375" actId="478"/>
          <ac:cxnSpMkLst>
            <pc:docMk/>
            <pc:sldMk cId="4096537415" sldId="340"/>
            <ac:cxnSpMk id="77" creationId="{00E6F7B0-BDD3-44D2-8449-00C97E058E98}"/>
          </ac:cxnSpMkLst>
        </pc:cxnChg>
        <pc:cxnChg chg="add del">
          <ac:chgData name="Kenny" userId="193f64afb67cfd22" providerId="LiveId" clId="{9348BCB9-53E1-442F-8AEE-B868C261FBBA}" dt="2021-08-24T05:44:27.961" v="1378" actId="478"/>
          <ac:cxnSpMkLst>
            <pc:docMk/>
            <pc:sldMk cId="4096537415" sldId="340"/>
            <ac:cxnSpMk id="81" creationId="{2A07013D-F636-40D2-A71C-42C89431313B}"/>
          </ac:cxnSpMkLst>
        </pc:cxnChg>
      </pc:sldChg>
      <pc:sldChg chg="addSp delSp modSp add mod modTransition modAnim">
        <pc:chgData name="Kenny" userId="193f64afb67cfd22" providerId="LiveId" clId="{9348BCB9-53E1-442F-8AEE-B868C261FBBA}" dt="2021-08-24T07:58:57.421" v="2323"/>
        <pc:sldMkLst>
          <pc:docMk/>
          <pc:sldMk cId="44521606" sldId="341"/>
        </pc:sldMkLst>
        <pc:spChg chg="mod">
          <ac:chgData name="Kenny" userId="193f64afb67cfd22" providerId="LiveId" clId="{9348BCB9-53E1-442F-8AEE-B868C261FBBA}" dt="2021-08-24T06:00:33.640" v="1597"/>
          <ac:spMkLst>
            <pc:docMk/>
            <pc:sldMk cId="44521606" sldId="341"/>
            <ac:spMk id="29" creationId="{A1DA3229-08EF-4286-B4A3-3E0CA9B63225}"/>
          </ac:spMkLst>
        </pc:spChg>
        <pc:spChg chg="add mod">
          <ac:chgData name="Kenny" userId="193f64afb67cfd22" providerId="LiveId" clId="{9348BCB9-53E1-442F-8AEE-B868C261FBBA}" dt="2021-08-24T07:58:34.041" v="2319" actId="14100"/>
          <ac:spMkLst>
            <pc:docMk/>
            <pc:sldMk cId="44521606" sldId="341"/>
            <ac:spMk id="33" creationId="{DB2711BA-6343-44F4-A0AA-490891950AEE}"/>
          </ac:spMkLst>
        </pc:spChg>
        <pc:spChg chg="del">
          <ac:chgData name="Kenny" userId="193f64afb67cfd22" providerId="LiveId" clId="{9348BCB9-53E1-442F-8AEE-B868C261FBBA}" dt="2021-08-24T05:45:16.198" v="1384" actId="478"/>
          <ac:spMkLst>
            <pc:docMk/>
            <pc:sldMk cId="44521606" sldId="341"/>
            <ac:spMk id="130" creationId="{EAD7A48B-5E24-4377-8DC7-E7D4B05C4601}"/>
          </ac:spMkLst>
        </pc:spChg>
        <pc:spChg chg="del">
          <ac:chgData name="Kenny" userId="193f64afb67cfd22" providerId="LiveId" clId="{9348BCB9-53E1-442F-8AEE-B868C261FBBA}" dt="2021-08-24T05:45:01.829" v="1380" actId="478"/>
          <ac:spMkLst>
            <pc:docMk/>
            <pc:sldMk cId="44521606" sldId="341"/>
            <ac:spMk id="132" creationId="{07853F8B-0AC0-43BB-8B01-691717CF8AE5}"/>
          </ac:spMkLst>
        </pc:spChg>
        <pc:grpChg chg="add mod">
          <ac:chgData name="Kenny" userId="193f64afb67cfd22" providerId="LiveId" clId="{9348BCB9-53E1-442F-8AEE-B868C261FBBA}" dt="2021-08-24T06:31:51.076" v="1772" actId="1035"/>
          <ac:grpSpMkLst>
            <pc:docMk/>
            <pc:sldMk cId="44521606" sldId="341"/>
            <ac:grpSpMk id="28" creationId="{7C1F9CB3-DA46-4B5B-9A87-50AE21FB3454}"/>
          </ac:grpSpMkLst>
        </pc:grpChg>
        <pc:grpChg chg="del">
          <ac:chgData name="Kenny" userId="193f64afb67cfd22" providerId="LiveId" clId="{9348BCB9-53E1-442F-8AEE-B868C261FBBA}" dt="2021-08-24T06:00:32.867" v="1596" actId="478"/>
          <ac:grpSpMkLst>
            <pc:docMk/>
            <pc:sldMk cId="44521606" sldId="341"/>
            <ac:grpSpMk id="119" creationId="{2FA06142-86FA-49EC-87A9-464205D7159B}"/>
          </ac:grpSpMkLst>
        </pc:grpChg>
        <pc:picChg chg="del">
          <ac:chgData name="Kenny" userId="193f64afb67cfd22" providerId="LiveId" clId="{9348BCB9-53E1-442F-8AEE-B868C261FBBA}" dt="2021-08-24T05:45:16.198" v="1384" actId="478"/>
          <ac:picMkLst>
            <pc:docMk/>
            <pc:sldMk cId="44521606" sldId="341"/>
            <ac:picMk id="129" creationId="{010DF780-90CF-41CD-8A5E-5D83D77176FB}"/>
          </ac:picMkLst>
        </pc:picChg>
        <pc:picChg chg="del">
          <ac:chgData name="Kenny" userId="193f64afb67cfd22" providerId="LiveId" clId="{9348BCB9-53E1-442F-8AEE-B868C261FBBA}" dt="2021-08-24T05:45:07.040" v="1382" actId="478"/>
          <ac:picMkLst>
            <pc:docMk/>
            <pc:sldMk cId="44521606" sldId="341"/>
            <ac:picMk id="134" creationId="{CD9EE670-CF4D-4B2F-9C17-0CE4158EA0D1}"/>
          </ac:picMkLst>
        </pc:picChg>
        <pc:picChg chg="del">
          <ac:chgData name="Kenny" userId="193f64afb67cfd22" providerId="LiveId" clId="{9348BCB9-53E1-442F-8AEE-B868C261FBBA}" dt="2021-08-24T05:45:09.915" v="1383" actId="478"/>
          <ac:picMkLst>
            <pc:docMk/>
            <pc:sldMk cId="44521606" sldId="341"/>
            <ac:picMk id="135" creationId="{EBF27C59-D6DA-442B-A92C-3FFECB74E2AD}"/>
          </ac:picMkLst>
        </pc:picChg>
        <pc:picChg chg="del">
          <ac:chgData name="Kenny" userId="193f64afb67cfd22" providerId="LiveId" clId="{9348BCB9-53E1-442F-8AEE-B868C261FBBA}" dt="2021-08-24T05:45:04.459" v="1381" actId="478"/>
          <ac:picMkLst>
            <pc:docMk/>
            <pc:sldMk cId="44521606" sldId="341"/>
            <ac:picMk id="136" creationId="{DA35F6A9-C801-4258-9469-61A89B6611A4}"/>
          </ac:picMkLst>
        </pc:picChg>
        <pc:cxnChg chg="mod">
          <ac:chgData name="Kenny" userId="193f64afb67cfd22" providerId="LiveId" clId="{9348BCB9-53E1-442F-8AEE-B868C261FBBA}" dt="2021-08-24T06:00:33.640" v="1597"/>
          <ac:cxnSpMkLst>
            <pc:docMk/>
            <pc:sldMk cId="44521606" sldId="341"/>
            <ac:cxnSpMk id="30" creationId="{3E661291-DD06-4403-8230-6DE7453EA36D}"/>
          </ac:cxnSpMkLst>
        </pc:cxnChg>
        <pc:cxnChg chg="mod">
          <ac:chgData name="Kenny" userId="193f64afb67cfd22" providerId="LiveId" clId="{9348BCB9-53E1-442F-8AEE-B868C261FBBA}" dt="2021-08-24T06:00:33.640" v="1597"/>
          <ac:cxnSpMkLst>
            <pc:docMk/>
            <pc:sldMk cId="44521606" sldId="341"/>
            <ac:cxnSpMk id="31" creationId="{26FCFF61-50BB-45B2-BE56-BC44A3C41E0B}"/>
          </ac:cxnSpMkLst>
        </pc:cxnChg>
        <pc:cxnChg chg="mod">
          <ac:chgData name="Kenny" userId="193f64afb67cfd22" providerId="LiveId" clId="{9348BCB9-53E1-442F-8AEE-B868C261FBBA}" dt="2021-08-24T06:00:33.640" v="1597"/>
          <ac:cxnSpMkLst>
            <pc:docMk/>
            <pc:sldMk cId="44521606" sldId="341"/>
            <ac:cxnSpMk id="32" creationId="{CC96A312-E010-4978-A0C6-96520068AC67}"/>
          </ac:cxnSpMkLst>
        </pc:cxnChg>
        <pc:cxnChg chg="add del">
          <ac:chgData name="Kenny" userId="193f64afb67cfd22" providerId="LiveId" clId="{9348BCB9-53E1-442F-8AEE-B868C261FBBA}" dt="2021-08-24T05:45:26.506" v="1390" actId="478"/>
          <ac:cxnSpMkLst>
            <pc:docMk/>
            <pc:sldMk cId="44521606" sldId="341"/>
            <ac:cxnSpMk id="57" creationId="{5E234D3E-E137-4776-A3E3-E94B5E574CC0}"/>
          </ac:cxnSpMkLst>
        </pc:cxnChg>
        <pc:cxnChg chg="del">
          <ac:chgData name="Kenny" userId="193f64afb67cfd22" providerId="LiveId" clId="{9348BCB9-53E1-442F-8AEE-B868C261FBBA}" dt="2021-08-24T05:45:21.200" v="1386" actId="478"/>
          <ac:cxnSpMkLst>
            <pc:docMk/>
            <pc:sldMk cId="44521606" sldId="341"/>
            <ac:cxnSpMk id="66" creationId="{15DF2C96-BBE2-4519-9911-4266DE386802}"/>
          </ac:cxnSpMkLst>
        </pc:cxnChg>
        <pc:cxnChg chg="add del">
          <ac:chgData name="Kenny" userId="193f64afb67cfd22" providerId="LiveId" clId="{9348BCB9-53E1-442F-8AEE-B868C261FBBA}" dt="2021-08-24T05:45:28.154" v="1391" actId="478"/>
          <ac:cxnSpMkLst>
            <pc:docMk/>
            <pc:sldMk cId="44521606" sldId="341"/>
            <ac:cxnSpMk id="70" creationId="{5C3889F4-A717-4FAE-858E-73E4EC7918C2}"/>
          </ac:cxnSpMkLst>
        </pc:cxnChg>
        <pc:cxnChg chg="del">
          <ac:chgData name="Kenny" userId="193f64afb67cfd22" providerId="LiveId" clId="{9348BCB9-53E1-442F-8AEE-B868C261FBBA}" dt="2021-08-24T05:45:16.198" v="1384" actId="478"/>
          <ac:cxnSpMkLst>
            <pc:docMk/>
            <pc:sldMk cId="44521606" sldId="341"/>
            <ac:cxnSpMk id="77" creationId="{00E6F7B0-BDD3-44D2-8449-00C97E058E98}"/>
          </ac:cxnSpMkLst>
        </pc:cxnChg>
        <pc:cxnChg chg="del">
          <ac:chgData name="Kenny" userId="193f64afb67cfd22" providerId="LiveId" clId="{9348BCB9-53E1-442F-8AEE-B868C261FBBA}" dt="2021-08-24T05:45:18.056" v="1385" actId="478"/>
          <ac:cxnSpMkLst>
            <pc:docMk/>
            <pc:sldMk cId="44521606" sldId="341"/>
            <ac:cxnSpMk id="81" creationId="{2A07013D-F636-40D2-A71C-42C89431313B}"/>
          </ac:cxnSpMkLst>
        </pc:cxnChg>
      </pc:sldChg>
      <pc:sldChg chg="addSp delSp modSp add mod modTransition modAnim">
        <pc:chgData name="Kenny" userId="193f64afb67cfd22" providerId="LiveId" clId="{9348BCB9-53E1-442F-8AEE-B868C261FBBA}" dt="2021-08-24T07:59:13.625" v="2337"/>
        <pc:sldMkLst>
          <pc:docMk/>
          <pc:sldMk cId="3752989365" sldId="342"/>
        </pc:sldMkLst>
        <pc:spChg chg="mod topLvl">
          <ac:chgData name="Kenny" userId="193f64afb67cfd22" providerId="LiveId" clId="{9348BCB9-53E1-442F-8AEE-B868C261FBBA}" dt="2021-08-24T06:00:14.694" v="1591" actId="164"/>
          <ac:spMkLst>
            <pc:docMk/>
            <pc:sldMk cId="3752989365" sldId="342"/>
            <ac:spMk id="16" creationId="{5C4B44A0-46EA-49FC-8120-4E6CB9B3F2FD}"/>
          </ac:spMkLst>
        </pc:spChg>
        <pc:spChg chg="add mod">
          <ac:chgData name="Kenny" userId="193f64afb67cfd22" providerId="LiveId" clId="{9348BCB9-53E1-442F-8AEE-B868C261FBBA}" dt="2021-08-24T07:59:09.162" v="2336" actId="20577"/>
          <ac:spMkLst>
            <pc:docMk/>
            <pc:sldMk cId="3752989365" sldId="342"/>
            <ac:spMk id="30" creationId="{78FCD338-AD7F-4200-B0CA-6FD4A6C7D611}"/>
          </ac:spMkLst>
        </pc:spChg>
        <pc:spChg chg="del">
          <ac:chgData name="Kenny" userId="193f64afb67cfd22" providerId="LiveId" clId="{9348BCB9-53E1-442F-8AEE-B868C261FBBA}" dt="2021-08-24T05:47:25.132" v="1406" actId="478"/>
          <ac:spMkLst>
            <pc:docMk/>
            <pc:sldMk cId="3752989365" sldId="342"/>
            <ac:spMk id="132" creationId="{07853F8B-0AC0-43BB-8B01-691717CF8AE5}"/>
          </ac:spMkLst>
        </pc:spChg>
        <pc:grpChg chg="add mod">
          <ac:chgData name="Kenny" userId="193f64afb67cfd22" providerId="LiveId" clId="{9348BCB9-53E1-442F-8AEE-B868C261FBBA}" dt="2021-08-24T06:51:24.459" v="1945" actId="1035"/>
          <ac:grpSpMkLst>
            <pc:docMk/>
            <pc:sldMk cId="3752989365" sldId="342"/>
            <ac:grpSpMk id="2" creationId="{467D026A-F888-43A1-A9C4-6BBD7EBD9981}"/>
          </ac:grpSpMkLst>
        </pc:grpChg>
        <pc:grpChg chg="del">
          <ac:chgData name="Kenny" userId="193f64afb67cfd22" providerId="LiveId" clId="{9348BCB9-53E1-442F-8AEE-B868C261FBBA}" dt="2021-08-24T05:59:15.319" v="1556" actId="165"/>
          <ac:grpSpMkLst>
            <pc:docMk/>
            <pc:sldMk cId="3752989365" sldId="342"/>
            <ac:grpSpMk id="119" creationId="{2FA06142-86FA-49EC-87A9-464205D7159B}"/>
          </ac:grpSpMkLst>
        </pc:grpChg>
        <pc:picChg chg="del">
          <ac:chgData name="Kenny" userId="193f64afb67cfd22" providerId="LiveId" clId="{9348BCB9-53E1-442F-8AEE-B868C261FBBA}" dt="2021-08-24T05:47:29.626" v="1407" actId="478"/>
          <ac:picMkLst>
            <pc:docMk/>
            <pc:sldMk cId="3752989365" sldId="342"/>
            <ac:picMk id="134" creationId="{CD9EE670-CF4D-4B2F-9C17-0CE4158EA0D1}"/>
          </ac:picMkLst>
        </pc:picChg>
        <pc:picChg chg="del">
          <ac:chgData name="Kenny" userId="193f64afb67cfd22" providerId="LiveId" clId="{9348BCB9-53E1-442F-8AEE-B868C261FBBA}" dt="2021-08-24T05:47:29.626" v="1407" actId="478"/>
          <ac:picMkLst>
            <pc:docMk/>
            <pc:sldMk cId="3752989365" sldId="342"/>
            <ac:picMk id="135" creationId="{EBF27C59-D6DA-442B-A92C-3FFECB74E2AD}"/>
          </ac:picMkLst>
        </pc:picChg>
        <pc:picChg chg="del">
          <ac:chgData name="Kenny" userId="193f64afb67cfd22" providerId="LiveId" clId="{9348BCB9-53E1-442F-8AEE-B868C261FBBA}" dt="2021-08-24T05:47:29.626" v="1407" actId="478"/>
          <ac:picMkLst>
            <pc:docMk/>
            <pc:sldMk cId="3752989365" sldId="342"/>
            <ac:picMk id="136" creationId="{DA35F6A9-C801-4258-9469-61A89B6611A4}"/>
          </ac:picMkLst>
        </pc:picChg>
        <pc:cxnChg chg="mod topLvl">
          <ac:chgData name="Kenny" userId="193f64afb67cfd22" providerId="LiveId" clId="{9348BCB9-53E1-442F-8AEE-B868C261FBBA}" dt="2021-08-24T06:00:14.694" v="1591" actId="164"/>
          <ac:cxnSpMkLst>
            <pc:docMk/>
            <pc:sldMk cId="3752989365" sldId="342"/>
            <ac:cxnSpMk id="18" creationId="{E06B3C5A-F0EA-4F50-9F44-F5CA58046D8A}"/>
          </ac:cxnSpMkLst>
        </pc:cxnChg>
        <pc:cxnChg chg="add mod">
          <ac:chgData name="Kenny" userId="193f64afb67cfd22" providerId="LiveId" clId="{9348BCB9-53E1-442F-8AEE-B868C261FBBA}" dt="2021-08-24T06:00:14.694" v="1591" actId="164"/>
          <ac:cxnSpMkLst>
            <pc:docMk/>
            <pc:sldMk cId="3752989365" sldId="342"/>
            <ac:cxnSpMk id="28" creationId="{3421D138-DBD8-4233-9451-67241D1986A5}"/>
          </ac:cxnSpMkLst>
        </pc:cxnChg>
        <pc:cxnChg chg="mod topLvl">
          <ac:chgData name="Kenny" userId="193f64afb67cfd22" providerId="LiveId" clId="{9348BCB9-53E1-442F-8AEE-B868C261FBBA}" dt="2021-08-24T06:00:14.694" v="1591" actId="164"/>
          <ac:cxnSpMkLst>
            <pc:docMk/>
            <pc:sldMk cId="3752989365" sldId="342"/>
            <ac:cxnSpMk id="118" creationId="{F0165A91-CB20-4A83-82C0-CB8324A6AD1C}"/>
          </ac:cxnSpMkLst>
        </pc:cxnChg>
      </pc:sldChg>
      <pc:sldChg chg="addSp delSp modSp add mod ord modTransition modAnim">
        <pc:chgData name="Kenny" userId="193f64afb67cfd22" providerId="LiveId" clId="{9348BCB9-53E1-442F-8AEE-B868C261FBBA}" dt="2021-08-24T07:59:31.562" v="2355"/>
        <pc:sldMkLst>
          <pc:docMk/>
          <pc:sldMk cId="2912561627" sldId="343"/>
        </pc:sldMkLst>
        <pc:spChg chg="add mod">
          <ac:chgData name="Kenny" userId="193f64afb67cfd22" providerId="LiveId" clId="{9348BCB9-53E1-442F-8AEE-B868C261FBBA}" dt="2021-08-24T07:59:25.846" v="2354" actId="20577"/>
          <ac:spMkLst>
            <pc:docMk/>
            <pc:sldMk cId="2912561627" sldId="343"/>
            <ac:spMk id="30" creationId="{85C7306E-097F-4543-A8B4-8FD25C59C3A4}"/>
          </ac:spMkLst>
        </pc:spChg>
        <pc:spChg chg="del">
          <ac:chgData name="Kenny" userId="193f64afb67cfd22" providerId="LiveId" clId="{9348BCB9-53E1-442F-8AEE-B868C261FBBA}" dt="2021-08-24T06:02:58.475" v="1627" actId="478"/>
          <ac:spMkLst>
            <pc:docMk/>
            <pc:sldMk cId="2912561627" sldId="343"/>
            <ac:spMk id="123" creationId="{CA266A52-016F-4FC2-BE75-29509D179352}"/>
          </ac:spMkLst>
        </pc:spChg>
        <pc:spChg chg="del">
          <ac:chgData name="Kenny" userId="193f64afb67cfd22" providerId="LiveId" clId="{9348BCB9-53E1-442F-8AEE-B868C261FBBA}" dt="2021-08-24T06:03:02.314" v="1628" actId="478"/>
          <ac:spMkLst>
            <pc:docMk/>
            <pc:sldMk cId="2912561627" sldId="343"/>
            <ac:spMk id="130" creationId="{EAD7A48B-5E24-4377-8DC7-E7D4B05C4601}"/>
          </ac:spMkLst>
        </pc:spChg>
        <pc:spChg chg="mod">
          <ac:chgData name="Kenny" userId="193f64afb67cfd22" providerId="LiveId" clId="{9348BCB9-53E1-442F-8AEE-B868C261FBBA}" dt="2021-08-24T06:03:16.317" v="1629" actId="207"/>
          <ac:spMkLst>
            <pc:docMk/>
            <pc:sldMk cId="2912561627" sldId="343"/>
            <ac:spMk id="138" creationId="{1CB16111-7DB6-4F7F-AE16-7D32C96FD3AB}"/>
          </ac:spMkLst>
        </pc:spChg>
        <pc:grpChg chg="mod">
          <ac:chgData name="Kenny" userId="193f64afb67cfd22" providerId="LiveId" clId="{9348BCB9-53E1-442F-8AEE-B868C261FBBA}" dt="2021-08-24T06:31:55.891" v="1777" actId="1035"/>
          <ac:grpSpMkLst>
            <pc:docMk/>
            <pc:sldMk cId="2912561627" sldId="343"/>
            <ac:grpSpMk id="142" creationId="{9ECC18C7-EA1C-437B-9DAE-025C60597A57}"/>
          </ac:grpSpMkLst>
        </pc:grpChg>
        <pc:picChg chg="del">
          <ac:chgData name="Kenny" userId="193f64afb67cfd22" providerId="LiveId" clId="{9348BCB9-53E1-442F-8AEE-B868C261FBBA}" dt="2021-08-24T06:01:12.918" v="1602" actId="478"/>
          <ac:picMkLst>
            <pc:docMk/>
            <pc:sldMk cId="2912561627" sldId="343"/>
            <ac:picMk id="122" creationId="{2154A6EE-8EE7-484E-97EC-4DEACEA2A2AF}"/>
          </ac:picMkLst>
        </pc:picChg>
        <pc:picChg chg="del">
          <ac:chgData name="Kenny" userId="193f64afb67cfd22" providerId="LiveId" clId="{9348BCB9-53E1-442F-8AEE-B868C261FBBA}" dt="2021-08-24T06:01:12.918" v="1602" actId="478"/>
          <ac:picMkLst>
            <pc:docMk/>
            <pc:sldMk cId="2912561627" sldId="343"/>
            <ac:picMk id="129" creationId="{010DF780-90CF-41CD-8A5E-5D83D77176FB}"/>
          </ac:picMkLst>
        </pc:picChg>
        <pc:cxnChg chg="del">
          <ac:chgData name="Kenny" userId="193f64afb67cfd22" providerId="LiveId" clId="{9348BCB9-53E1-442F-8AEE-B868C261FBBA}" dt="2021-08-24T06:01:12.918" v="1602" actId="478"/>
          <ac:cxnSpMkLst>
            <pc:docMk/>
            <pc:sldMk cId="2912561627" sldId="343"/>
            <ac:cxnSpMk id="21" creationId="{A0141389-A5E4-43F0-88B4-CA2AAEBF8552}"/>
          </ac:cxnSpMkLst>
        </pc:cxnChg>
        <pc:cxnChg chg="del">
          <ac:chgData name="Kenny" userId="193f64afb67cfd22" providerId="LiveId" clId="{9348BCB9-53E1-442F-8AEE-B868C261FBBA}" dt="2021-08-24T06:01:12.918" v="1602" actId="478"/>
          <ac:cxnSpMkLst>
            <pc:docMk/>
            <pc:sldMk cId="2912561627" sldId="343"/>
            <ac:cxnSpMk id="57" creationId="{5E234D3E-E137-4776-A3E3-E94B5E574CC0}"/>
          </ac:cxnSpMkLst>
        </pc:cxnChg>
        <pc:cxnChg chg="del">
          <ac:chgData name="Kenny" userId="193f64afb67cfd22" providerId="LiveId" clId="{9348BCB9-53E1-442F-8AEE-B868C261FBBA}" dt="2021-08-24T06:01:12.918" v="1602" actId="478"/>
          <ac:cxnSpMkLst>
            <pc:docMk/>
            <pc:sldMk cId="2912561627" sldId="343"/>
            <ac:cxnSpMk id="66" creationId="{15DF2C96-BBE2-4519-9911-4266DE386802}"/>
          </ac:cxnSpMkLst>
        </pc:cxnChg>
        <pc:cxnChg chg="del">
          <ac:chgData name="Kenny" userId="193f64afb67cfd22" providerId="LiveId" clId="{9348BCB9-53E1-442F-8AEE-B868C261FBBA}" dt="2021-08-24T06:01:12.918" v="1602" actId="478"/>
          <ac:cxnSpMkLst>
            <pc:docMk/>
            <pc:sldMk cId="2912561627" sldId="343"/>
            <ac:cxnSpMk id="70" creationId="{5C3889F4-A717-4FAE-858E-73E4EC7918C2}"/>
          </ac:cxnSpMkLst>
        </pc:cxnChg>
        <pc:cxnChg chg="del">
          <ac:chgData name="Kenny" userId="193f64afb67cfd22" providerId="LiveId" clId="{9348BCB9-53E1-442F-8AEE-B868C261FBBA}" dt="2021-08-24T06:01:12.918" v="1602" actId="478"/>
          <ac:cxnSpMkLst>
            <pc:docMk/>
            <pc:sldMk cId="2912561627" sldId="343"/>
            <ac:cxnSpMk id="72" creationId="{9332931F-0586-410B-955B-02FE826A2D45}"/>
          </ac:cxnSpMkLst>
        </pc:cxnChg>
        <pc:cxnChg chg="del">
          <ac:chgData name="Kenny" userId="193f64afb67cfd22" providerId="LiveId" clId="{9348BCB9-53E1-442F-8AEE-B868C261FBBA}" dt="2021-08-24T06:01:12.918" v="1602" actId="478"/>
          <ac:cxnSpMkLst>
            <pc:docMk/>
            <pc:sldMk cId="2912561627" sldId="343"/>
            <ac:cxnSpMk id="77" creationId="{00E6F7B0-BDD3-44D2-8449-00C97E058E98}"/>
          </ac:cxnSpMkLst>
        </pc:cxnChg>
        <pc:cxnChg chg="del">
          <ac:chgData name="Kenny" userId="193f64afb67cfd22" providerId="LiveId" clId="{9348BCB9-53E1-442F-8AEE-B868C261FBBA}" dt="2021-08-24T06:01:12.918" v="1602" actId="478"/>
          <ac:cxnSpMkLst>
            <pc:docMk/>
            <pc:sldMk cId="2912561627" sldId="343"/>
            <ac:cxnSpMk id="81" creationId="{2A07013D-F636-40D2-A71C-42C89431313B}"/>
          </ac:cxnSpMkLst>
        </pc:cxnChg>
      </pc:sldChg>
      <pc:sldChg chg="addSp delSp modSp add del mod">
        <pc:chgData name="Kenny" userId="193f64afb67cfd22" providerId="LiveId" clId="{9348BCB9-53E1-442F-8AEE-B868C261FBBA}" dt="2021-08-24T06:00:53.825" v="1600" actId="47"/>
        <pc:sldMkLst>
          <pc:docMk/>
          <pc:sldMk cId="3808766343" sldId="343"/>
        </pc:sldMkLst>
        <pc:spChg chg="mod">
          <ac:chgData name="Kenny" userId="193f64afb67cfd22" providerId="LiveId" clId="{9348BCB9-53E1-442F-8AEE-B868C261FBBA}" dt="2021-08-24T06:00:27.174" v="1595"/>
          <ac:spMkLst>
            <pc:docMk/>
            <pc:sldMk cId="3808766343" sldId="343"/>
            <ac:spMk id="28" creationId="{ECEF1738-D707-4676-9553-DE0DBFBE6454}"/>
          </ac:spMkLst>
        </pc:spChg>
        <pc:grpChg chg="add mod">
          <ac:chgData name="Kenny" userId="193f64afb67cfd22" providerId="LiveId" clId="{9348BCB9-53E1-442F-8AEE-B868C261FBBA}" dt="2021-08-24T06:00:27.174" v="1595"/>
          <ac:grpSpMkLst>
            <pc:docMk/>
            <pc:sldMk cId="3808766343" sldId="343"/>
            <ac:grpSpMk id="27" creationId="{1F999E15-5AC7-41CD-A468-BB2D9C06D7A1}"/>
          </ac:grpSpMkLst>
        </pc:grpChg>
        <pc:grpChg chg="del">
          <ac:chgData name="Kenny" userId="193f64afb67cfd22" providerId="LiveId" clId="{9348BCB9-53E1-442F-8AEE-B868C261FBBA}" dt="2021-08-24T06:00:26.636" v="1594" actId="478"/>
          <ac:grpSpMkLst>
            <pc:docMk/>
            <pc:sldMk cId="3808766343" sldId="343"/>
            <ac:grpSpMk id="119" creationId="{2FA06142-86FA-49EC-87A9-464205D7159B}"/>
          </ac:grpSpMkLst>
        </pc:grpChg>
        <pc:cxnChg chg="mod">
          <ac:chgData name="Kenny" userId="193f64afb67cfd22" providerId="LiveId" clId="{9348BCB9-53E1-442F-8AEE-B868C261FBBA}" dt="2021-08-24T06:00:27.174" v="1595"/>
          <ac:cxnSpMkLst>
            <pc:docMk/>
            <pc:sldMk cId="3808766343" sldId="343"/>
            <ac:cxnSpMk id="29" creationId="{8BBFE1E2-3DA5-4A83-BAC1-CFA2AFA6A40A}"/>
          </ac:cxnSpMkLst>
        </pc:cxnChg>
        <pc:cxnChg chg="mod">
          <ac:chgData name="Kenny" userId="193f64afb67cfd22" providerId="LiveId" clId="{9348BCB9-53E1-442F-8AEE-B868C261FBBA}" dt="2021-08-24T06:00:27.174" v="1595"/>
          <ac:cxnSpMkLst>
            <pc:docMk/>
            <pc:sldMk cId="3808766343" sldId="343"/>
            <ac:cxnSpMk id="30" creationId="{864A64EF-20AF-4E01-A934-B05596CDD909}"/>
          </ac:cxnSpMkLst>
        </pc:cxnChg>
        <pc:cxnChg chg="mod">
          <ac:chgData name="Kenny" userId="193f64afb67cfd22" providerId="LiveId" clId="{9348BCB9-53E1-442F-8AEE-B868C261FBBA}" dt="2021-08-24T06:00:27.174" v="1595"/>
          <ac:cxnSpMkLst>
            <pc:docMk/>
            <pc:sldMk cId="3808766343" sldId="343"/>
            <ac:cxnSpMk id="31" creationId="{D4D7186F-010E-4360-BDD2-471A6D62D8DE}"/>
          </ac:cxnSpMkLst>
        </pc:cxnChg>
      </pc:sldChg>
      <pc:sldChg chg="addSp delSp modSp new mod">
        <pc:chgData name="Kenny" userId="193f64afb67cfd22" providerId="LiveId" clId="{9348BCB9-53E1-442F-8AEE-B868C261FBBA}" dt="2021-08-24T06:46:27.362" v="1884" actId="14100"/>
        <pc:sldMkLst>
          <pc:docMk/>
          <pc:sldMk cId="1233971179" sldId="344"/>
        </pc:sldMkLst>
        <pc:spChg chg="mod">
          <ac:chgData name="Kenny" userId="193f64afb67cfd22" providerId="LiveId" clId="{9348BCB9-53E1-442F-8AEE-B868C261FBBA}" dt="2021-08-24T06:21:55.373" v="1731" actId="20577"/>
          <ac:spMkLst>
            <pc:docMk/>
            <pc:sldMk cId="1233971179" sldId="344"/>
            <ac:spMk id="2" creationId="{BFFE1F3D-9E0C-42A7-B8A7-6893F10D139F}"/>
          </ac:spMkLst>
        </pc:spChg>
        <pc:spChg chg="add del mod">
          <ac:chgData name="Kenny" userId="193f64afb67cfd22" providerId="LiveId" clId="{9348BCB9-53E1-442F-8AEE-B868C261FBBA}" dt="2021-08-24T06:22:30.401" v="1738" actId="478"/>
          <ac:spMkLst>
            <pc:docMk/>
            <pc:sldMk cId="1233971179" sldId="344"/>
            <ac:spMk id="4" creationId="{EAD62F22-2686-4972-A0C4-E164E51CD9F1}"/>
          </ac:spMkLst>
        </pc:spChg>
        <pc:spChg chg="add del mod">
          <ac:chgData name="Kenny" userId="193f64afb67cfd22" providerId="LiveId" clId="{9348BCB9-53E1-442F-8AEE-B868C261FBBA}" dt="2021-08-24T06:46:09.593" v="1876" actId="1076"/>
          <ac:spMkLst>
            <pc:docMk/>
            <pc:sldMk cId="1233971179" sldId="344"/>
            <ac:spMk id="7" creationId="{044AF306-0955-4151-9800-3861920D8C9F}"/>
          </ac:spMkLst>
        </pc:spChg>
        <pc:picChg chg="add del mod">
          <ac:chgData name="Kenny" userId="193f64afb67cfd22" providerId="LiveId" clId="{9348BCB9-53E1-442F-8AEE-B868C261FBBA}" dt="2021-08-24T06:22:30.401" v="1738" actId="478"/>
          <ac:picMkLst>
            <pc:docMk/>
            <pc:sldMk cId="1233971179" sldId="344"/>
            <ac:picMk id="3" creationId="{74FBBB12-AC29-4653-AD6E-33F4B76C67EA}"/>
          </ac:picMkLst>
        </pc:picChg>
        <pc:picChg chg="add del mod">
          <ac:chgData name="Kenny" userId="193f64afb67cfd22" providerId="LiveId" clId="{9348BCB9-53E1-442F-8AEE-B868C261FBBA}" dt="2021-08-24T06:46:09.593" v="1876" actId="1076"/>
          <ac:picMkLst>
            <pc:docMk/>
            <pc:sldMk cId="1233971179" sldId="344"/>
            <ac:picMk id="6" creationId="{9CAAFB72-111D-4DE4-8634-C3F9396981A6}"/>
          </ac:picMkLst>
        </pc:picChg>
        <pc:picChg chg="add del">
          <ac:chgData name="Kenny" userId="193f64afb67cfd22" providerId="LiveId" clId="{9348BCB9-53E1-442F-8AEE-B868C261FBBA}" dt="2021-08-24T06:28:32.937" v="1754" actId="478"/>
          <ac:picMkLst>
            <pc:docMk/>
            <pc:sldMk cId="1233971179" sldId="344"/>
            <ac:picMk id="9" creationId="{FD280A84-B905-4E83-8501-6330EB17F0F7}"/>
          </ac:picMkLst>
        </pc:picChg>
        <pc:picChg chg="add del mod">
          <ac:chgData name="Kenny" userId="193f64afb67cfd22" providerId="LiveId" clId="{9348BCB9-53E1-442F-8AEE-B868C261FBBA}" dt="2021-08-24T06:28:55.087" v="1760" actId="21"/>
          <ac:picMkLst>
            <pc:docMk/>
            <pc:sldMk cId="1233971179" sldId="344"/>
            <ac:picMk id="11" creationId="{6116E8FC-C912-4AEC-8023-370DEBF5287B}"/>
          </ac:picMkLst>
        </pc:picChg>
        <pc:picChg chg="add del mod">
          <ac:chgData name="Kenny" userId="193f64afb67cfd22" providerId="LiveId" clId="{9348BCB9-53E1-442F-8AEE-B868C261FBBA}" dt="2021-08-24T06:29:38.686" v="1765" actId="478"/>
          <ac:picMkLst>
            <pc:docMk/>
            <pc:sldMk cId="1233971179" sldId="344"/>
            <ac:picMk id="12" creationId="{B79AEC2D-31BE-451A-B827-E7102779DC08}"/>
          </ac:picMkLst>
        </pc:picChg>
        <pc:picChg chg="add del mod">
          <ac:chgData name="Kenny" userId="193f64afb67cfd22" providerId="LiveId" clId="{9348BCB9-53E1-442F-8AEE-B868C261FBBA}" dt="2021-08-24T06:44:57.865" v="1870" actId="22"/>
          <ac:picMkLst>
            <pc:docMk/>
            <pc:sldMk cId="1233971179" sldId="344"/>
            <ac:picMk id="14" creationId="{591349A6-1519-4A60-9F74-550ACF759CF0}"/>
          </ac:picMkLst>
        </pc:picChg>
        <pc:picChg chg="add mod">
          <ac:chgData name="Kenny" userId="193f64afb67cfd22" providerId="LiveId" clId="{9348BCB9-53E1-442F-8AEE-B868C261FBBA}" dt="2021-08-24T06:46:27.362" v="1884" actId="14100"/>
          <ac:picMkLst>
            <pc:docMk/>
            <pc:sldMk cId="1233971179" sldId="344"/>
            <ac:picMk id="16" creationId="{D0E671B8-6BD9-447D-96F2-2DBDAFE54626}"/>
          </ac:picMkLst>
        </pc:picChg>
      </pc:sldChg>
      <pc:sldChg chg="addSp modSp new mod">
        <pc:chgData name="Kenny" userId="193f64afb67cfd22" providerId="LiveId" clId="{9348BCB9-53E1-442F-8AEE-B868C261FBBA}" dt="2021-08-24T06:35:47.225" v="1833" actId="108"/>
        <pc:sldMkLst>
          <pc:docMk/>
          <pc:sldMk cId="2918323441" sldId="345"/>
        </pc:sldMkLst>
        <pc:spChg chg="add mod">
          <ac:chgData name="Kenny" userId="193f64afb67cfd22" providerId="LiveId" clId="{9348BCB9-53E1-442F-8AEE-B868C261FBBA}" dt="2021-08-24T06:35:47.225" v="1833" actId="108"/>
          <ac:spMkLst>
            <pc:docMk/>
            <pc:sldMk cId="2918323441" sldId="345"/>
            <ac:spMk id="5" creationId="{FB994C5C-0A02-4F03-8D85-25E09AEE9897}"/>
          </ac:spMkLst>
        </pc:spChg>
        <pc:picChg chg="add mod">
          <ac:chgData name="Kenny" userId="193f64afb67cfd22" providerId="LiveId" clId="{9348BCB9-53E1-442F-8AEE-B868C261FBBA}" dt="2021-08-24T06:35:41.598" v="1832" actId="1076"/>
          <ac:picMkLst>
            <pc:docMk/>
            <pc:sldMk cId="2918323441" sldId="345"/>
            <ac:picMk id="2" creationId="{058D53AD-3485-4C10-88F5-301BF4483030}"/>
          </ac:picMkLst>
        </pc:picChg>
        <pc:picChg chg="add mod">
          <ac:chgData name="Kenny" userId="193f64afb67cfd22" providerId="LiveId" clId="{9348BCB9-53E1-442F-8AEE-B868C261FBBA}" dt="2021-08-24T06:35:41.598" v="1832" actId="1076"/>
          <ac:picMkLst>
            <pc:docMk/>
            <pc:sldMk cId="2918323441" sldId="345"/>
            <ac:picMk id="4" creationId="{062E50A5-3189-4ACD-8651-BEC593508633}"/>
          </ac:picMkLst>
        </pc:picChg>
      </pc:sldChg>
      <pc:sldChg chg="modSp add del mod">
        <pc:chgData name="Kenny" userId="193f64afb67cfd22" providerId="LiveId" clId="{9348BCB9-53E1-442F-8AEE-B868C261FBBA}" dt="2021-08-24T06:46:41.898" v="1886" actId="47"/>
        <pc:sldMkLst>
          <pc:docMk/>
          <pc:sldMk cId="4019571135" sldId="346"/>
        </pc:sldMkLst>
        <pc:spChg chg="mod">
          <ac:chgData name="Kenny" userId="193f64afb67cfd22" providerId="LiveId" clId="{9348BCB9-53E1-442F-8AEE-B868C261FBBA}" dt="2021-08-24T06:36:28.164" v="1836" actId="14100"/>
          <ac:spMkLst>
            <pc:docMk/>
            <pc:sldMk cId="4019571135" sldId="346"/>
            <ac:spMk id="7" creationId="{044AF306-0955-4151-9800-3861920D8C9F}"/>
          </ac:spMkLst>
        </pc:spChg>
      </pc:sldChg>
      <pc:sldChg chg="add">
        <pc:chgData name="Kenny" userId="193f64afb67cfd22" providerId="LiveId" clId="{9348BCB9-53E1-442F-8AEE-B868C261FBBA}" dt="2021-08-24T07:16:52.302" v="1947"/>
        <pc:sldMkLst>
          <pc:docMk/>
          <pc:sldMk cId="3731444944" sldId="347"/>
        </pc:sldMkLst>
      </pc:sldChg>
      <pc:sldChg chg="addSp delSp modSp add del mod">
        <pc:chgData name="Kenny" userId="193f64afb67cfd22" providerId="LiveId" clId="{9348BCB9-53E1-442F-8AEE-B868C261FBBA}" dt="2021-08-24T07:16:49.187" v="1946" actId="2696"/>
        <pc:sldMkLst>
          <pc:docMk/>
          <pc:sldMk cId="3955938605" sldId="347"/>
        </pc:sldMkLst>
        <pc:spChg chg="add mod ord">
          <ac:chgData name="Kenny" userId="193f64afb67cfd22" providerId="LiveId" clId="{9348BCB9-53E1-442F-8AEE-B868C261FBBA}" dt="2021-08-24T06:48:43.979" v="1933" actId="1076"/>
          <ac:spMkLst>
            <pc:docMk/>
            <pc:sldMk cId="3955938605" sldId="347"/>
            <ac:spMk id="8" creationId="{54365471-F30E-4F0C-873B-B36E97F6198D}"/>
          </ac:spMkLst>
        </pc:spChg>
        <pc:picChg chg="add del mod">
          <ac:chgData name="Kenny" userId="193f64afb67cfd22" providerId="LiveId" clId="{9348BCB9-53E1-442F-8AEE-B868C261FBBA}" dt="2021-08-24T06:48:46.123" v="1938" actId="22"/>
          <ac:picMkLst>
            <pc:docMk/>
            <pc:sldMk cId="3955938605" sldId="347"/>
            <ac:picMk id="4" creationId="{C74E78E3-342C-4033-9BB8-7A9AD5AC1187}"/>
          </ac:picMkLst>
        </pc:picChg>
        <pc:picChg chg="mod">
          <ac:chgData name="Kenny" userId="193f64afb67cfd22" providerId="LiveId" clId="{9348BCB9-53E1-442F-8AEE-B868C261FBBA}" dt="2021-08-24T06:47:01.493" v="1892" actId="1076"/>
          <ac:picMkLst>
            <pc:docMk/>
            <pc:sldMk cId="3955938605" sldId="347"/>
            <ac:picMk id="6" creationId="{9CAAFB72-111D-4DE4-8634-C3F9396981A6}"/>
          </ac:picMkLst>
        </pc:picChg>
        <pc:picChg chg="add del mod">
          <ac:chgData name="Kenny" userId="193f64afb67cfd22" providerId="LiveId" clId="{9348BCB9-53E1-442F-8AEE-B868C261FBBA}" dt="2021-08-24T06:47:14.700" v="1896" actId="478"/>
          <ac:picMkLst>
            <pc:docMk/>
            <pc:sldMk cId="3955938605" sldId="347"/>
            <ac:picMk id="9" creationId="{B2DCE653-2953-4A8F-A758-BC467489C14D}"/>
          </ac:picMkLst>
        </pc:picChg>
        <pc:picChg chg="add del">
          <ac:chgData name="Kenny" userId="193f64afb67cfd22" providerId="LiveId" clId="{9348BCB9-53E1-442F-8AEE-B868C261FBBA}" dt="2021-08-24T06:48:41.574" v="1927" actId="478"/>
          <ac:picMkLst>
            <pc:docMk/>
            <pc:sldMk cId="3955938605" sldId="347"/>
            <ac:picMk id="16" creationId="{D0E671B8-6BD9-447D-96F2-2DBDAFE54626}"/>
          </ac:picMkLst>
        </pc:picChg>
      </pc:sldChg>
      <pc:sldChg chg="modSp add mod">
        <pc:chgData name="Kenny" userId="193f64afb67cfd22" providerId="LiveId" clId="{9348BCB9-53E1-442F-8AEE-B868C261FBBA}" dt="2021-08-24T07:17:15.771" v="1976" actId="20577"/>
        <pc:sldMkLst>
          <pc:docMk/>
          <pc:sldMk cId="3246555367" sldId="348"/>
        </pc:sldMkLst>
        <pc:spChg chg="mod">
          <ac:chgData name="Kenny" userId="193f64afb67cfd22" providerId="LiveId" clId="{9348BCB9-53E1-442F-8AEE-B868C261FBBA}" dt="2021-08-24T07:17:15.771" v="1976" actId="20577"/>
          <ac:spMkLst>
            <pc:docMk/>
            <pc:sldMk cId="3246555367" sldId="348"/>
            <ac:spMk id="5" creationId="{FB994C5C-0A02-4F03-8D85-25E09AEE9897}"/>
          </ac:spMkLst>
        </pc:spChg>
      </pc:sldChg>
      <pc:sldChg chg="new del">
        <pc:chgData name="Kenny" userId="193f64afb67cfd22" providerId="LiveId" clId="{9348BCB9-53E1-442F-8AEE-B868C261FBBA}" dt="2021-08-24T07:17:52.032" v="1978" actId="680"/>
        <pc:sldMkLst>
          <pc:docMk/>
          <pc:sldMk cId="629359247" sldId="349"/>
        </pc:sldMkLst>
      </pc:sldChg>
      <pc:sldChg chg="addSp modSp new mod">
        <pc:chgData name="Kenny" userId="193f64afb67cfd22" providerId="LiveId" clId="{9348BCB9-53E1-442F-8AEE-B868C261FBBA}" dt="2021-08-24T07:28:45.982" v="2083" actId="20577"/>
        <pc:sldMkLst>
          <pc:docMk/>
          <pc:sldMk cId="2194310573" sldId="349"/>
        </pc:sldMkLst>
        <pc:spChg chg="mod">
          <ac:chgData name="Kenny" userId="193f64afb67cfd22" providerId="LiveId" clId="{9348BCB9-53E1-442F-8AEE-B868C261FBBA}" dt="2021-08-24T07:19:00.248" v="1996" actId="20577"/>
          <ac:spMkLst>
            <pc:docMk/>
            <pc:sldMk cId="2194310573" sldId="349"/>
            <ac:spMk id="2" creationId="{A5D74B30-9AC2-4437-BF0B-FAC7D8CD8797}"/>
          </ac:spMkLst>
        </pc:spChg>
        <pc:spChg chg="add mod">
          <ac:chgData name="Kenny" userId="193f64afb67cfd22" providerId="LiveId" clId="{9348BCB9-53E1-442F-8AEE-B868C261FBBA}" dt="2021-08-24T07:28:45.982" v="2083" actId="20577"/>
          <ac:spMkLst>
            <pc:docMk/>
            <pc:sldMk cId="2194310573" sldId="349"/>
            <ac:spMk id="3" creationId="{C1EF0BB5-4FA3-432B-8A1D-A38CFBD1F9A2}"/>
          </ac:spMkLst>
        </pc:spChg>
        <pc:spChg chg="add mod">
          <ac:chgData name="Kenny" userId="193f64afb67cfd22" providerId="LiveId" clId="{9348BCB9-53E1-442F-8AEE-B868C261FBBA}" dt="2021-08-24T07:25:34.006" v="2077" actId="1076"/>
          <ac:spMkLst>
            <pc:docMk/>
            <pc:sldMk cId="2194310573" sldId="349"/>
            <ac:spMk id="4" creationId="{2702C410-A9EC-4C58-A3A1-48338C2F8EA6}"/>
          </ac:spMkLst>
        </pc:spChg>
        <pc:spChg chg="add mod">
          <ac:chgData name="Kenny" userId="193f64afb67cfd22" providerId="LiveId" clId="{9348BCB9-53E1-442F-8AEE-B868C261FBBA}" dt="2021-08-24T07:25:38.156" v="2079" actId="1035"/>
          <ac:spMkLst>
            <pc:docMk/>
            <pc:sldMk cId="2194310573" sldId="349"/>
            <ac:spMk id="5" creationId="{37AD995D-7C7B-4BBC-BA7E-1E4FE1F87C49}"/>
          </ac:spMkLst>
        </pc:spChg>
        <pc:spChg chg="add mod">
          <ac:chgData name="Kenny" userId="193f64afb67cfd22" providerId="LiveId" clId="{9348BCB9-53E1-442F-8AEE-B868C261FBBA}" dt="2021-08-24T07:25:42.378" v="2081" actId="1035"/>
          <ac:spMkLst>
            <pc:docMk/>
            <pc:sldMk cId="2194310573" sldId="349"/>
            <ac:spMk id="6" creationId="{AD6DAD62-477E-45E6-9C71-09FFE4A2F4AA}"/>
          </ac:spMkLst>
        </pc:spChg>
      </pc:sldChg>
      <pc:sldChg chg="addSp delSp modSp new mod">
        <pc:chgData name="Kenny" userId="193f64afb67cfd22" providerId="LiveId" clId="{9348BCB9-53E1-442F-8AEE-B868C261FBBA}" dt="2021-08-24T07:39:25.212" v="2180" actId="14100"/>
        <pc:sldMkLst>
          <pc:docMk/>
          <pc:sldMk cId="559423110" sldId="350"/>
        </pc:sldMkLst>
        <pc:spChg chg="mod">
          <ac:chgData name="Kenny" userId="193f64afb67cfd22" providerId="LiveId" clId="{9348BCB9-53E1-442F-8AEE-B868C261FBBA}" dt="2021-08-24T07:36:12.871" v="2134" actId="20577"/>
          <ac:spMkLst>
            <pc:docMk/>
            <pc:sldMk cId="559423110" sldId="350"/>
            <ac:spMk id="2" creationId="{73758BC5-025A-4A4D-8F28-1A9AB2CF92A9}"/>
          </ac:spMkLst>
        </pc:spChg>
        <pc:spChg chg="add del mod">
          <ac:chgData name="Kenny" userId="193f64afb67cfd22" providerId="LiveId" clId="{9348BCB9-53E1-442F-8AEE-B868C261FBBA}" dt="2021-08-24T07:37:50.575" v="2155" actId="478"/>
          <ac:spMkLst>
            <pc:docMk/>
            <pc:sldMk cId="559423110" sldId="350"/>
            <ac:spMk id="7" creationId="{818F774F-2DC5-4C06-8258-3A1A5CBFE988}"/>
          </ac:spMkLst>
        </pc:spChg>
        <pc:spChg chg="add mod">
          <ac:chgData name="Kenny" userId="193f64afb67cfd22" providerId="LiveId" clId="{9348BCB9-53E1-442F-8AEE-B868C261FBBA}" dt="2021-08-24T07:38:38.086" v="2169" actId="1038"/>
          <ac:spMkLst>
            <pc:docMk/>
            <pc:sldMk cId="559423110" sldId="350"/>
            <ac:spMk id="8" creationId="{9276AF3A-FF22-4982-BB11-0BAF3944FFF5}"/>
          </ac:spMkLst>
        </pc:spChg>
        <pc:spChg chg="add mod">
          <ac:chgData name="Kenny" userId="193f64afb67cfd22" providerId="LiveId" clId="{9348BCB9-53E1-442F-8AEE-B868C261FBBA}" dt="2021-08-24T07:38:29.777" v="2167" actId="1038"/>
          <ac:spMkLst>
            <pc:docMk/>
            <pc:sldMk cId="559423110" sldId="350"/>
            <ac:spMk id="9" creationId="{620050EE-5B83-454B-AAF7-68658C467307}"/>
          </ac:spMkLst>
        </pc:spChg>
        <pc:spChg chg="add mod">
          <ac:chgData name="Kenny" userId="193f64afb67cfd22" providerId="LiveId" clId="{9348BCB9-53E1-442F-8AEE-B868C261FBBA}" dt="2021-08-24T07:39:25.212" v="2180" actId="14100"/>
          <ac:spMkLst>
            <pc:docMk/>
            <pc:sldMk cId="559423110" sldId="350"/>
            <ac:spMk id="10" creationId="{4310C725-A138-4161-9614-3C8ECCA9BCD7}"/>
          </ac:spMkLst>
        </pc:spChg>
        <pc:picChg chg="add mod">
          <ac:chgData name="Kenny" userId="193f64afb67cfd22" providerId="LiveId" clId="{9348BCB9-53E1-442F-8AEE-B868C261FBBA}" dt="2021-08-24T07:37:25.592" v="2147" actId="1076"/>
          <ac:picMkLst>
            <pc:docMk/>
            <pc:sldMk cId="559423110" sldId="350"/>
            <ac:picMk id="4" creationId="{E067328B-06CF-46B0-ABAB-09526FE2267C}"/>
          </ac:picMkLst>
        </pc:picChg>
        <pc:picChg chg="add mod">
          <ac:chgData name="Kenny" userId="193f64afb67cfd22" providerId="LiveId" clId="{9348BCB9-53E1-442F-8AEE-B868C261FBBA}" dt="2021-08-24T07:37:18.240" v="2144" actId="1076"/>
          <ac:picMkLst>
            <pc:docMk/>
            <pc:sldMk cId="559423110" sldId="350"/>
            <ac:picMk id="6" creationId="{89345C22-F2DD-43E3-BFDD-F8745FE5027A}"/>
          </ac:picMkLst>
        </pc:picChg>
      </pc:sldChg>
      <pc:sldChg chg="addSp delSp modSp new mod">
        <pc:chgData name="Kenny" userId="193f64afb67cfd22" providerId="LiveId" clId="{9348BCB9-53E1-442F-8AEE-B868C261FBBA}" dt="2021-08-24T07:56:19.612" v="2305" actId="1036"/>
        <pc:sldMkLst>
          <pc:docMk/>
          <pc:sldMk cId="210497247" sldId="351"/>
        </pc:sldMkLst>
        <pc:spChg chg="mod">
          <ac:chgData name="Kenny" userId="193f64afb67cfd22" providerId="LiveId" clId="{9348BCB9-53E1-442F-8AEE-B868C261FBBA}" dt="2021-08-24T07:48:50.175" v="2183" actId="20577"/>
          <ac:spMkLst>
            <pc:docMk/>
            <pc:sldMk cId="210497247" sldId="351"/>
            <ac:spMk id="2" creationId="{669F974F-51E4-40D2-912D-94DC7D09A32D}"/>
          </ac:spMkLst>
        </pc:spChg>
        <pc:spChg chg="add mod">
          <ac:chgData name="Kenny" userId="193f64afb67cfd22" providerId="LiveId" clId="{9348BCB9-53E1-442F-8AEE-B868C261FBBA}" dt="2021-08-24T07:53:01.113" v="2227" actId="1076"/>
          <ac:spMkLst>
            <pc:docMk/>
            <pc:sldMk cId="210497247" sldId="351"/>
            <ac:spMk id="11" creationId="{BA84425E-2E80-4E92-AF0F-BED9C6CAEAA5}"/>
          </ac:spMkLst>
        </pc:spChg>
        <pc:spChg chg="add mod">
          <ac:chgData name="Kenny" userId="193f64afb67cfd22" providerId="LiveId" clId="{9348BCB9-53E1-442F-8AEE-B868C261FBBA}" dt="2021-08-24T07:55:07.007" v="2249" actId="1035"/>
          <ac:spMkLst>
            <pc:docMk/>
            <pc:sldMk cId="210497247" sldId="351"/>
            <ac:spMk id="12" creationId="{398E64F0-29D2-48F7-8045-192FB76EC781}"/>
          </ac:spMkLst>
        </pc:spChg>
        <pc:spChg chg="add mod">
          <ac:chgData name="Kenny" userId="193f64afb67cfd22" providerId="LiveId" clId="{9348BCB9-53E1-442F-8AEE-B868C261FBBA}" dt="2021-08-24T07:53:39.969" v="2237" actId="1076"/>
          <ac:spMkLst>
            <pc:docMk/>
            <pc:sldMk cId="210497247" sldId="351"/>
            <ac:spMk id="13" creationId="{21B72CDB-3EF1-4C88-8857-4603281AB8DE}"/>
          </ac:spMkLst>
        </pc:spChg>
        <pc:spChg chg="add mod">
          <ac:chgData name="Kenny" userId="193f64afb67cfd22" providerId="LiveId" clId="{9348BCB9-53E1-442F-8AEE-B868C261FBBA}" dt="2021-08-24T07:53:45.389" v="2239" actId="1076"/>
          <ac:spMkLst>
            <pc:docMk/>
            <pc:sldMk cId="210497247" sldId="351"/>
            <ac:spMk id="14" creationId="{2DF2AD57-DE3E-440C-923B-97D722F4010A}"/>
          </ac:spMkLst>
        </pc:spChg>
        <pc:spChg chg="add mod">
          <ac:chgData name="Kenny" userId="193f64afb67cfd22" providerId="LiveId" clId="{9348BCB9-53E1-442F-8AEE-B868C261FBBA}" dt="2021-08-24T07:56:19.612" v="2305" actId="1036"/>
          <ac:spMkLst>
            <pc:docMk/>
            <pc:sldMk cId="210497247" sldId="351"/>
            <ac:spMk id="17" creationId="{80C4E6F7-C6A6-471D-8EFF-BEC700609575}"/>
          </ac:spMkLst>
        </pc:spChg>
        <pc:spChg chg="add mod">
          <ac:chgData name="Kenny" userId="193f64afb67cfd22" providerId="LiveId" clId="{9348BCB9-53E1-442F-8AEE-B868C261FBBA}" dt="2021-08-24T07:55:32.748" v="2271" actId="20577"/>
          <ac:spMkLst>
            <pc:docMk/>
            <pc:sldMk cId="210497247" sldId="351"/>
            <ac:spMk id="18" creationId="{25B300F7-B9AD-410F-B3E9-F9B1DB9E1C85}"/>
          </ac:spMkLst>
        </pc:spChg>
        <pc:spChg chg="add mod">
          <ac:chgData name="Kenny" userId="193f64afb67cfd22" providerId="LiveId" clId="{9348BCB9-53E1-442F-8AEE-B868C261FBBA}" dt="2021-08-24T07:55:50.215" v="2287" actId="14100"/>
          <ac:spMkLst>
            <pc:docMk/>
            <pc:sldMk cId="210497247" sldId="351"/>
            <ac:spMk id="19" creationId="{CDD6964D-CEC2-4264-9CCB-28B9EC5E22E0}"/>
          </ac:spMkLst>
        </pc:spChg>
        <pc:spChg chg="add mod">
          <ac:chgData name="Kenny" userId="193f64afb67cfd22" providerId="LiveId" clId="{9348BCB9-53E1-442F-8AEE-B868C261FBBA}" dt="2021-08-24T07:55:59.631" v="2292" actId="20577"/>
          <ac:spMkLst>
            <pc:docMk/>
            <pc:sldMk cId="210497247" sldId="351"/>
            <ac:spMk id="20" creationId="{E80A7BB7-7295-4A2B-B1D7-314258F8A128}"/>
          </ac:spMkLst>
        </pc:spChg>
        <pc:spChg chg="add mod">
          <ac:chgData name="Kenny" userId="193f64afb67cfd22" providerId="LiveId" clId="{9348BCB9-53E1-442F-8AEE-B868C261FBBA}" dt="2021-08-24T07:56:09.203" v="2299" actId="20577"/>
          <ac:spMkLst>
            <pc:docMk/>
            <pc:sldMk cId="210497247" sldId="351"/>
            <ac:spMk id="21" creationId="{84465A7D-E4FF-4C81-BA51-98E11E6B0D0C}"/>
          </ac:spMkLst>
        </pc:spChg>
        <pc:picChg chg="add mod">
          <ac:chgData name="Kenny" userId="193f64afb67cfd22" providerId="LiveId" clId="{9348BCB9-53E1-442F-8AEE-B868C261FBBA}" dt="2021-08-24T07:53:37.541" v="2236" actId="1076"/>
          <ac:picMkLst>
            <pc:docMk/>
            <pc:sldMk cId="210497247" sldId="351"/>
            <ac:picMk id="4" creationId="{6A7EED7B-D6AE-4435-B2A0-408624F0E669}"/>
          </ac:picMkLst>
        </pc:picChg>
        <pc:picChg chg="add del mod">
          <ac:chgData name="Kenny" userId="193f64afb67cfd22" providerId="LiveId" clId="{9348BCB9-53E1-442F-8AEE-B868C261FBBA}" dt="2021-08-24T07:50:50.086" v="2198" actId="478"/>
          <ac:picMkLst>
            <pc:docMk/>
            <pc:sldMk cId="210497247" sldId="351"/>
            <ac:picMk id="6" creationId="{048FBE30-B822-4AA4-BA1C-23591D9F1AEE}"/>
          </ac:picMkLst>
        </pc:picChg>
        <pc:picChg chg="add mod">
          <ac:chgData name="Kenny" userId="193f64afb67cfd22" providerId="LiveId" clId="{9348BCB9-53E1-442F-8AEE-B868C261FBBA}" dt="2021-08-24T07:53:41.972" v="2238" actId="1076"/>
          <ac:picMkLst>
            <pc:docMk/>
            <pc:sldMk cId="210497247" sldId="351"/>
            <ac:picMk id="8" creationId="{7A94B9FB-C494-4604-BDD6-D551B4B8D7B2}"/>
          </ac:picMkLst>
        </pc:picChg>
        <pc:picChg chg="add mod">
          <ac:chgData name="Kenny" userId="193f64afb67cfd22" providerId="LiveId" clId="{9348BCB9-53E1-442F-8AEE-B868C261FBBA}" dt="2021-08-24T07:53:01.113" v="2227" actId="1076"/>
          <ac:picMkLst>
            <pc:docMk/>
            <pc:sldMk cId="210497247" sldId="351"/>
            <ac:picMk id="10" creationId="{36C5DE9C-FA39-451A-A3B6-AEF276306BF4}"/>
          </ac:picMkLst>
        </pc:picChg>
        <pc:picChg chg="add mod">
          <ac:chgData name="Kenny" userId="193f64afb67cfd22" providerId="LiveId" clId="{9348BCB9-53E1-442F-8AEE-B868C261FBBA}" dt="2021-08-24T07:56:16.007" v="2300" actId="14100"/>
          <ac:picMkLst>
            <pc:docMk/>
            <pc:sldMk cId="210497247" sldId="351"/>
            <ac:picMk id="16" creationId="{CF19437E-7A1E-48C8-AC44-E5E1D0B7192B}"/>
          </ac:picMkLst>
        </pc:picChg>
      </pc:sldChg>
      <pc:sldChg chg="modSp add mod">
        <pc:chgData name="Kenny" userId="193f64afb67cfd22" providerId="LiveId" clId="{9348BCB9-53E1-442F-8AEE-B868C261FBBA}" dt="2021-08-24T08:11:38.812" v="2370" actId="20577"/>
        <pc:sldMkLst>
          <pc:docMk/>
          <pc:sldMk cId="262965872" sldId="352"/>
        </pc:sldMkLst>
        <pc:spChg chg="mod">
          <ac:chgData name="Kenny" userId="193f64afb67cfd22" providerId="LiveId" clId="{9348BCB9-53E1-442F-8AEE-B868C261FBBA}" dt="2021-08-24T08:11:28.605" v="2359" actId="20577"/>
          <ac:spMkLst>
            <pc:docMk/>
            <pc:sldMk cId="262965872" sldId="352"/>
            <ac:spMk id="2" creationId="{00000000-0000-0000-0000-000000000000}"/>
          </ac:spMkLst>
        </pc:spChg>
        <pc:spChg chg="mod">
          <ac:chgData name="Kenny" userId="193f64afb67cfd22" providerId="LiveId" clId="{9348BCB9-53E1-442F-8AEE-B868C261FBBA}" dt="2021-08-24T08:11:34.505" v="2365" actId="20577"/>
          <ac:spMkLst>
            <pc:docMk/>
            <pc:sldMk cId="262965872" sldId="352"/>
            <ac:spMk id="3" creationId="{00000000-0000-0000-0000-000000000000}"/>
          </ac:spMkLst>
        </pc:spChg>
        <pc:spChg chg="mod">
          <ac:chgData name="Kenny" userId="193f64afb67cfd22" providerId="LiveId" clId="{9348BCB9-53E1-442F-8AEE-B868C261FBBA}" dt="2021-08-24T08:11:38.812" v="2370" actId="20577"/>
          <ac:spMkLst>
            <pc:docMk/>
            <pc:sldMk cId="262965872" sldId="352"/>
            <ac:spMk id="4" creationId="{00000000-0000-0000-0000-000000000000}"/>
          </ac:spMkLst>
        </pc:spChg>
      </pc:sldChg>
      <pc:sldChg chg="add del">
        <pc:chgData name="Kenny" userId="193f64afb67cfd22" providerId="LiveId" clId="{9348BCB9-53E1-442F-8AEE-B868C261FBBA}" dt="2021-08-24T08:11:15.450" v="2357"/>
        <pc:sldMkLst>
          <pc:docMk/>
          <pc:sldMk cId="3428052897" sldId="352"/>
        </pc:sldMkLst>
      </pc:sldChg>
      <pc:sldChg chg="new del">
        <pc:chgData name="Kenny" userId="193f64afb67cfd22" providerId="LiveId" clId="{9348BCB9-53E1-442F-8AEE-B868C261FBBA}" dt="2021-08-24T08:12:40.635" v="2372" actId="680"/>
        <pc:sldMkLst>
          <pc:docMk/>
          <pc:sldMk cId="495259198" sldId="353"/>
        </pc:sldMkLst>
      </pc:sldChg>
      <pc:sldChg chg="addSp delSp modSp new mod modAnim">
        <pc:chgData name="Kenny" userId="193f64afb67cfd22" providerId="LiveId" clId="{9348BCB9-53E1-442F-8AEE-B868C261FBBA}" dt="2021-09-11T02:28:09.202" v="6763"/>
        <pc:sldMkLst>
          <pc:docMk/>
          <pc:sldMk cId="757107178" sldId="353"/>
        </pc:sldMkLst>
        <pc:spChg chg="add mod ord">
          <ac:chgData name="Kenny" userId="193f64afb67cfd22" providerId="LiveId" clId="{9348BCB9-53E1-442F-8AEE-B868C261FBBA}" dt="2021-08-24T08:15:03.895" v="2399" actId="171"/>
          <ac:spMkLst>
            <pc:docMk/>
            <pc:sldMk cId="757107178" sldId="353"/>
            <ac:spMk id="4" creationId="{095C505F-0686-4BB6-8183-AD87B90D7189}"/>
          </ac:spMkLst>
        </pc:spChg>
        <pc:spChg chg="add mod">
          <ac:chgData name="Kenny" userId="193f64afb67cfd22" providerId="LiveId" clId="{9348BCB9-53E1-442F-8AEE-B868C261FBBA}" dt="2021-08-24T08:14:22.229" v="2392" actId="1076"/>
          <ac:spMkLst>
            <pc:docMk/>
            <pc:sldMk cId="757107178" sldId="353"/>
            <ac:spMk id="5" creationId="{E1AB4965-BD37-4514-92B0-A408BF4C9FAD}"/>
          </ac:spMkLst>
        </pc:spChg>
        <pc:spChg chg="add mod">
          <ac:chgData name="Kenny" userId="193f64afb67cfd22" providerId="LiveId" clId="{9348BCB9-53E1-442F-8AEE-B868C261FBBA}" dt="2021-08-24T08:14:18.977" v="2390" actId="571"/>
          <ac:spMkLst>
            <pc:docMk/>
            <pc:sldMk cId="757107178" sldId="353"/>
            <ac:spMk id="7" creationId="{90B7309C-D484-44C2-8CF8-F7B9AE92CF1C}"/>
          </ac:spMkLst>
        </pc:spChg>
        <pc:spChg chg="add mod">
          <ac:chgData name="Kenny" userId="193f64afb67cfd22" providerId="LiveId" clId="{9348BCB9-53E1-442F-8AEE-B868C261FBBA}" dt="2021-09-11T02:28:09.202" v="6763"/>
          <ac:spMkLst>
            <pc:docMk/>
            <pc:sldMk cId="757107178" sldId="353"/>
            <ac:spMk id="7" creationId="{F658FDF5-2303-4B5C-8C7D-46C2981DDF6A}"/>
          </ac:spMkLst>
        </pc:spChg>
        <pc:spChg chg="add del mod">
          <ac:chgData name="Kenny" userId="193f64afb67cfd22" providerId="LiveId" clId="{9348BCB9-53E1-442F-8AEE-B868C261FBBA}" dt="2021-08-24T08:14:26.025" v="2394"/>
          <ac:spMkLst>
            <pc:docMk/>
            <pc:sldMk cId="757107178" sldId="353"/>
            <ac:spMk id="9" creationId="{40E72F8C-BCE4-4655-B495-BA7DB8A071BC}"/>
          </ac:spMkLst>
        </pc:spChg>
        <pc:spChg chg="add mod">
          <ac:chgData name="Kenny" userId="193f64afb67cfd22" providerId="LiveId" clId="{9348BCB9-53E1-442F-8AEE-B868C261FBBA}" dt="2021-08-24T08:14:43.584" v="2398" actId="14100"/>
          <ac:spMkLst>
            <pc:docMk/>
            <pc:sldMk cId="757107178" sldId="353"/>
            <ac:spMk id="10" creationId="{C9938FB9-AE0C-438D-8754-BEB6A0398D5A}"/>
          </ac:spMkLst>
        </pc:spChg>
        <pc:picChg chg="add mod">
          <ac:chgData name="Kenny" userId="193f64afb67cfd22" providerId="LiveId" clId="{9348BCB9-53E1-442F-8AEE-B868C261FBBA}" dt="2021-08-24T08:13:08.812" v="2378" actId="1076"/>
          <ac:picMkLst>
            <pc:docMk/>
            <pc:sldMk cId="757107178" sldId="353"/>
            <ac:picMk id="2" creationId="{7EE9C211-D33C-44FE-A509-34DB00343E8D}"/>
          </ac:picMkLst>
        </pc:picChg>
        <pc:picChg chg="add mod">
          <ac:chgData name="Kenny" userId="193f64afb67cfd22" providerId="LiveId" clId="{9348BCB9-53E1-442F-8AEE-B868C261FBBA}" dt="2021-08-24T08:14:22.229" v="2392" actId="1076"/>
          <ac:picMkLst>
            <pc:docMk/>
            <pc:sldMk cId="757107178" sldId="353"/>
            <ac:picMk id="3" creationId="{AEB7221D-7DD0-4D7E-A928-5DD82F1CFE0B}"/>
          </ac:picMkLst>
        </pc:picChg>
        <pc:picChg chg="add mod">
          <ac:chgData name="Kenny" userId="193f64afb67cfd22" providerId="LiveId" clId="{9348BCB9-53E1-442F-8AEE-B868C261FBBA}" dt="2021-08-24T08:14:18.977" v="2390" actId="571"/>
          <ac:picMkLst>
            <pc:docMk/>
            <pc:sldMk cId="757107178" sldId="353"/>
            <ac:picMk id="6" creationId="{67726869-13E6-4FCF-8555-F9E86FF0A50E}"/>
          </ac:picMkLst>
        </pc:picChg>
        <pc:picChg chg="add del mod">
          <ac:chgData name="Kenny" userId="193f64afb67cfd22" providerId="LiveId" clId="{9348BCB9-53E1-442F-8AEE-B868C261FBBA}" dt="2021-08-24T08:14:26.025" v="2394"/>
          <ac:picMkLst>
            <pc:docMk/>
            <pc:sldMk cId="757107178" sldId="353"/>
            <ac:picMk id="8" creationId="{CF7A1E9C-9E94-4413-A0A0-5E0CA3ABB20B}"/>
          </ac:picMkLst>
        </pc:picChg>
      </pc:sldChg>
      <pc:sldChg chg="addSp modSp new mod modAnim">
        <pc:chgData name="Kenny" userId="193f64afb67cfd22" providerId="LiveId" clId="{9348BCB9-53E1-442F-8AEE-B868C261FBBA}" dt="2021-08-30T06:54:14.081" v="2538" actId="1038"/>
        <pc:sldMkLst>
          <pc:docMk/>
          <pc:sldMk cId="4054596480" sldId="354"/>
        </pc:sldMkLst>
        <pc:spChg chg="add mod">
          <ac:chgData name="Kenny" userId="193f64afb67cfd22" providerId="LiveId" clId="{9348BCB9-53E1-442F-8AEE-B868C261FBBA}" dt="2021-08-30T06:54:14.081" v="2538" actId="1038"/>
          <ac:spMkLst>
            <pc:docMk/>
            <pc:sldMk cId="4054596480" sldId="354"/>
            <ac:spMk id="10" creationId="{D03B5B21-46BE-41C9-A299-ED1B9F57261C}"/>
          </ac:spMkLst>
        </pc:spChg>
        <pc:spChg chg="add mod">
          <ac:chgData name="Kenny" userId="193f64afb67cfd22" providerId="LiveId" clId="{9348BCB9-53E1-442F-8AEE-B868C261FBBA}" dt="2021-08-30T06:54:09.142" v="2535" actId="1038"/>
          <ac:spMkLst>
            <pc:docMk/>
            <pc:sldMk cId="4054596480" sldId="354"/>
            <ac:spMk id="12" creationId="{52F83FC2-49EE-4008-B32C-3C6F6B9F3C2E}"/>
          </ac:spMkLst>
        </pc:spChg>
        <pc:spChg chg="add mod">
          <ac:chgData name="Kenny" userId="193f64afb67cfd22" providerId="LiveId" clId="{9348BCB9-53E1-442F-8AEE-B868C261FBBA}" dt="2021-08-30T01:50:27.019" v="2465" actId="571"/>
          <ac:spMkLst>
            <pc:docMk/>
            <pc:sldMk cId="4054596480" sldId="354"/>
            <ac:spMk id="14" creationId="{5A57AED2-6118-404B-B1C8-D59D689FE07A}"/>
          </ac:spMkLst>
        </pc:spChg>
        <pc:spChg chg="add mod">
          <ac:chgData name="Kenny" userId="193f64afb67cfd22" providerId="LiveId" clId="{9348BCB9-53E1-442F-8AEE-B868C261FBBA}" dt="2021-08-30T06:54:09.142" v="2535" actId="1038"/>
          <ac:spMkLst>
            <pc:docMk/>
            <pc:sldMk cId="4054596480" sldId="354"/>
            <ac:spMk id="15" creationId="{D61BDF74-CEC0-4070-8840-B75B3B3FBE67}"/>
          </ac:spMkLst>
        </pc:spChg>
        <pc:spChg chg="add mod">
          <ac:chgData name="Kenny" userId="193f64afb67cfd22" providerId="LiveId" clId="{9348BCB9-53E1-442F-8AEE-B868C261FBBA}" dt="2021-08-30T06:53:31.658" v="2519" actId="1038"/>
          <ac:spMkLst>
            <pc:docMk/>
            <pc:sldMk cId="4054596480" sldId="354"/>
            <ac:spMk id="16" creationId="{AB4F9034-2B37-487C-AB21-424EA09CC84F}"/>
          </ac:spMkLst>
        </pc:spChg>
        <pc:spChg chg="add mod">
          <ac:chgData name="Kenny" userId="193f64afb67cfd22" providerId="LiveId" clId="{9348BCB9-53E1-442F-8AEE-B868C261FBBA}" dt="2021-08-30T01:50:45.069" v="2477" actId="571"/>
          <ac:spMkLst>
            <pc:docMk/>
            <pc:sldMk cId="4054596480" sldId="354"/>
            <ac:spMk id="18" creationId="{D271EFD7-255E-40E6-B5E3-A91A29E24DB5}"/>
          </ac:spMkLst>
        </pc:spChg>
        <pc:spChg chg="add mod">
          <ac:chgData name="Kenny" userId="193f64afb67cfd22" providerId="LiveId" clId="{9348BCB9-53E1-442F-8AEE-B868C261FBBA}" dt="2021-08-30T01:50:51.976" v="2479" actId="1076"/>
          <ac:spMkLst>
            <pc:docMk/>
            <pc:sldMk cId="4054596480" sldId="354"/>
            <ac:spMk id="19" creationId="{10FA8255-5732-4908-B89B-0A9276F8CE29}"/>
          </ac:spMkLst>
        </pc:spChg>
        <pc:picChg chg="add mod">
          <ac:chgData name="Kenny" userId="193f64afb67cfd22" providerId="LiveId" clId="{9348BCB9-53E1-442F-8AEE-B868C261FBBA}" dt="2021-08-30T06:54:09.142" v="2535" actId="1038"/>
          <ac:picMkLst>
            <pc:docMk/>
            <pc:sldMk cId="4054596480" sldId="354"/>
            <ac:picMk id="3" creationId="{6411ECD7-9DA8-4446-9FD5-957A1455285A}"/>
          </ac:picMkLst>
        </pc:picChg>
        <pc:picChg chg="add mod">
          <ac:chgData name="Kenny" userId="193f64afb67cfd22" providerId="LiveId" clId="{9348BCB9-53E1-442F-8AEE-B868C261FBBA}" dt="2021-08-30T06:54:09.142" v="2535" actId="1038"/>
          <ac:picMkLst>
            <pc:docMk/>
            <pc:sldMk cId="4054596480" sldId="354"/>
            <ac:picMk id="5" creationId="{71E53B25-9B16-4395-A631-4E9D5611211A}"/>
          </ac:picMkLst>
        </pc:picChg>
        <pc:picChg chg="add mod">
          <ac:chgData name="Kenny" userId="193f64afb67cfd22" providerId="LiveId" clId="{9348BCB9-53E1-442F-8AEE-B868C261FBBA}" dt="2021-08-30T06:54:09.142" v="2535" actId="1038"/>
          <ac:picMkLst>
            <pc:docMk/>
            <pc:sldMk cId="4054596480" sldId="354"/>
            <ac:picMk id="7" creationId="{BCAF0042-5D91-48CF-8A62-16F031F6A6BC}"/>
          </ac:picMkLst>
        </pc:picChg>
        <pc:picChg chg="add mod">
          <ac:chgData name="Kenny" userId="193f64afb67cfd22" providerId="LiveId" clId="{9348BCB9-53E1-442F-8AEE-B868C261FBBA}" dt="2021-08-30T06:53:31.658" v="2519" actId="1038"/>
          <ac:picMkLst>
            <pc:docMk/>
            <pc:sldMk cId="4054596480" sldId="354"/>
            <ac:picMk id="9" creationId="{B5C74257-D4EA-4793-90A1-03850D1146A9}"/>
          </ac:picMkLst>
        </pc:picChg>
        <pc:picChg chg="add mod">
          <ac:chgData name="Kenny" userId="193f64afb67cfd22" providerId="LiveId" clId="{9348BCB9-53E1-442F-8AEE-B868C261FBBA}" dt="2021-08-30T06:53:31.658" v="2519" actId="1038"/>
          <ac:picMkLst>
            <pc:docMk/>
            <pc:sldMk cId="4054596480" sldId="354"/>
            <ac:picMk id="11" creationId="{83F9D149-D153-4D66-A06D-1E4AF566488E}"/>
          </ac:picMkLst>
        </pc:picChg>
        <pc:picChg chg="add mod">
          <ac:chgData name="Kenny" userId="193f64afb67cfd22" providerId="LiveId" clId="{9348BCB9-53E1-442F-8AEE-B868C261FBBA}" dt="2021-08-30T01:50:27.019" v="2465" actId="571"/>
          <ac:picMkLst>
            <pc:docMk/>
            <pc:sldMk cId="4054596480" sldId="354"/>
            <ac:picMk id="13" creationId="{2E6E9F10-4F22-4516-96F9-7A7EDF26FD62}"/>
          </ac:picMkLst>
        </pc:picChg>
        <pc:picChg chg="add mod">
          <ac:chgData name="Kenny" userId="193f64afb67cfd22" providerId="LiveId" clId="{9348BCB9-53E1-442F-8AEE-B868C261FBBA}" dt="2021-08-30T01:50:45.069" v="2477" actId="571"/>
          <ac:picMkLst>
            <pc:docMk/>
            <pc:sldMk cId="4054596480" sldId="354"/>
            <ac:picMk id="17" creationId="{6963B6C1-35BC-4FD2-B82E-4276951AEAD6}"/>
          </ac:picMkLst>
        </pc:picChg>
      </pc:sldChg>
      <pc:sldChg chg="addSp delSp modSp new mod delAnim modAnim">
        <pc:chgData name="Kenny" userId="193f64afb67cfd22" providerId="LiveId" clId="{9348BCB9-53E1-442F-8AEE-B868C261FBBA}" dt="2021-08-30T09:00:54.481" v="2768" actId="20577"/>
        <pc:sldMkLst>
          <pc:docMk/>
          <pc:sldMk cId="829556889" sldId="355"/>
        </pc:sldMkLst>
        <pc:spChg chg="add mod">
          <ac:chgData name="Kenny" userId="193f64afb67cfd22" providerId="LiveId" clId="{9348BCB9-53E1-442F-8AEE-B868C261FBBA}" dt="2021-08-30T08:58:16.832" v="2598" actId="14100"/>
          <ac:spMkLst>
            <pc:docMk/>
            <pc:sldMk cId="829556889" sldId="355"/>
            <ac:spMk id="18" creationId="{62484B4C-BBBA-447D-8F1E-20BD4D17A5BC}"/>
          </ac:spMkLst>
        </pc:spChg>
        <pc:spChg chg="add del mod">
          <ac:chgData name="Kenny" userId="193f64afb67cfd22" providerId="LiveId" clId="{9348BCB9-53E1-442F-8AEE-B868C261FBBA}" dt="2021-08-30T08:58:26.574" v="2601" actId="478"/>
          <ac:spMkLst>
            <pc:docMk/>
            <pc:sldMk cId="829556889" sldId="355"/>
            <ac:spMk id="19" creationId="{D50A8DB5-27CD-42F7-956D-A63ED27928C3}"/>
          </ac:spMkLst>
        </pc:spChg>
        <pc:spChg chg="add mod">
          <ac:chgData name="Kenny" userId="193f64afb67cfd22" providerId="LiveId" clId="{9348BCB9-53E1-442F-8AEE-B868C261FBBA}" dt="2021-08-30T08:59:15.989" v="2619" actId="1035"/>
          <ac:spMkLst>
            <pc:docMk/>
            <pc:sldMk cId="829556889" sldId="355"/>
            <ac:spMk id="20" creationId="{68879512-ADAC-48A6-8902-A64CDAA27A50}"/>
          </ac:spMkLst>
        </pc:spChg>
        <pc:spChg chg="add mod">
          <ac:chgData name="Kenny" userId="193f64afb67cfd22" providerId="LiveId" clId="{9348BCB9-53E1-442F-8AEE-B868C261FBBA}" dt="2021-08-30T08:59:29.428" v="2632" actId="1035"/>
          <ac:spMkLst>
            <pc:docMk/>
            <pc:sldMk cId="829556889" sldId="355"/>
            <ac:spMk id="21" creationId="{72DD688C-84A5-4604-A9E6-7D0BD3312809}"/>
          </ac:spMkLst>
        </pc:spChg>
        <pc:spChg chg="add mod">
          <ac:chgData name="Kenny" userId="193f64afb67cfd22" providerId="LiveId" clId="{9348BCB9-53E1-442F-8AEE-B868C261FBBA}" dt="2021-08-30T09:00:09.096" v="2696" actId="14100"/>
          <ac:spMkLst>
            <pc:docMk/>
            <pc:sldMk cId="829556889" sldId="355"/>
            <ac:spMk id="22" creationId="{FC038895-6AD3-4ED2-97A0-AFB1135C0FDE}"/>
          </ac:spMkLst>
        </pc:spChg>
        <pc:spChg chg="add mod">
          <ac:chgData name="Kenny" userId="193f64afb67cfd22" providerId="LiveId" clId="{9348BCB9-53E1-442F-8AEE-B868C261FBBA}" dt="2021-08-30T09:00:34.153" v="2732" actId="14100"/>
          <ac:spMkLst>
            <pc:docMk/>
            <pc:sldMk cId="829556889" sldId="355"/>
            <ac:spMk id="23" creationId="{6ECCB47A-CB3E-4511-B5BA-1E44B24A3017}"/>
          </ac:spMkLst>
        </pc:spChg>
        <pc:spChg chg="add mod">
          <ac:chgData name="Kenny" userId="193f64afb67cfd22" providerId="LiveId" clId="{9348BCB9-53E1-442F-8AEE-B868C261FBBA}" dt="2021-08-30T09:00:54.481" v="2768" actId="20577"/>
          <ac:spMkLst>
            <pc:docMk/>
            <pc:sldMk cId="829556889" sldId="355"/>
            <ac:spMk id="24" creationId="{B3486073-9531-42C4-8EAA-16D3DDE459A7}"/>
          </ac:spMkLst>
        </pc:spChg>
        <pc:picChg chg="add mod">
          <ac:chgData name="Kenny" userId="193f64afb67cfd22" providerId="LiveId" clId="{9348BCB9-53E1-442F-8AEE-B868C261FBBA}" dt="2021-08-30T08:57:15.895" v="2581" actId="1076"/>
          <ac:picMkLst>
            <pc:docMk/>
            <pc:sldMk cId="829556889" sldId="355"/>
            <ac:picMk id="3" creationId="{CC1AF60D-6361-4CCD-A059-AD5CF75FF82C}"/>
          </ac:picMkLst>
        </pc:picChg>
        <pc:picChg chg="add mod">
          <ac:chgData name="Kenny" userId="193f64afb67cfd22" providerId="LiveId" clId="{9348BCB9-53E1-442F-8AEE-B868C261FBBA}" dt="2021-08-30T08:57:17.064" v="2582" actId="1076"/>
          <ac:picMkLst>
            <pc:docMk/>
            <pc:sldMk cId="829556889" sldId="355"/>
            <ac:picMk id="5" creationId="{576B63D7-A17D-4475-8306-B1A85861AFE3}"/>
          </ac:picMkLst>
        </pc:picChg>
        <pc:picChg chg="add mod">
          <ac:chgData name="Kenny" userId="193f64afb67cfd22" providerId="LiveId" clId="{9348BCB9-53E1-442F-8AEE-B868C261FBBA}" dt="2021-08-30T08:57:14.402" v="2580" actId="1076"/>
          <ac:picMkLst>
            <pc:docMk/>
            <pc:sldMk cId="829556889" sldId="355"/>
            <ac:picMk id="7" creationId="{B14F387C-6C67-401E-9B52-B9FC7CEBF398}"/>
          </ac:picMkLst>
        </pc:picChg>
        <pc:picChg chg="add mod">
          <ac:chgData name="Kenny" userId="193f64afb67cfd22" providerId="LiveId" clId="{9348BCB9-53E1-442F-8AEE-B868C261FBBA}" dt="2021-08-30T08:59:36.391" v="2644" actId="1037"/>
          <ac:picMkLst>
            <pc:docMk/>
            <pc:sldMk cId="829556889" sldId="355"/>
            <ac:picMk id="9" creationId="{B2342C2B-F7ED-4D25-8D98-60662B612257}"/>
          </ac:picMkLst>
        </pc:picChg>
        <pc:cxnChg chg="add mod">
          <ac:chgData name="Kenny" userId="193f64afb67cfd22" providerId="LiveId" clId="{9348BCB9-53E1-442F-8AEE-B868C261FBBA}" dt="2021-08-30T08:57:38.787" v="2585" actId="1582"/>
          <ac:cxnSpMkLst>
            <pc:docMk/>
            <pc:sldMk cId="829556889" sldId="355"/>
            <ac:cxnSpMk id="11" creationId="{E1DA252C-354D-44FA-8C6D-BD8AA8B93A74}"/>
          </ac:cxnSpMkLst>
        </pc:cxnChg>
        <pc:cxnChg chg="add mod">
          <ac:chgData name="Kenny" userId="193f64afb67cfd22" providerId="LiveId" clId="{9348BCB9-53E1-442F-8AEE-B868C261FBBA}" dt="2021-08-30T08:57:50.062" v="2590" actId="14100"/>
          <ac:cxnSpMkLst>
            <pc:docMk/>
            <pc:sldMk cId="829556889" sldId="355"/>
            <ac:cxnSpMk id="12" creationId="{0AE2C582-CE0C-4702-905C-712C7F1F1B19}"/>
          </ac:cxnSpMkLst>
        </pc:cxnChg>
        <pc:cxnChg chg="add del mod">
          <ac:chgData name="Kenny" userId="193f64afb67cfd22" providerId="LiveId" clId="{9348BCB9-53E1-442F-8AEE-B868C261FBBA}" dt="2021-08-30T08:58:29.155" v="2602" actId="478"/>
          <ac:cxnSpMkLst>
            <pc:docMk/>
            <pc:sldMk cId="829556889" sldId="355"/>
            <ac:cxnSpMk id="15" creationId="{0599FA75-745E-41BC-86EB-59047B77D735}"/>
          </ac:cxnSpMkLst>
        </pc:cxnChg>
      </pc:sldChg>
      <pc:sldChg chg="modSp add mod">
        <pc:chgData name="Kenny" userId="193f64afb67cfd22" providerId="LiveId" clId="{9348BCB9-53E1-442F-8AEE-B868C261FBBA}" dt="2021-08-30T10:25:19.115" v="4374" actId="20577"/>
        <pc:sldMkLst>
          <pc:docMk/>
          <pc:sldMk cId="866277180" sldId="356"/>
        </pc:sldMkLst>
        <pc:spChg chg="mod">
          <ac:chgData name="Kenny" userId="193f64afb67cfd22" providerId="LiveId" clId="{9348BCB9-53E1-442F-8AEE-B868C261FBBA}" dt="2021-08-30T09:02:51.558" v="2774" actId="20577"/>
          <ac:spMkLst>
            <pc:docMk/>
            <pc:sldMk cId="866277180" sldId="356"/>
            <ac:spMk id="2" creationId="{00000000-0000-0000-0000-000000000000}"/>
          </ac:spMkLst>
        </pc:spChg>
        <pc:spChg chg="mod">
          <ac:chgData name="Kenny" userId="193f64afb67cfd22" providerId="LiveId" clId="{9348BCB9-53E1-442F-8AEE-B868C261FBBA}" dt="2021-08-30T09:03:55.880" v="2781" actId="14100"/>
          <ac:spMkLst>
            <pc:docMk/>
            <pc:sldMk cId="866277180" sldId="356"/>
            <ac:spMk id="3" creationId="{00000000-0000-0000-0000-000000000000}"/>
          </ac:spMkLst>
        </pc:spChg>
        <pc:spChg chg="mod">
          <ac:chgData name="Kenny" userId="193f64afb67cfd22" providerId="LiveId" clId="{9348BCB9-53E1-442F-8AEE-B868C261FBBA}" dt="2021-08-30T10:25:19.115" v="4374" actId="20577"/>
          <ac:spMkLst>
            <pc:docMk/>
            <pc:sldMk cId="866277180" sldId="356"/>
            <ac:spMk id="4" creationId="{00000000-0000-0000-0000-000000000000}"/>
          </ac:spMkLst>
        </pc:spChg>
      </pc:sldChg>
      <pc:sldChg chg="new del">
        <pc:chgData name="Kenny" userId="193f64afb67cfd22" providerId="LiveId" clId="{9348BCB9-53E1-442F-8AEE-B868C261FBBA}" dt="2021-08-30T09:08:56.106" v="2783" actId="680"/>
        <pc:sldMkLst>
          <pc:docMk/>
          <pc:sldMk cId="1538682270" sldId="357"/>
        </pc:sldMkLst>
      </pc:sldChg>
      <pc:sldChg chg="addSp delSp modSp new mod modAnim">
        <pc:chgData name="Kenny" userId="193f64afb67cfd22" providerId="LiveId" clId="{9348BCB9-53E1-442F-8AEE-B868C261FBBA}" dt="2021-08-30T09:21:03.404" v="3162" actId="14100"/>
        <pc:sldMkLst>
          <pc:docMk/>
          <pc:sldMk cId="3218188646" sldId="357"/>
        </pc:sldMkLst>
        <pc:spChg chg="add mod">
          <ac:chgData name="Kenny" userId="193f64afb67cfd22" providerId="LiveId" clId="{9348BCB9-53E1-442F-8AEE-B868C261FBBA}" dt="2021-08-30T09:18:28.803" v="2858" actId="1036"/>
          <ac:spMkLst>
            <pc:docMk/>
            <pc:sldMk cId="3218188646" sldId="357"/>
            <ac:spMk id="11" creationId="{C99DB808-4E7F-4C60-B21B-CC7CC3994400}"/>
          </ac:spMkLst>
        </pc:spChg>
        <pc:spChg chg="add mod">
          <ac:chgData name="Kenny" userId="193f64afb67cfd22" providerId="LiveId" clId="{9348BCB9-53E1-442F-8AEE-B868C261FBBA}" dt="2021-08-30T09:18:50.270" v="2903" actId="14100"/>
          <ac:spMkLst>
            <pc:docMk/>
            <pc:sldMk cId="3218188646" sldId="357"/>
            <ac:spMk id="12" creationId="{8C21793E-C978-4E1E-9A63-7335759E1F2D}"/>
          </ac:spMkLst>
        </pc:spChg>
        <pc:spChg chg="add mod">
          <ac:chgData name="Kenny" userId="193f64afb67cfd22" providerId="LiveId" clId="{9348BCB9-53E1-442F-8AEE-B868C261FBBA}" dt="2021-08-30T09:18:56.366" v="2904" actId="571"/>
          <ac:spMkLst>
            <pc:docMk/>
            <pc:sldMk cId="3218188646" sldId="357"/>
            <ac:spMk id="13" creationId="{27B77505-7526-4586-8126-2F4476981730}"/>
          </ac:spMkLst>
        </pc:spChg>
        <pc:spChg chg="add mod">
          <ac:chgData name="Kenny" userId="193f64afb67cfd22" providerId="LiveId" clId="{9348BCB9-53E1-442F-8AEE-B868C261FBBA}" dt="2021-08-30T09:18:59.081" v="2905" actId="571"/>
          <ac:spMkLst>
            <pc:docMk/>
            <pc:sldMk cId="3218188646" sldId="357"/>
            <ac:spMk id="14" creationId="{160C582B-A50D-455D-A1D4-989BE782E77B}"/>
          </ac:spMkLst>
        </pc:spChg>
        <pc:spChg chg="add mod">
          <ac:chgData name="Kenny" userId="193f64afb67cfd22" providerId="LiveId" clId="{9348BCB9-53E1-442F-8AEE-B868C261FBBA}" dt="2021-08-30T09:19:02.184" v="2906" actId="571"/>
          <ac:spMkLst>
            <pc:docMk/>
            <pc:sldMk cId="3218188646" sldId="357"/>
            <ac:spMk id="15" creationId="{FA8D097F-A3B4-4559-AC5E-F8375343C346}"/>
          </ac:spMkLst>
        </pc:spChg>
        <pc:spChg chg="add mod">
          <ac:chgData name="Kenny" userId="193f64afb67cfd22" providerId="LiveId" clId="{9348BCB9-53E1-442F-8AEE-B868C261FBBA}" dt="2021-08-30T09:19:04.699" v="2907" actId="571"/>
          <ac:spMkLst>
            <pc:docMk/>
            <pc:sldMk cId="3218188646" sldId="357"/>
            <ac:spMk id="16" creationId="{E24C6847-B3AE-4336-873D-9AD1465E40B1}"/>
          </ac:spMkLst>
        </pc:spChg>
        <pc:spChg chg="add mod">
          <ac:chgData name="Kenny" userId="193f64afb67cfd22" providerId="LiveId" clId="{9348BCB9-53E1-442F-8AEE-B868C261FBBA}" dt="2021-08-30T09:21:03.404" v="3162" actId="14100"/>
          <ac:spMkLst>
            <pc:docMk/>
            <pc:sldMk cId="3218188646" sldId="357"/>
            <ac:spMk id="17" creationId="{F15F8449-40C7-48C0-81C8-62127388970D}"/>
          </ac:spMkLst>
        </pc:spChg>
        <pc:picChg chg="add del mod">
          <ac:chgData name="Kenny" userId="193f64afb67cfd22" providerId="LiveId" clId="{9348BCB9-53E1-442F-8AEE-B868C261FBBA}" dt="2021-08-30T09:09:44.364" v="2787" actId="478"/>
          <ac:picMkLst>
            <pc:docMk/>
            <pc:sldMk cId="3218188646" sldId="357"/>
            <ac:picMk id="2" creationId="{C01EC7CC-B49E-490A-8A03-EC561F3D2099}"/>
          </ac:picMkLst>
        </pc:picChg>
        <pc:picChg chg="add del mod">
          <ac:chgData name="Kenny" userId="193f64afb67cfd22" providerId="LiveId" clId="{9348BCB9-53E1-442F-8AEE-B868C261FBBA}" dt="2021-08-30T09:12:52.183" v="2791" actId="478"/>
          <ac:picMkLst>
            <pc:docMk/>
            <pc:sldMk cId="3218188646" sldId="357"/>
            <ac:picMk id="4" creationId="{4BB84707-B0FB-4ACE-AC05-E64103404FA5}"/>
          </ac:picMkLst>
        </pc:picChg>
        <pc:picChg chg="add mod">
          <ac:chgData name="Kenny" userId="193f64afb67cfd22" providerId="LiveId" clId="{9348BCB9-53E1-442F-8AEE-B868C261FBBA}" dt="2021-08-30T09:14:15.236" v="2815" actId="1037"/>
          <ac:picMkLst>
            <pc:docMk/>
            <pc:sldMk cId="3218188646" sldId="357"/>
            <ac:picMk id="6" creationId="{9EE11C75-709B-4710-863F-2FE18E0F0759}"/>
          </ac:picMkLst>
        </pc:picChg>
        <pc:picChg chg="add mod">
          <ac:chgData name="Kenny" userId="193f64afb67cfd22" providerId="LiveId" clId="{9348BCB9-53E1-442F-8AEE-B868C261FBBA}" dt="2021-08-30T09:18:12.965" v="2853" actId="1036"/>
          <ac:picMkLst>
            <pc:docMk/>
            <pc:sldMk cId="3218188646" sldId="357"/>
            <ac:picMk id="8" creationId="{618BF93D-9233-42AA-B5B8-295FC1027BEC}"/>
          </ac:picMkLst>
        </pc:picChg>
        <pc:picChg chg="add mod">
          <ac:chgData name="Kenny" userId="193f64afb67cfd22" providerId="LiveId" clId="{9348BCB9-53E1-442F-8AEE-B868C261FBBA}" dt="2021-08-30T09:18:14.998" v="2854" actId="1038"/>
          <ac:picMkLst>
            <pc:docMk/>
            <pc:sldMk cId="3218188646" sldId="357"/>
            <ac:picMk id="10" creationId="{69CF5C36-0311-4127-975B-31EFFE345A20}"/>
          </ac:picMkLst>
        </pc:picChg>
      </pc:sldChg>
      <pc:sldChg chg="addSp modSp new mod modAnim">
        <pc:chgData name="Kenny" userId="193f64afb67cfd22" providerId="LiveId" clId="{9348BCB9-53E1-442F-8AEE-B868C261FBBA}" dt="2021-08-30T09:21:11.985" v="3165" actId="14100"/>
        <pc:sldMkLst>
          <pc:docMk/>
          <pc:sldMk cId="3184892125" sldId="358"/>
        </pc:sldMkLst>
        <pc:spChg chg="add mod">
          <ac:chgData name="Kenny" userId="193f64afb67cfd22" providerId="LiveId" clId="{9348BCB9-53E1-442F-8AEE-B868C261FBBA}" dt="2021-08-30T09:19:20.897" v="2929" actId="1038"/>
          <ac:spMkLst>
            <pc:docMk/>
            <pc:sldMk cId="3184892125" sldId="358"/>
            <ac:spMk id="10" creationId="{8B796680-55F2-4573-AE47-04145C081EE6}"/>
          </ac:spMkLst>
        </pc:spChg>
        <pc:spChg chg="add mod">
          <ac:chgData name="Kenny" userId="193f64afb67cfd22" providerId="LiveId" clId="{9348BCB9-53E1-442F-8AEE-B868C261FBBA}" dt="2021-08-30T09:19:26.749" v="2974" actId="1035"/>
          <ac:spMkLst>
            <pc:docMk/>
            <pc:sldMk cId="3184892125" sldId="358"/>
            <ac:spMk id="11" creationId="{0CD7E69E-A2A0-4201-BABC-6777C43A7541}"/>
          </ac:spMkLst>
        </pc:spChg>
        <pc:spChg chg="add mod">
          <ac:chgData name="Kenny" userId="193f64afb67cfd22" providerId="LiveId" clId="{9348BCB9-53E1-442F-8AEE-B868C261FBBA}" dt="2021-08-30T09:19:34.651" v="3071" actId="1036"/>
          <ac:spMkLst>
            <pc:docMk/>
            <pc:sldMk cId="3184892125" sldId="358"/>
            <ac:spMk id="12" creationId="{9391DF76-2151-4C99-92DE-75FF7418DFCA}"/>
          </ac:spMkLst>
        </pc:spChg>
        <pc:spChg chg="add mod">
          <ac:chgData name="Kenny" userId="193f64afb67cfd22" providerId="LiveId" clId="{9348BCB9-53E1-442F-8AEE-B868C261FBBA}" dt="2021-08-30T09:19:41.069" v="3124" actId="1037"/>
          <ac:spMkLst>
            <pc:docMk/>
            <pc:sldMk cId="3184892125" sldId="358"/>
            <ac:spMk id="13" creationId="{85B59600-65BF-476E-AD84-757C28B322DA}"/>
          </ac:spMkLst>
        </pc:spChg>
        <pc:spChg chg="add mod">
          <ac:chgData name="Kenny" userId="193f64afb67cfd22" providerId="LiveId" clId="{9348BCB9-53E1-442F-8AEE-B868C261FBBA}" dt="2021-08-30T09:21:11.985" v="3165" actId="14100"/>
          <ac:spMkLst>
            <pc:docMk/>
            <pc:sldMk cId="3184892125" sldId="358"/>
            <ac:spMk id="14" creationId="{61465F09-6262-45B0-8E14-5B2D26B8151A}"/>
          </ac:spMkLst>
        </pc:spChg>
        <pc:picChg chg="add mod">
          <ac:chgData name="Kenny" userId="193f64afb67cfd22" providerId="LiveId" clId="{9348BCB9-53E1-442F-8AEE-B868C261FBBA}" dt="2021-08-30T09:17:46.842" v="2845" actId="1076"/>
          <ac:picMkLst>
            <pc:docMk/>
            <pc:sldMk cId="3184892125" sldId="358"/>
            <ac:picMk id="3" creationId="{B6BD337A-31E4-4EF4-A7F5-2414E4E5DA25}"/>
          </ac:picMkLst>
        </pc:picChg>
        <pc:picChg chg="add mod">
          <ac:chgData name="Kenny" userId="193f64afb67cfd22" providerId="LiveId" clId="{9348BCB9-53E1-442F-8AEE-B868C261FBBA}" dt="2021-08-30T09:17:48.988" v="2846" actId="1076"/>
          <ac:picMkLst>
            <pc:docMk/>
            <pc:sldMk cId="3184892125" sldId="358"/>
            <ac:picMk id="5" creationId="{D84F5BA1-6453-4CAA-8273-4EFDAE517B8E}"/>
          </ac:picMkLst>
        </pc:picChg>
        <pc:picChg chg="add mod">
          <ac:chgData name="Kenny" userId="193f64afb67cfd22" providerId="LiveId" clId="{9348BCB9-53E1-442F-8AEE-B868C261FBBA}" dt="2021-08-30T09:17:56.539" v="2850" actId="1076"/>
          <ac:picMkLst>
            <pc:docMk/>
            <pc:sldMk cId="3184892125" sldId="358"/>
            <ac:picMk id="7" creationId="{27590973-5067-4606-862F-D1309757FCF9}"/>
          </ac:picMkLst>
        </pc:picChg>
        <pc:picChg chg="add mod">
          <ac:chgData name="Kenny" userId="193f64afb67cfd22" providerId="LiveId" clId="{9348BCB9-53E1-442F-8AEE-B868C261FBBA}" dt="2021-08-30T09:17:59.299" v="2851" actId="1076"/>
          <ac:picMkLst>
            <pc:docMk/>
            <pc:sldMk cId="3184892125" sldId="358"/>
            <ac:picMk id="9" creationId="{EE802849-75BC-4C02-BB20-F8A0BFE42ECA}"/>
          </ac:picMkLst>
        </pc:picChg>
      </pc:sldChg>
      <pc:sldChg chg="addSp delSp modSp new mod">
        <pc:chgData name="Kenny" userId="193f64afb67cfd22" providerId="LiveId" clId="{9348BCB9-53E1-442F-8AEE-B868C261FBBA}" dt="2021-08-30T09:30:06.207" v="3451" actId="14100"/>
        <pc:sldMkLst>
          <pc:docMk/>
          <pc:sldMk cId="236336060" sldId="359"/>
        </pc:sldMkLst>
        <pc:spChg chg="add mod">
          <ac:chgData name="Kenny" userId="193f64afb67cfd22" providerId="LiveId" clId="{9348BCB9-53E1-442F-8AEE-B868C261FBBA}" dt="2021-08-30T09:29:43.961" v="3423" actId="1076"/>
          <ac:spMkLst>
            <pc:docMk/>
            <pc:sldMk cId="236336060" sldId="359"/>
            <ac:spMk id="14" creationId="{4226F623-7DDF-4036-B57D-43A14A595B73}"/>
          </ac:spMkLst>
        </pc:spChg>
        <pc:spChg chg="add mod">
          <ac:chgData name="Kenny" userId="193f64afb67cfd22" providerId="LiveId" clId="{9348BCB9-53E1-442F-8AEE-B868C261FBBA}" dt="2021-08-30T09:29:43.961" v="3423" actId="1076"/>
          <ac:spMkLst>
            <pc:docMk/>
            <pc:sldMk cId="236336060" sldId="359"/>
            <ac:spMk id="15" creationId="{AE562474-9266-40E1-BBBF-BF44F7F7882A}"/>
          </ac:spMkLst>
        </pc:spChg>
        <pc:spChg chg="add mod">
          <ac:chgData name="Kenny" userId="193f64afb67cfd22" providerId="LiveId" clId="{9348BCB9-53E1-442F-8AEE-B868C261FBBA}" dt="2021-08-30T09:29:43.961" v="3423" actId="1076"/>
          <ac:spMkLst>
            <pc:docMk/>
            <pc:sldMk cId="236336060" sldId="359"/>
            <ac:spMk id="16" creationId="{B6EDAFD2-214F-4929-A2A3-AA9D7525CA22}"/>
          </ac:spMkLst>
        </pc:spChg>
        <pc:spChg chg="add mod">
          <ac:chgData name="Kenny" userId="193f64afb67cfd22" providerId="LiveId" clId="{9348BCB9-53E1-442F-8AEE-B868C261FBBA}" dt="2021-08-30T09:30:06.207" v="3451" actId="14100"/>
          <ac:spMkLst>
            <pc:docMk/>
            <pc:sldMk cId="236336060" sldId="359"/>
            <ac:spMk id="17" creationId="{DC5A0FD5-A026-48C0-9DB4-162B562C1C46}"/>
          </ac:spMkLst>
        </pc:spChg>
        <pc:picChg chg="add mod modCrop">
          <ac:chgData name="Kenny" userId="193f64afb67cfd22" providerId="LiveId" clId="{9348BCB9-53E1-442F-8AEE-B868C261FBBA}" dt="2021-08-30T09:29:43.961" v="3423" actId="1076"/>
          <ac:picMkLst>
            <pc:docMk/>
            <pc:sldMk cId="236336060" sldId="359"/>
            <ac:picMk id="3" creationId="{E67797DE-EEFB-4410-A5F9-91E478BA6418}"/>
          </ac:picMkLst>
        </pc:picChg>
        <pc:picChg chg="add del mod">
          <ac:chgData name="Kenny" userId="193f64afb67cfd22" providerId="LiveId" clId="{9348BCB9-53E1-442F-8AEE-B868C261FBBA}" dt="2021-08-30T09:23:50.944" v="3180" actId="21"/>
          <ac:picMkLst>
            <pc:docMk/>
            <pc:sldMk cId="236336060" sldId="359"/>
            <ac:picMk id="5" creationId="{35F7F8B7-AF7E-4C5A-A4CD-EAFDF98270B5}"/>
          </ac:picMkLst>
        </pc:picChg>
        <pc:picChg chg="add del mod">
          <ac:chgData name="Kenny" userId="193f64afb67cfd22" providerId="LiveId" clId="{9348BCB9-53E1-442F-8AEE-B868C261FBBA}" dt="2021-08-30T09:23:50.944" v="3180" actId="21"/>
          <ac:picMkLst>
            <pc:docMk/>
            <pc:sldMk cId="236336060" sldId="359"/>
            <ac:picMk id="7" creationId="{EFA3664C-61C8-46E2-B58F-E8DDBA08FE35}"/>
          </ac:picMkLst>
        </pc:picChg>
        <pc:picChg chg="add mod">
          <ac:chgData name="Kenny" userId="193f64afb67cfd22" providerId="LiveId" clId="{9348BCB9-53E1-442F-8AEE-B868C261FBBA}" dt="2021-08-30T09:29:43.961" v="3423" actId="1076"/>
          <ac:picMkLst>
            <pc:docMk/>
            <pc:sldMk cId="236336060" sldId="359"/>
            <ac:picMk id="9" creationId="{E11629B8-998C-429F-ADF7-41D672074711}"/>
          </ac:picMkLst>
        </pc:picChg>
        <pc:picChg chg="add del mod">
          <ac:chgData name="Kenny" userId="193f64afb67cfd22" providerId="LiveId" clId="{9348BCB9-53E1-442F-8AEE-B868C261FBBA}" dt="2021-08-30T09:25:37.504" v="3200" actId="478"/>
          <ac:picMkLst>
            <pc:docMk/>
            <pc:sldMk cId="236336060" sldId="359"/>
            <ac:picMk id="11" creationId="{84C807DF-2885-4287-85E0-4BE0E4D86F67}"/>
          </ac:picMkLst>
        </pc:picChg>
        <pc:picChg chg="add del mod">
          <ac:chgData name="Kenny" userId="193f64afb67cfd22" providerId="LiveId" clId="{9348BCB9-53E1-442F-8AEE-B868C261FBBA}" dt="2021-08-30T09:25:37.504" v="3200" actId="478"/>
          <ac:picMkLst>
            <pc:docMk/>
            <pc:sldMk cId="236336060" sldId="359"/>
            <ac:picMk id="13" creationId="{BF046193-95F3-45A8-86BA-00245AF46A24}"/>
          </ac:picMkLst>
        </pc:picChg>
      </pc:sldChg>
      <pc:sldChg chg="add del">
        <pc:chgData name="Kenny" userId="193f64afb67cfd22" providerId="LiveId" clId="{9348BCB9-53E1-442F-8AEE-B868C261FBBA}" dt="2021-08-30T09:19:10.160" v="2909"/>
        <pc:sldMkLst>
          <pc:docMk/>
          <pc:sldMk cId="3819018889" sldId="359"/>
        </pc:sldMkLst>
      </pc:sldChg>
      <pc:sldChg chg="addSp modSp new mod">
        <pc:chgData name="Kenny" userId="193f64afb67cfd22" providerId="LiveId" clId="{9348BCB9-53E1-442F-8AEE-B868C261FBBA}" dt="2021-08-30T09:41:00.108" v="3782" actId="14100"/>
        <pc:sldMkLst>
          <pc:docMk/>
          <pc:sldMk cId="312222507" sldId="360"/>
        </pc:sldMkLst>
        <pc:spChg chg="add mod">
          <ac:chgData name="Kenny" userId="193f64afb67cfd22" providerId="LiveId" clId="{9348BCB9-53E1-442F-8AEE-B868C261FBBA}" dt="2021-08-30T09:40:47.086" v="3775" actId="1035"/>
          <ac:spMkLst>
            <pc:docMk/>
            <pc:sldMk cId="312222507" sldId="360"/>
            <ac:spMk id="5" creationId="{65CC5E90-191A-4CC5-857F-490FD6B31189}"/>
          </ac:spMkLst>
        </pc:spChg>
        <pc:spChg chg="add mod">
          <ac:chgData name="Kenny" userId="193f64afb67cfd22" providerId="LiveId" clId="{9348BCB9-53E1-442F-8AEE-B868C261FBBA}" dt="2021-08-30T09:36:27.522" v="3698" actId="14100"/>
          <ac:spMkLst>
            <pc:docMk/>
            <pc:sldMk cId="312222507" sldId="360"/>
            <ac:spMk id="7" creationId="{BA09CC12-D60A-42FB-A760-707FB18B5231}"/>
          </ac:spMkLst>
        </pc:spChg>
        <pc:spChg chg="add mod">
          <ac:chgData name="Kenny" userId="193f64afb67cfd22" providerId="LiveId" clId="{9348BCB9-53E1-442F-8AEE-B868C261FBBA}" dt="2021-08-30T09:40:21.122" v="3728" actId="14100"/>
          <ac:spMkLst>
            <pc:docMk/>
            <pc:sldMk cId="312222507" sldId="360"/>
            <ac:spMk id="8" creationId="{E1F6B921-EC5D-4D9D-BA95-9D1677624E1A}"/>
          </ac:spMkLst>
        </pc:spChg>
        <pc:spChg chg="add mod">
          <ac:chgData name="Kenny" userId="193f64afb67cfd22" providerId="LiveId" clId="{9348BCB9-53E1-442F-8AEE-B868C261FBBA}" dt="2021-08-30T09:40:33.635" v="3771" actId="1038"/>
          <ac:spMkLst>
            <pc:docMk/>
            <pc:sldMk cId="312222507" sldId="360"/>
            <ac:spMk id="9" creationId="{9DF8EB2D-3D22-4926-8AB3-D6E049D17111}"/>
          </ac:spMkLst>
        </pc:spChg>
        <pc:spChg chg="add mod">
          <ac:chgData name="Kenny" userId="193f64afb67cfd22" providerId="LiveId" clId="{9348BCB9-53E1-442F-8AEE-B868C261FBBA}" dt="2021-08-30T09:41:00.108" v="3782" actId="14100"/>
          <ac:spMkLst>
            <pc:docMk/>
            <pc:sldMk cId="312222507" sldId="360"/>
            <ac:spMk id="10" creationId="{9128895A-C021-4E9E-AD22-EA605BDC959C}"/>
          </ac:spMkLst>
        </pc:spChg>
        <pc:picChg chg="add mod modCrop">
          <ac:chgData name="Kenny" userId="193f64afb67cfd22" providerId="LiveId" clId="{9348BCB9-53E1-442F-8AEE-B868C261FBBA}" dt="2021-08-30T09:34:46.164" v="3590" actId="14100"/>
          <ac:picMkLst>
            <pc:docMk/>
            <pc:sldMk cId="312222507" sldId="360"/>
            <ac:picMk id="2" creationId="{2BE2F40D-AEE9-4741-895F-16DFC3AD8A34}"/>
          </ac:picMkLst>
        </pc:picChg>
        <pc:picChg chg="add mod">
          <ac:chgData name="Kenny" userId="193f64afb67cfd22" providerId="LiveId" clId="{9348BCB9-53E1-442F-8AEE-B868C261FBBA}" dt="2021-08-30T09:34:43.189" v="3589" actId="14100"/>
          <ac:picMkLst>
            <pc:docMk/>
            <pc:sldMk cId="312222507" sldId="360"/>
            <ac:picMk id="3" creationId="{80F4CB17-1F6A-4170-A8FE-E1D1139077E0}"/>
          </ac:picMkLst>
        </pc:picChg>
        <pc:picChg chg="add mod">
          <ac:chgData name="Kenny" userId="193f64afb67cfd22" providerId="LiveId" clId="{9348BCB9-53E1-442F-8AEE-B868C261FBBA}" dt="2021-08-30T09:35:30.558" v="3601" actId="14100"/>
          <ac:picMkLst>
            <pc:docMk/>
            <pc:sldMk cId="312222507" sldId="360"/>
            <ac:picMk id="4" creationId="{0C814462-621C-4FA6-9B8D-6FC0AB2A4AD9}"/>
          </ac:picMkLst>
        </pc:picChg>
        <pc:picChg chg="add mod">
          <ac:chgData name="Kenny" userId="193f64afb67cfd22" providerId="LiveId" clId="{9348BCB9-53E1-442F-8AEE-B868C261FBBA}" dt="2021-08-30T09:35:45.078" v="3611" actId="1076"/>
          <ac:picMkLst>
            <pc:docMk/>
            <pc:sldMk cId="312222507" sldId="360"/>
            <ac:picMk id="6" creationId="{97EFCAFB-2B6B-4919-A582-2688596A7641}"/>
          </ac:picMkLst>
        </pc:picChg>
      </pc:sldChg>
      <pc:sldChg chg="addSp modSp add mod">
        <pc:chgData name="Kenny" userId="193f64afb67cfd22" providerId="LiveId" clId="{9348BCB9-53E1-442F-8AEE-B868C261FBBA}" dt="2021-08-30T09:33:46.857" v="3577" actId="20577"/>
        <pc:sldMkLst>
          <pc:docMk/>
          <pc:sldMk cId="485966051" sldId="361"/>
        </pc:sldMkLst>
        <pc:spChg chg="add mod ord">
          <ac:chgData name="Kenny" userId="193f64afb67cfd22" providerId="LiveId" clId="{9348BCB9-53E1-442F-8AEE-B868C261FBBA}" dt="2021-08-30T09:32:09.232" v="3476"/>
          <ac:spMkLst>
            <pc:docMk/>
            <pc:sldMk cId="485966051" sldId="361"/>
            <ac:spMk id="2" creationId="{99AA5B1C-BF89-4823-B9A6-0FDDB898E2BB}"/>
          </ac:spMkLst>
        </pc:spChg>
        <pc:spChg chg="add mod">
          <ac:chgData name="Kenny" userId="193f64afb67cfd22" providerId="LiveId" clId="{9348BCB9-53E1-442F-8AEE-B868C261FBBA}" dt="2021-08-30T09:28:51.832" v="3270" actId="1036"/>
          <ac:spMkLst>
            <pc:docMk/>
            <pc:sldMk cId="485966051" sldId="361"/>
            <ac:spMk id="6" creationId="{4C13BC63-C4BA-4293-A157-2F319EBC47A5}"/>
          </ac:spMkLst>
        </pc:spChg>
        <pc:spChg chg="add mod">
          <ac:chgData name="Kenny" userId="193f64afb67cfd22" providerId="LiveId" clId="{9348BCB9-53E1-442F-8AEE-B868C261FBBA}" dt="2021-08-30T09:29:05.510" v="3287" actId="14100"/>
          <ac:spMkLst>
            <pc:docMk/>
            <pc:sldMk cId="485966051" sldId="361"/>
            <ac:spMk id="7" creationId="{48DB7272-184B-43E8-86DF-35D5988D5782}"/>
          </ac:spMkLst>
        </pc:spChg>
        <pc:spChg chg="add mod">
          <ac:chgData name="Kenny" userId="193f64afb67cfd22" providerId="LiveId" clId="{9348BCB9-53E1-442F-8AEE-B868C261FBBA}" dt="2021-08-30T09:30:23.783" v="3454" actId="14100"/>
          <ac:spMkLst>
            <pc:docMk/>
            <pc:sldMk cId="485966051" sldId="361"/>
            <ac:spMk id="8" creationId="{C13B9CA3-13C6-4854-9C5A-5DF9E1EFCD0F}"/>
          </ac:spMkLst>
        </pc:spChg>
        <pc:spChg chg="add mod">
          <ac:chgData name="Kenny" userId="193f64afb67cfd22" providerId="LiveId" clId="{9348BCB9-53E1-442F-8AEE-B868C261FBBA}" dt="2021-08-30T09:32:53.718" v="3521" actId="1076"/>
          <ac:spMkLst>
            <pc:docMk/>
            <pc:sldMk cId="485966051" sldId="361"/>
            <ac:spMk id="10" creationId="{1A370E1C-C228-4CD6-BF69-03F0B0194D13}"/>
          </ac:spMkLst>
        </pc:spChg>
        <pc:spChg chg="add mod">
          <ac:chgData name="Kenny" userId="193f64afb67cfd22" providerId="LiveId" clId="{9348BCB9-53E1-442F-8AEE-B868C261FBBA}" dt="2021-08-30T09:30:44.244" v="3463" actId="1035"/>
          <ac:spMkLst>
            <pc:docMk/>
            <pc:sldMk cId="485966051" sldId="361"/>
            <ac:spMk id="12" creationId="{2B6DECF6-A995-45D4-B8E7-8E1E30D30888}"/>
          </ac:spMkLst>
        </pc:spChg>
        <pc:spChg chg="add mod">
          <ac:chgData name="Kenny" userId="193f64afb67cfd22" providerId="LiveId" clId="{9348BCB9-53E1-442F-8AEE-B868C261FBBA}" dt="2021-08-30T09:32:35.200" v="3520" actId="1038"/>
          <ac:spMkLst>
            <pc:docMk/>
            <pc:sldMk cId="485966051" sldId="361"/>
            <ac:spMk id="14" creationId="{FC6EF266-8C70-4BB2-932D-A0795D12CE70}"/>
          </ac:spMkLst>
        </pc:spChg>
        <pc:spChg chg="add mod">
          <ac:chgData name="Kenny" userId="193f64afb67cfd22" providerId="LiveId" clId="{9348BCB9-53E1-442F-8AEE-B868C261FBBA}" dt="2021-08-30T09:33:46.857" v="3577" actId="20577"/>
          <ac:spMkLst>
            <pc:docMk/>
            <pc:sldMk cId="485966051" sldId="361"/>
            <ac:spMk id="18" creationId="{4435171C-E390-408F-AFB4-077126638879}"/>
          </ac:spMkLst>
        </pc:spChg>
        <pc:picChg chg="mod modCrop">
          <ac:chgData name="Kenny" userId="193f64afb67cfd22" providerId="LiveId" clId="{9348BCB9-53E1-442F-8AEE-B868C261FBBA}" dt="2021-08-30T09:28:08.020" v="3254" actId="14100"/>
          <ac:picMkLst>
            <pc:docMk/>
            <pc:sldMk cId="485966051" sldId="361"/>
            <ac:picMk id="3" creationId="{E67797DE-EEFB-4410-A5F9-91E478BA6418}"/>
          </ac:picMkLst>
        </pc:picChg>
        <pc:picChg chg="mod">
          <ac:chgData name="Kenny" userId="193f64afb67cfd22" providerId="LiveId" clId="{9348BCB9-53E1-442F-8AEE-B868C261FBBA}" dt="2021-08-30T09:28:12.235" v="3256" actId="14100"/>
          <ac:picMkLst>
            <pc:docMk/>
            <pc:sldMk cId="485966051" sldId="361"/>
            <ac:picMk id="9" creationId="{E11629B8-998C-429F-ADF7-41D672074711}"/>
          </ac:picMkLst>
        </pc:picChg>
        <pc:picChg chg="mod">
          <ac:chgData name="Kenny" userId="193f64afb67cfd22" providerId="LiveId" clId="{9348BCB9-53E1-442F-8AEE-B868C261FBBA}" dt="2021-08-30T09:28:19.369" v="3259" actId="14100"/>
          <ac:picMkLst>
            <pc:docMk/>
            <pc:sldMk cId="485966051" sldId="361"/>
            <ac:picMk id="11" creationId="{84C807DF-2885-4287-85E0-4BE0E4D86F67}"/>
          </ac:picMkLst>
        </pc:picChg>
        <pc:picChg chg="mod">
          <ac:chgData name="Kenny" userId="193f64afb67cfd22" providerId="LiveId" clId="{9348BCB9-53E1-442F-8AEE-B868C261FBBA}" dt="2021-08-30T09:28:14.815" v="3257" actId="1076"/>
          <ac:picMkLst>
            <pc:docMk/>
            <pc:sldMk cId="485966051" sldId="361"/>
            <ac:picMk id="13" creationId="{BF046193-95F3-45A8-86BA-00245AF46A24}"/>
          </ac:picMkLst>
        </pc:picChg>
        <pc:cxnChg chg="add mod">
          <ac:chgData name="Kenny" userId="193f64afb67cfd22" providerId="LiveId" clId="{9348BCB9-53E1-442F-8AEE-B868C261FBBA}" dt="2021-08-30T09:33:16.663" v="3528" actId="1037"/>
          <ac:cxnSpMkLst>
            <pc:docMk/>
            <pc:sldMk cId="485966051" sldId="361"/>
            <ac:cxnSpMk id="5" creationId="{AD4A4345-2852-444A-B4CD-46027402AA6E}"/>
          </ac:cxnSpMkLst>
        </pc:cxnChg>
        <pc:cxnChg chg="add mod">
          <ac:chgData name="Kenny" userId="193f64afb67cfd22" providerId="LiveId" clId="{9348BCB9-53E1-442F-8AEE-B868C261FBBA}" dt="2021-08-30T09:33:33.099" v="3565" actId="14100"/>
          <ac:cxnSpMkLst>
            <pc:docMk/>
            <pc:sldMk cId="485966051" sldId="361"/>
            <ac:cxnSpMk id="15" creationId="{99AC5ACB-6AB0-4987-A62C-89E79F7E9B42}"/>
          </ac:cxnSpMkLst>
        </pc:cxnChg>
      </pc:sldChg>
      <pc:sldChg chg="addSp modSp new mod">
        <pc:chgData name="Kenny" userId="193f64afb67cfd22" providerId="LiveId" clId="{9348BCB9-53E1-442F-8AEE-B868C261FBBA}" dt="2021-08-30T09:59:09.268" v="3813" actId="14100"/>
        <pc:sldMkLst>
          <pc:docMk/>
          <pc:sldMk cId="3129222386" sldId="362"/>
        </pc:sldMkLst>
        <pc:spChg chg="add mod">
          <ac:chgData name="Kenny" userId="193f64afb67cfd22" providerId="LiveId" clId="{9348BCB9-53E1-442F-8AEE-B868C261FBBA}" dt="2021-08-30T09:58:43.066" v="3804" actId="1076"/>
          <ac:spMkLst>
            <pc:docMk/>
            <pc:sldMk cId="3129222386" sldId="362"/>
            <ac:spMk id="7" creationId="{D4E9AE18-F4FF-462C-BB0A-12ED93816653}"/>
          </ac:spMkLst>
        </pc:spChg>
        <pc:spChg chg="add mod">
          <ac:chgData name="Kenny" userId="193f64afb67cfd22" providerId="LiveId" clId="{9348BCB9-53E1-442F-8AEE-B868C261FBBA}" dt="2021-08-30T09:58:50.993" v="3806" actId="1076"/>
          <ac:spMkLst>
            <pc:docMk/>
            <pc:sldMk cId="3129222386" sldId="362"/>
            <ac:spMk id="8" creationId="{5C0AE12A-1519-4A5D-9C17-1ED95A89FE36}"/>
          </ac:spMkLst>
        </pc:spChg>
        <pc:spChg chg="add mod">
          <ac:chgData name="Kenny" userId="193f64afb67cfd22" providerId="LiveId" clId="{9348BCB9-53E1-442F-8AEE-B868C261FBBA}" dt="2021-08-30T09:58:57.915" v="3811" actId="1035"/>
          <ac:spMkLst>
            <pc:docMk/>
            <pc:sldMk cId="3129222386" sldId="362"/>
            <ac:spMk id="9" creationId="{AD859451-F101-4D05-BAA5-8ADAEA431581}"/>
          </ac:spMkLst>
        </pc:spChg>
        <pc:spChg chg="add mod">
          <ac:chgData name="Kenny" userId="193f64afb67cfd22" providerId="LiveId" clId="{9348BCB9-53E1-442F-8AEE-B868C261FBBA}" dt="2021-08-30T09:59:09.268" v="3813" actId="14100"/>
          <ac:spMkLst>
            <pc:docMk/>
            <pc:sldMk cId="3129222386" sldId="362"/>
            <ac:spMk id="10" creationId="{138AF32D-903B-4763-A256-701257108CEC}"/>
          </ac:spMkLst>
        </pc:spChg>
        <pc:picChg chg="add mod">
          <ac:chgData name="Kenny" userId="193f64afb67cfd22" providerId="LiveId" clId="{9348BCB9-53E1-442F-8AEE-B868C261FBBA}" dt="2021-08-30T09:58:24.347" v="3801" actId="1076"/>
          <ac:picMkLst>
            <pc:docMk/>
            <pc:sldMk cId="3129222386" sldId="362"/>
            <ac:picMk id="3" creationId="{86D9ED07-ECF9-41C5-B8D1-2DED764AA677}"/>
          </ac:picMkLst>
        </pc:picChg>
        <pc:picChg chg="add mod">
          <ac:chgData name="Kenny" userId="193f64afb67cfd22" providerId="LiveId" clId="{9348BCB9-53E1-442F-8AEE-B868C261FBBA}" dt="2021-08-30T09:58:22.642" v="3800" actId="1076"/>
          <ac:picMkLst>
            <pc:docMk/>
            <pc:sldMk cId="3129222386" sldId="362"/>
            <ac:picMk id="5" creationId="{86E65BFE-18D6-4A8A-89B2-2E4972AF567F}"/>
          </ac:picMkLst>
        </pc:picChg>
        <pc:picChg chg="add mod">
          <ac:chgData name="Kenny" userId="193f64afb67cfd22" providerId="LiveId" clId="{9348BCB9-53E1-442F-8AEE-B868C261FBBA}" dt="2021-08-30T09:58:29.168" v="3802" actId="1076"/>
          <ac:picMkLst>
            <pc:docMk/>
            <pc:sldMk cId="3129222386" sldId="362"/>
            <ac:picMk id="6" creationId="{D632DB15-83D0-4C29-BF75-57812AC1F300}"/>
          </ac:picMkLst>
        </pc:picChg>
      </pc:sldChg>
      <pc:sldChg chg="addSp delSp modSp add mod">
        <pc:chgData name="Kenny" userId="193f64afb67cfd22" providerId="LiveId" clId="{9348BCB9-53E1-442F-8AEE-B868C261FBBA}" dt="2021-08-30T10:04:51.201" v="3881" actId="20577"/>
        <pc:sldMkLst>
          <pc:docMk/>
          <pc:sldMk cId="564846367" sldId="363"/>
        </pc:sldMkLst>
        <pc:spChg chg="del">
          <ac:chgData name="Kenny" userId="193f64afb67cfd22" providerId="LiveId" clId="{9348BCB9-53E1-442F-8AEE-B868C261FBBA}" dt="2021-08-30T10:00:32.375" v="3815" actId="478"/>
          <ac:spMkLst>
            <pc:docMk/>
            <pc:sldMk cId="564846367" sldId="363"/>
            <ac:spMk id="8" creationId="{5C0AE12A-1519-4A5D-9C17-1ED95A89FE36}"/>
          </ac:spMkLst>
        </pc:spChg>
        <pc:spChg chg="add mod">
          <ac:chgData name="Kenny" userId="193f64afb67cfd22" providerId="LiveId" clId="{9348BCB9-53E1-442F-8AEE-B868C261FBBA}" dt="2021-08-30T10:04:20.113" v="3826" actId="1076"/>
          <ac:spMkLst>
            <pc:docMk/>
            <pc:sldMk cId="564846367" sldId="363"/>
            <ac:spMk id="13" creationId="{34D8DB13-0AC0-443D-B901-10C80EA1E007}"/>
          </ac:spMkLst>
        </pc:spChg>
        <pc:spChg chg="add mod">
          <ac:chgData name="Kenny" userId="193f64afb67cfd22" providerId="LiveId" clId="{9348BCB9-53E1-442F-8AEE-B868C261FBBA}" dt="2021-08-30T10:04:51.201" v="3881" actId="20577"/>
          <ac:spMkLst>
            <pc:docMk/>
            <pc:sldMk cId="564846367" sldId="363"/>
            <ac:spMk id="14" creationId="{3F6BCAB5-303C-42F4-835C-A1B85B96AA4F}"/>
          </ac:spMkLst>
        </pc:spChg>
        <pc:picChg chg="del">
          <ac:chgData name="Kenny" userId="193f64afb67cfd22" providerId="LiveId" clId="{9348BCB9-53E1-442F-8AEE-B868C261FBBA}" dt="2021-08-30T10:00:32.375" v="3815" actId="478"/>
          <ac:picMkLst>
            <pc:docMk/>
            <pc:sldMk cId="564846367" sldId="363"/>
            <ac:picMk id="3" creationId="{86D9ED07-ECF9-41C5-B8D1-2DED764AA677}"/>
          </ac:picMkLst>
        </pc:picChg>
        <pc:picChg chg="add del mod">
          <ac:chgData name="Kenny" userId="193f64afb67cfd22" providerId="LiveId" clId="{9348BCB9-53E1-442F-8AEE-B868C261FBBA}" dt="2021-08-30T10:00:39.014" v="3818" actId="478"/>
          <ac:picMkLst>
            <pc:docMk/>
            <pc:sldMk cId="564846367" sldId="363"/>
            <ac:picMk id="4" creationId="{C2F77BC1-912B-4D7B-B458-72179FDA3775}"/>
          </ac:picMkLst>
        </pc:picChg>
        <pc:picChg chg="add mod">
          <ac:chgData name="Kenny" userId="193f64afb67cfd22" providerId="LiveId" clId="{9348BCB9-53E1-442F-8AEE-B868C261FBBA}" dt="2021-08-30T10:00:53.070" v="3822" actId="1076"/>
          <ac:picMkLst>
            <pc:docMk/>
            <pc:sldMk cId="564846367" sldId="363"/>
            <ac:picMk id="12" creationId="{95441E7F-9E74-4EB7-932F-57770EBB6183}"/>
          </ac:picMkLst>
        </pc:picChg>
      </pc:sldChg>
      <pc:sldChg chg="add">
        <pc:chgData name="Kenny" userId="193f64afb67cfd22" providerId="LiveId" clId="{9348BCB9-53E1-442F-8AEE-B868C261FBBA}" dt="2021-08-30T10:06:28.033" v="3882"/>
        <pc:sldMkLst>
          <pc:docMk/>
          <pc:sldMk cId="1101213244" sldId="364"/>
        </pc:sldMkLst>
      </pc:sldChg>
      <pc:sldChg chg="addSp modSp new mod">
        <pc:chgData name="Kenny" userId="193f64afb67cfd22" providerId="LiveId" clId="{9348BCB9-53E1-442F-8AEE-B868C261FBBA}" dt="2021-08-30T10:14:02.637" v="3965" actId="1035"/>
        <pc:sldMkLst>
          <pc:docMk/>
          <pc:sldMk cId="508405821" sldId="365"/>
        </pc:sldMkLst>
        <pc:spChg chg="add mod">
          <ac:chgData name="Kenny" userId="193f64afb67cfd22" providerId="LiveId" clId="{9348BCB9-53E1-442F-8AEE-B868C261FBBA}" dt="2021-08-30T10:14:02.637" v="3965" actId="1035"/>
          <ac:spMkLst>
            <pc:docMk/>
            <pc:sldMk cId="508405821" sldId="365"/>
            <ac:spMk id="6" creationId="{34DDDD03-DD0B-414E-B29C-DE16239D83CC}"/>
          </ac:spMkLst>
        </pc:spChg>
        <pc:spChg chg="add mod">
          <ac:chgData name="Kenny" userId="193f64afb67cfd22" providerId="LiveId" clId="{9348BCB9-53E1-442F-8AEE-B868C261FBBA}" dt="2021-08-30T10:13:50.908" v="3962" actId="20577"/>
          <ac:spMkLst>
            <pc:docMk/>
            <pc:sldMk cId="508405821" sldId="365"/>
            <ac:spMk id="7" creationId="{18CD3E58-2EB5-4FF8-B754-DB8E0606F1F0}"/>
          </ac:spMkLst>
        </pc:spChg>
        <pc:picChg chg="add mod">
          <ac:chgData name="Kenny" userId="193f64afb67cfd22" providerId="LiveId" clId="{9348BCB9-53E1-442F-8AEE-B868C261FBBA}" dt="2021-08-30T10:08:29.217" v="3893" actId="1440"/>
          <ac:picMkLst>
            <pc:docMk/>
            <pc:sldMk cId="508405821" sldId="365"/>
            <ac:picMk id="3" creationId="{D3CAE41D-57E0-4C4A-8A8E-B230CC178704}"/>
          </ac:picMkLst>
        </pc:picChg>
        <pc:picChg chg="add mod">
          <ac:chgData name="Kenny" userId="193f64afb67cfd22" providerId="LiveId" clId="{9348BCB9-53E1-442F-8AEE-B868C261FBBA}" dt="2021-08-30T10:08:32.667" v="3894" actId="1440"/>
          <ac:picMkLst>
            <pc:docMk/>
            <pc:sldMk cId="508405821" sldId="365"/>
            <ac:picMk id="5" creationId="{771B5E9A-689D-46CB-85EF-33C6CB0BF35E}"/>
          </ac:picMkLst>
        </pc:picChg>
      </pc:sldChg>
      <pc:sldChg chg="modSp new del mod">
        <pc:chgData name="Kenny" userId="193f64afb67cfd22" providerId="LiveId" clId="{9348BCB9-53E1-442F-8AEE-B868C261FBBA}" dt="2021-08-30T10:15:10.648" v="3975" actId="47"/>
        <pc:sldMkLst>
          <pc:docMk/>
          <pc:sldMk cId="9382719" sldId="366"/>
        </pc:sldMkLst>
        <pc:spChg chg="mod">
          <ac:chgData name="Kenny" userId="193f64afb67cfd22" providerId="LiveId" clId="{9348BCB9-53E1-442F-8AEE-B868C261FBBA}" dt="2021-08-30T10:15:01.437" v="3973" actId="20577"/>
          <ac:spMkLst>
            <pc:docMk/>
            <pc:sldMk cId="9382719" sldId="366"/>
            <ac:spMk id="2" creationId="{FE0DF5DF-FA03-4EB6-86B0-03A9CABC3784}"/>
          </ac:spMkLst>
        </pc:spChg>
        <pc:spChg chg="mod">
          <ac:chgData name="Kenny" userId="193f64afb67cfd22" providerId="LiveId" clId="{9348BCB9-53E1-442F-8AEE-B868C261FBBA}" dt="2021-08-30T10:15:06.618" v="3974" actId="1076"/>
          <ac:spMkLst>
            <pc:docMk/>
            <pc:sldMk cId="9382719" sldId="366"/>
            <ac:spMk id="3" creationId="{D7F2A00D-D0E0-4D99-AB65-65E344538A7A}"/>
          </ac:spMkLst>
        </pc:spChg>
      </pc:sldChg>
      <pc:sldChg chg="addSp delSp modSp new mod">
        <pc:chgData name="Kenny" userId="193f64afb67cfd22" providerId="LiveId" clId="{9348BCB9-53E1-442F-8AEE-B868C261FBBA}" dt="2021-08-30T10:24:38.344" v="4363" actId="20577"/>
        <pc:sldMkLst>
          <pc:docMk/>
          <pc:sldMk cId="4221353485" sldId="366"/>
        </pc:sldMkLst>
        <pc:spChg chg="mod">
          <ac:chgData name="Kenny" userId="193f64afb67cfd22" providerId="LiveId" clId="{9348BCB9-53E1-442F-8AEE-B868C261FBBA}" dt="2021-08-30T10:15:19.663" v="3983" actId="20577"/>
          <ac:spMkLst>
            <pc:docMk/>
            <pc:sldMk cId="4221353485" sldId="366"/>
            <ac:spMk id="2" creationId="{EC605D49-32A7-4BAC-8C59-56B236D61CCF}"/>
          </ac:spMkLst>
        </pc:spChg>
        <pc:spChg chg="add mod">
          <ac:chgData name="Kenny" userId="193f64afb67cfd22" providerId="LiveId" clId="{9348BCB9-53E1-442F-8AEE-B868C261FBBA}" dt="2021-08-30T10:16:25.844" v="4070" actId="12"/>
          <ac:spMkLst>
            <pc:docMk/>
            <pc:sldMk cId="4221353485" sldId="366"/>
            <ac:spMk id="3" creationId="{202EFFDB-552E-4468-8CE0-36D00DE88194}"/>
          </ac:spMkLst>
        </pc:spChg>
        <pc:spChg chg="add del mod">
          <ac:chgData name="Kenny" userId="193f64afb67cfd22" providerId="LiveId" clId="{9348BCB9-53E1-442F-8AEE-B868C261FBBA}" dt="2021-08-30T10:22:12.894" v="4082"/>
          <ac:spMkLst>
            <pc:docMk/>
            <pc:sldMk cId="4221353485" sldId="366"/>
            <ac:spMk id="6" creationId="{B408EA36-8BA1-4956-B503-6DF555B1E8E4}"/>
          </ac:spMkLst>
        </pc:spChg>
        <pc:spChg chg="add mod">
          <ac:chgData name="Kenny" userId="193f64afb67cfd22" providerId="LiveId" clId="{9348BCB9-53E1-442F-8AEE-B868C261FBBA}" dt="2021-08-30T10:23:49.840" v="4334" actId="1076"/>
          <ac:spMkLst>
            <pc:docMk/>
            <pc:sldMk cId="4221353485" sldId="366"/>
            <ac:spMk id="7" creationId="{5243B8E3-30A8-493F-99C8-126E587745CD}"/>
          </ac:spMkLst>
        </pc:spChg>
        <pc:spChg chg="add mod">
          <ac:chgData name="Kenny" userId="193f64afb67cfd22" providerId="LiveId" clId="{9348BCB9-53E1-442F-8AEE-B868C261FBBA}" dt="2021-08-30T10:24:38.344" v="4363" actId="20577"/>
          <ac:spMkLst>
            <pc:docMk/>
            <pc:sldMk cId="4221353485" sldId="366"/>
            <ac:spMk id="8" creationId="{13E32DAA-26EB-454D-B9CA-DFB0F606222A}"/>
          </ac:spMkLst>
        </pc:spChg>
        <pc:spChg chg="add mod">
          <ac:chgData name="Kenny" userId="193f64afb67cfd22" providerId="LiveId" clId="{9348BCB9-53E1-442F-8AEE-B868C261FBBA}" dt="2021-08-30T10:23:49.840" v="4334" actId="1076"/>
          <ac:spMkLst>
            <pc:docMk/>
            <pc:sldMk cId="4221353485" sldId="366"/>
            <ac:spMk id="9" creationId="{5FA482C7-1009-4995-8C73-E2509E5AE905}"/>
          </ac:spMkLst>
        </pc:spChg>
        <pc:picChg chg="add mod">
          <ac:chgData name="Kenny" userId="193f64afb67cfd22" providerId="LiveId" clId="{9348BCB9-53E1-442F-8AEE-B868C261FBBA}" dt="2021-08-30T10:23:49.840" v="4334" actId="1076"/>
          <ac:picMkLst>
            <pc:docMk/>
            <pc:sldMk cId="4221353485" sldId="366"/>
            <ac:picMk id="5" creationId="{FE5FC76F-46F1-4D46-9050-2C7F050E01DE}"/>
          </ac:picMkLst>
        </pc:picChg>
      </pc:sldChg>
      <pc:sldChg chg="modSp add mod">
        <pc:chgData name="Kenny" userId="193f64afb67cfd22" providerId="LiveId" clId="{9348BCB9-53E1-442F-8AEE-B868C261FBBA}" dt="2021-08-30T10:27:31.461" v="4399" actId="20577"/>
        <pc:sldMkLst>
          <pc:docMk/>
          <pc:sldMk cId="361833759" sldId="367"/>
        </pc:sldMkLst>
        <pc:spChg chg="mod">
          <ac:chgData name="Kenny" userId="193f64afb67cfd22" providerId="LiveId" clId="{9348BCB9-53E1-442F-8AEE-B868C261FBBA}" dt="2021-08-30T10:27:19.150" v="4376" actId="20577"/>
          <ac:spMkLst>
            <pc:docMk/>
            <pc:sldMk cId="361833759" sldId="367"/>
            <ac:spMk id="2" creationId="{00000000-0000-0000-0000-000000000000}"/>
          </ac:spMkLst>
        </pc:spChg>
        <pc:spChg chg="mod">
          <ac:chgData name="Kenny" userId="193f64afb67cfd22" providerId="LiveId" clId="{9348BCB9-53E1-442F-8AEE-B868C261FBBA}" dt="2021-08-30T10:27:27.428" v="4389" actId="20577"/>
          <ac:spMkLst>
            <pc:docMk/>
            <pc:sldMk cId="361833759" sldId="367"/>
            <ac:spMk id="3" creationId="{00000000-0000-0000-0000-000000000000}"/>
          </ac:spMkLst>
        </pc:spChg>
        <pc:spChg chg="mod">
          <ac:chgData name="Kenny" userId="193f64afb67cfd22" providerId="LiveId" clId="{9348BCB9-53E1-442F-8AEE-B868C261FBBA}" dt="2021-08-30T10:27:31.461" v="4399" actId="20577"/>
          <ac:spMkLst>
            <pc:docMk/>
            <pc:sldMk cId="361833759" sldId="367"/>
            <ac:spMk id="4" creationId="{00000000-0000-0000-0000-000000000000}"/>
          </ac:spMkLst>
        </pc:spChg>
      </pc:sldChg>
      <pc:sldChg chg="new del">
        <pc:chgData name="Kenny" userId="193f64afb67cfd22" providerId="LiveId" clId="{9348BCB9-53E1-442F-8AEE-B868C261FBBA}" dt="2021-08-30T10:24:31.466" v="4352" actId="680"/>
        <pc:sldMkLst>
          <pc:docMk/>
          <pc:sldMk cId="848804674" sldId="367"/>
        </pc:sldMkLst>
      </pc:sldChg>
      <pc:sldChg chg="addSp modSp new mod">
        <pc:chgData name="Kenny" userId="193f64afb67cfd22" providerId="LiveId" clId="{9348BCB9-53E1-442F-8AEE-B868C261FBBA}" dt="2021-08-30T10:45:13.023" v="4447" actId="1076"/>
        <pc:sldMkLst>
          <pc:docMk/>
          <pc:sldMk cId="2004638684" sldId="368"/>
        </pc:sldMkLst>
        <pc:spChg chg="mod">
          <ac:chgData name="Kenny" userId="193f64afb67cfd22" providerId="LiveId" clId="{9348BCB9-53E1-442F-8AEE-B868C261FBBA}" dt="2021-08-30T10:35:05.624" v="4410" actId="20577"/>
          <ac:spMkLst>
            <pc:docMk/>
            <pc:sldMk cId="2004638684" sldId="368"/>
            <ac:spMk id="2" creationId="{9632621D-D9E0-4C3F-AB26-2DA7021FC2A3}"/>
          </ac:spMkLst>
        </pc:spChg>
        <pc:spChg chg="add mod">
          <ac:chgData name="Kenny" userId="193f64afb67cfd22" providerId="LiveId" clId="{9348BCB9-53E1-442F-8AEE-B868C261FBBA}" dt="2021-08-30T10:45:13.023" v="4447" actId="1076"/>
          <ac:spMkLst>
            <pc:docMk/>
            <pc:sldMk cId="2004638684" sldId="368"/>
            <ac:spMk id="3" creationId="{4BCF82F2-36D5-441D-B3A2-B8FA09B877C7}"/>
          </ac:spMkLst>
        </pc:spChg>
        <pc:spChg chg="add mod">
          <ac:chgData name="Kenny" userId="193f64afb67cfd22" providerId="LiveId" clId="{9348BCB9-53E1-442F-8AEE-B868C261FBBA}" dt="2021-08-30T10:45:13.023" v="4447" actId="1076"/>
          <ac:spMkLst>
            <pc:docMk/>
            <pc:sldMk cId="2004638684" sldId="368"/>
            <ac:spMk id="4" creationId="{B940771C-0DBF-4AEF-89B5-C3726368135A}"/>
          </ac:spMkLst>
        </pc:spChg>
      </pc:sldChg>
      <pc:sldChg chg="addSp modSp new mod">
        <pc:chgData name="Kenny" userId="193f64afb67cfd22" providerId="LiveId" clId="{9348BCB9-53E1-442F-8AEE-B868C261FBBA}" dt="2021-09-11T02:27:46.669" v="6762" actId="1035"/>
        <pc:sldMkLst>
          <pc:docMk/>
          <pc:sldMk cId="1233170046" sldId="369"/>
        </pc:sldMkLst>
        <pc:spChg chg="mod">
          <ac:chgData name="Kenny" userId="193f64afb67cfd22" providerId="LiveId" clId="{9348BCB9-53E1-442F-8AEE-B868C261FBBA}" dt="2021-08-30T10:45:30.938" v="4450" actId="14100"/>
          <ac:spMkLst>
            <pc:docMk/>
            <pc:sldMk cId="1233170046" sldId="369"/>
            <ac:spMk id="2" creationId="{68B76015-B655-46D3-9D6B-FA5BB709F145}"/>
          </ac:spMkLst>
        </pc:spChg>
        <pc:spChg chg="add mod">
          <ac:chgData name="Kenny" userId="193f64afb67cfd22" providerId="LiveId" clId="{9348BCB9-53E1-442F-8AEE-B868C261FBBA}" dt="2021-09-11T02:27:46.669" v="6762" actId="1035"/>
          <ac:spMkLst>
            <pc:docMk/>
            <pc:sldMk cId="1233170046" sldId="369"/>
            <ac:spMk id="5" creationId="{9DF13ED6-D491-44E4-9EE6-3AC5B5DAE7F8}"/>
          </ac:spMkLst>
        </pc:spChg>
        <pc:spChg chg="add mod">
          <ac:chgData name="Kenny" userId="193f64afb67cfd22" providerId="LiveId" clId="{9348BCB9-53E1-442F-8AEE-B868C261FBBA}" dt="2021-09-11T02:27:33.322" v="6755" actId="1076"/>
          <ac:spMkLst>
            <pc:docMk/>
            <pc:sldMk cId="1233170046" sldId="369"/>
            <ac:spMk id="6" creationId="{68954A6C-376D-4F9E-8662-6E6388B7D3A9}"/>
          </ac:spMkLst>
        </pc:spChg>
        <pc:picChg chg="add mod">
          <ac:chgData name="Kenny" userId="193f64afb67cfd22" providerId="LiveId" clId="{9348BCB9-53E1-442F-8AEE-B868C261FBBA}" dt="2021-09-11T02:27:46.669" v="6762" actId="1035"/>
          <ac:picMkLst>
            <pc:docMk/>
            <pc:sldMk cId="1233170046" sldId="369"/>
            <ac:picMk id="3" creationId="{DD66C8D9-D01B-4041-8FDF-88DC1ABA3079}"/>
          </ac:picMkLst>
        </pc:picChg>
        <pc:picChg chg="add mod">
          <ac:chgData name="Kenny" userId="193f64afb67cfd22" providerId="LiveId" clId="{9348BCB9-53E1-442F-8AEE-B868C261FBBA}" dt="2021-09-11T02:27:41.779" v="6759" actId="1035"/>
          <ac:picMkLst>
            <pc:docMk/>
            <pc:sldMk cId="1233170046" sldId="369"/>
            <ac:picMk id="4" creationId="{6EE959C9-C470-4431-B4F6-E3A5FD02377C}"/>
          </ac:picMkLst>
        </pc:picChg>
      </pc:sldChg>
      <pc:sldChg chg="addSp delSp modSp add mod delAnim modAnim">
        <pc:chgData name="Kenny" userId="193f64afb67cfd22" providerId="LiveId" clId="{9348BCB9-53E1-442F-8AEE-B868C261FBBA}" dt="2021-08-30T11:02:36.304" v="4790" actId="207"/>
        <pc:sldMkLst>
          <pc:docMk/>
          <pc:sldMk cId="2249577381" sldId="370"/>
        </pc:sldMkLst>
        <pc:spChg chg="mod">
          <ac:chgData name="Kenny" userId="193f64afb67cfd22" providerId="LiveId" clId="{9348BCB9-53E1-442F-8AEE-B868C261FBBA}" dt="2021-08-30T11:02:36.304" v="4790" actId="207"/>
          <ac:spMkLst>
            <pc:docMk/>
            <pc:sldMk cId="2249577381" sldId="370"/>
            <ac:spMk id="10" creationId="{92A6E87B-7F8F-4683-9338-87AC36DA7B0C}"/>
          </ac:spMkLst>
        </pc:spChg>
        <pc:spChg chg="mod">
          <ac:chgData name="Kenny" userId="193f64afb67cfd22" providerId="LiveId" clId="{9348BCB9-53E1-442F-8AEE-B868C261FBBA}" dt="2021-08-30T11:02:36.304" v="4790" actId="207"/>
          <ac:spMkLst>
            <pc:docMk/>
            <pc:sldMk cId="2249577381" sldId="370"/>
            <ac:spMk id="13" creationId="{4B3372AC-E663-49EC-877B-1FB01D27D6EE}"/>
          </ac:spMkLst>
        </pc:spChg>
        <pc:spChg chg="add mod">
          <ac:chgData name="Kenny" userId="193f64afb67cfd22" providerId="LiveId" clId="{9348BCB9-53E1-442F-8AEE-B868C261FBBA}" dt="2021-08-30T10:48:53.994" v="4468"/>
          <ac:spMkLst>
            <pc:docMk/>
            <pc:sldMk cId="2249577381" sldId="370"/>
            <ac:spMk id="26" creationId="{BA278F21-E4A4-4904-9631-66B9E8A940BC}"/>
          </ac:spMkLst>
        </pc:spChg>
        <pc:spChg chg="del">
          <ac:chgData name="Kenny" userId="193f64afb67cfd22" providerId="LiveId" clId="{9348BCB9-53E1-442F-8AEE-B868C261FBBA}" dt="2021-08-30T10:48:48.025" v="4467" actId="478"/>
          <ac:spMkLst>
            <pc:docMk/>
            <pc:sldMk cId="2249577381" sldId="370"/>
            <ac:spMk id="30" creationId="{78FCD338-AD7F-4200-B0CA-6FD4A6C7D611}"/>
          </ac:spMkLst>
        </pc:spChg>
      </pc:sldChg>
      <pc:sldChg chg="addSp modSp new mod setBg modAnim">
        <pc:chgData name="Kenny" userId="193f64afb67cfd22" providerId="LiveId" clId="{9348BCB9-53E1-442F-8AEE-B868C261FBBA}" dt="2021-08-30T10:51:59.321" v="4493" actId="1038"/>
        <pc:sldMkLst>
          <pc:docMk/>
          <pc:sldMk cId="1586801184" sldId="371"/>
        </pc:sldMkLst>
        <pc:spChg chg="add mod">
          <ac:chgData name="Kenny" userId="193f64afb67cfd22" providerId="LiveId" clId="{9348BCB9-53E1-442F-8AEE-B868C261FBBA}" dt="2021-08-30T10:51:59.321" v="4493" actId="1038"/>
          <ac:spMkLst>
            <pc:docMk/>
            <pc:sldMk cId="1586801184" sldId="371"/>
            <ac:spMk id="2" creationId="{82CEFC47-E344-4BF7-8D61-BCDFBF63AA43}"/>
          </ac:spMkLst>
        </pc:spChg>
        <pc:spChg chg="add mod">
          <ac:chgData name="Kenny" userId="193f64afb67cfd22" providerId="LiveId" clId="{9348BCB9-53E1-442F-8AEE-B868C261FBBA}" dt="2021-08-30T10:51:59.321" v="4493" actId="1038"/>
          <ac:spMkLst>
            <pc:docMk/>
            <pc:sldMk cId="1586801184" sldId="371"/>
            <ac:spMk id="3" creationId="{3DB51E4D-FF7B-4085-977A-9E3EB27E3B70}"/>
          </ac:spMkLst>
        </pc:spChg>
        <pc:spChg chg="add mod">
          <ac:chgData name="Kenny" userId="193f64afb67cfd22" providerId="LiveId" clId="{9348BCB9-53E1-442F-8AEE-B868C261FBBA}" dt="2021-08-30T10:51:59.321" v="4493" actId="1038"/>
          <ac:spMkLst>
            <pc:docMk/>
            <pc:sldMk cId="1586801184" sldId="371"/>
            <ac:spMk id="4" creationId="{6B64D061-368B-42C4-B6D6-FD1854DD4448}"/>
          </ac:spMkLst>
        </pc:spChg>
        <pc:spChg chg="add mod">
          <ac:chgData name="Kenny" userId="193f64afb67cfd22" providerId="LiveId" clId="{9348BCB9-53E1-442F-8AEE-B868C261FBBA}" dt="2021-08-30T10:51:59.321" v="4493" actId="1038"/>
          <ac:spMkLst>
            <pc:docMk/>
            <pc:sldMk cId="1586801184" sldId="371"/>
            <ac:spMk id="5" creationId="{049CCBD6-1401-422F-881C-72F878CB487B}"/>
          </ac:spMkLst>
        </pc:spChg>
        <pc:picChg chg="add mod">
          <ac:chgData name="Kenny" userId="193f64afb67cfd22" providerId="LiveId" clId="{9348BCB9-53E1-442F-8AEE-B868C261FBBA}" dt="2021-08-30T10:49:55.246" v="4477" actId="1076"/>
          <ac:picMkLst>
            <pc:docMk/>
            <pc:sldMk cId="1586801184" sldId="371"/>
            <ac:picMk id="6" creationId="{B2C7BD3F-12C6-4F25-82E7-26A27E6BD57A}"/>
          </ac:picMkLst>
        </pc:picChg>
        <pc:picChg chg="add mod">
          <ac:chgData name="Kenny" userId="193f64afb67cfd22" providerId="LiveId" clId="{9348BCB9-53E1-442F-8AEE-B868C261FBBA}" dt="2021-08-30T10:49:59.533" v="4480" actId="1076"/>
          <ac:picMkLst>
            <pc:docMk/>
            <pc:sldMk cId="1586801184" sldId="371"/>
            <ac:picMk id="7" creationId="{5FBA0D22-91BD-4374-BB53-EF8BB4202BE7}"/>
          </ac:picMkLst>
        </pc:picChg>
      </pc:sldChg>
      <pc:sldChg chg="addSp delSp modSp new mod">
        <pc:chgData name="Kenny" userId="193f64afb67cfd22" providerId="LiveId" clId="{9348BCB9-53E1-442F-8AEE-B868C261FBBA}" dt="2021-08-31T03:49:33.080" v="4869" actId="1037"/>
        <pc:sldMkLst>
          <pc:docMk/>
          <pc:sldMk cId="3450420399" sldId="372"/>
        </pc:sldMkLst>
        <pc:spChg chg="mod">
          <ac:chgData name="Kenny" userId="193f64afb67cfd22" providerId="LiveId" clId="{9348BCB9-53E1-442F-8AEE-B868C261FBBA}" dt="2021-08-30T10:53:09.081" v="4508" actId="20577"/>
          <ac:spMkLst>
            <pc:docMk/>
            <pc:sldMk cId="3450420399" sldId="372"/>
            <ac:spMk id="2" creationId="{36AB1863-A0AF-4AAF-85F6-5C5BACA00FDA}"/>
          </ac:spMkLst>
        </pc:spChg>
        <pc:spChg chg="add del mod">
          <ac:chgData name="Kenny" userId="193f64afb67cfd22" providerId="LiveId" clId="{9348BCB9-53E1-442F-8AEE-B868C261FBBA}" dt="2021-08-30T10:54:22.509" v="4515" actId="478"/>
          <ac:spMkLst>
            <pc:docMk/>
            <pc:sldMk cId="3450420399" sldId="372"/>
            <ac:spMk id="4" creationId="{F494A61F-C4AD-4C10-919A-BECCBB095867}"/>
          </ac:spMkLst>
        </pc:spChg>
        <pc:spChg chg="add mod">
          <ac:chgData name="Kenny" userId="193f64afb67cfd22" providerId="LiveId" clId="{9348BCB9-53E1-442F-8AEE-B868C261FBBA}" dt="2021-08-30T10:55:49.576" v="4533" actId="14100"/>
          <ac:spMkLst>
            <pc:docMk/>
            <pc:sldMk cId="3450420399" sldId="372"/>
            <ac:spMk id="9" creationId="{26F8C24B-FCBA-4B4E-B37B-62E4F565E18D}"/>
          </ac:spMkLst>
        </pc:spChg>
        <pc:spChg chg="add mod">
          <ac:chgData name="Kenny" userId="193f64afb67cfd22" providerId="LiveId" clId="{9348BCB9-53E1-442F-8AEE-B868C261FBBA}" dt="2021-08-31T03:49:33.080" v="4869" actId="1037"/>
          <ac:spMkLst>
            <pc:docMk/>
            <pc:sldMk cId="3450420399" sldId="372"/>
            <ac:spMk id="10" creationId="{36D44E89-D3E6-4F49-B525-561A94B68274}"/>
          </ac:spMkLst>
        </pc:spChg>
        <pc:spChg chg="add mod">
          <ac:chgData name="Kenny" userId="193f64afb67cfd22" providerId="LiveId" clId="{9348BCB9-53E1-442F-8AEE-B868C261FBBA}" dt="2021-08-30T10:56:17.517" v="4574" actId="14100"/>
          <ac:spMkLst>
            <pc:docMk/>
            <pc:sldMk cId="3450420399" sldId="372"/>
            <ac:spMk id="11" creationId="{3C94B069-2F4A-4965-803C-BE1AAE7A5FE3}"/>
          </ac:spMkLst>
        </pc:spChg>
        <pc:spChg chg="add mod">
          <ac:chgData name="Kenny" userId="193f64afb67cfd22" providerId="LiveId" clId="{9348BCB9-53E1-442F-8AEE-B868C261FBBA}" dt="2021-08-30T11:00:59.297" v="4747" actId="14100"/>
          <ac:spMkLst>
            <pc:docMk/>
            <pc:sldMk cId="3450420399" sldId="372"/>
            <ac:spMk id="12" creationId="{26E3AC0F-4D29-4B96-91E3-9EE440E8CEC7}"/>
          </ac:spMkLst>
        </pc:spChg>
        <pc:spChg chg="add mod">
          <ac:chgData name="Kenny" userId="193f64afb67cfd22" providerId="LiveId" clId="{9348BCB9-53E1-442F-8AEE-B868C261FBBA}" dt="2021-08-30T11:01:32.861" v="4768" actId="1038"/>
          <ac:spMkLst>
            <pc:docMk/>
            <pc:sldMk cId="3450420399" sldId="372"/>
            <ac:spMk id="13" creationId="{6A72AEF5-5A83-4F30-90F6-50E461A8A277}"/>
          </ac:spMkLst>
        </pc:spChg>
        <pc:spChg chg="add mod">
          <ac:chgData name="Kenny" userId="193f64afb67cfd22" providerId="LiveId" clId="{9348BCB9-53E1-442F-8AEE-B868C261FBBA}" dt="2021-08-30T10:59:03.588" v="4744" actId="120"/>
          <ac:spMkLst>
            <pc:docMk/>
            <pc:sldMk cId="3450420399" sldId="372"/>
            <ac:spMk id="14" creationId="{E4AC170B-3C5E-407A-84EF-A5DB79DA1EE0}"/>
          </ac:spMkLst>
        </pc:spChg>
        <pc:spChg chg="add mod">
          <ac:chgData name="Kenny" userId="193f64afb67cfd22" providerId="LiveId" clId="{9348BCB9-53E1-442F-8AEE-B868C261FBBA}" dt="2021-08-30T11:01:45.374" v="4772" actId="1076"/>
          <ac:spMkLst>
            <pc:docMk/>
            <pc:sldMk cId="3450420399" sldId="372"/>
            <ac:spMk id="17" creationId="{F5A9440D-5A1D-4EB1-8007-36FE82A2C0ED}"/>
          </ac:spMkLst>
        </pc:spChg>
        <pc:spChg chg="add mod">
          <ac:chgData name="Kenny" userId="193f64afb67cfd22" providerId="LiveId" clId="{9348BCB9-53E1-442F-8AEE-B868C261FBBA}" dt="2021-08-30T11:02:04.331" v="4789" actId="1035"/>
          <ac:spMkLst>
            <pc:docMk/>
            <pc:sldMk cId="3450420399" sldId="372"/>
            <ac:spMk id="18" creationId="{94B99CEF-0392-44C5-8BE0-B6614C69D0BB}"/>
          </ac:spMkLst>
        </pc:spChg>
        <pc:picChg chg="add del mod">
          <ac:chgData name="Kenny" userId="193f64afb67cfd22" providerId="LiveId" clId="{9348BCB9-53E1-442F-8AEE-B868C261FBBA}" dt="2021-08-30T10:54:22.509" v="4515" actId="478"/>
          <ac:picMkLst>
            <pc:docMk/>
            <pc:sldMk cId="3450420399" sldId="372"/>
            <ac:picMk id="3" creationId="{11EFE053-2A7D-457D-A3B4-A10C2076C2D3}"/>
          </ac:picMkLst>
        </pc:picChg>
        <pc:picChg chg="add mod">
          <ac:chgData name="Kenny" userId="193f64afb67cfd22" providerId="LiveId" clId="{9348BCB9-53E1-442F-8AEE-B868C261FBBA}" dt="2021-08-30T11:01:52.246" v="4776" actId="1076"/>
          <ac:picMkLst>
            <pc:docMk/>
            <pc:sldMk cId="3450420399" sldId="372"/>
            <ac:picMk id="6" creationId="{DF95DF96-007E-4577-BD75-D023558BEA1B}"/>
          </ac:picMkLst>
        </pc:picChg>
        <pc:picChg chg="add mod">
          <ac:chgData name="Kenny" userId="193f64afb67cfd22" providerId="LiveId" clId="{9348BCB9-53E1-442F-8AEE-B868C261FBBA}" dt="2021-08-30T10:56:08.169" v="4540" actId="1076"/>
          <ac:picMkLst>
            <pc:docMk/>
            <pc:sldMk cId="3450420399" sldId="372"/>
            <ac:picMk id="8" creationId="{A0C134BB-4973-4D27-BB66-9866E064C254}"/>
          </ac:picMkLst>
        </pc:picChg>
        <pc:cxnChg chg="add mod">
          <ac:chgData name="Kenny" userId="193f64afb67cfd22" providerId="LiveId" clId="{9348BCB9-53E1-442F-8AEE-B868C261FBBA}" dt="2021-08-30T11:01:29.559" v="4764" actId="1582"/>
          <ac:cxnSpMkLst>
            <pc:docMk/>
            <pc:sldMk cId="3450420399" sldId="372"/>
            <ac:cxnSpMk id="16" creationId="{211B339E-4469-4F19-BD4F-EB3B00E248B4}"/>
          </ac:cxnSpMkLst>
        </pc:cxnChg>
      </pc:sldChg>
      <pc:sldChg chg="modSp new mod">
        <pc:chgData name="Kenny" userId="193f64afb67cfd22" providerId="LiveId" clId="{9348BCB9-53E1-442F-8AEE-B868C261FBBA}" dt="2021-08-31T03:32:04.634" v="4859" actId="20577"/>
        <pc:sldMkLst>
          <pc:docMk/>
          <pc:sldMk cId="954134261" sldId="373"/>
        </pc:sldMkLst>
        <pc:spChg chg="mod">
          <ac:chgData name="Kenny" userId="193f64afb67cfd22" providerId="LiveId" clId="{9348BCB9-53E1-442F-8AEE-B868C261FBBA}" dt="2021-08-31T03:30:37.776" v="4805" actId="20577"/>
          <ac:spMkLst>
            <pc:docMk/>
            <pc:sldMk cId="954134261" sldId="373"/>
            <ac:spMk id="2" creationId="{28DFED24-8C74-4EB4-A6DE-02D63639850A}"/>
          </ac:spMkLst>
        </pc:spChg>
        <pc:spChg chg="mod">
          <ac:chgData name="Kenny" userId="193f64afb67cfd22" providerId="LiveId" clId="{9348BCB9-53E1-442F-8AEE-B868C261FBBA}" dt="2021-08-31T03:32:04.634" v="4859" actId="20577"/>
          <ac:spMkLst>
            <pc:docMk/>
            <pc:sldMk cId="954134261" sldId="373"/>
            <ac:spMk id="3" creationId="{0564555D-C6E0-4ED3-B4BC-D2FD5FC742AF}"/>
          </ac:spMkLst>
        </pc:spChg>
      </pc:sldChg>
      <pc:sldChg chg="addSp modSp new mod">
        <pc:chgData name="Kenny" userId="193f64afb67cfd22" providerId="LiveId" clId="{9348BCB9-53E1-442F-8AEE-B868C261FBBA}" dt="2021-08-31T05:34:31.122" v="5015" actId="688"/>
        <pc:sldMkLst>
          <pc:docMk/>
          <pc:sldMk cId="3739806382" sldId="374"/>
        </pc:sldMkLst>
        <pc:spChg chg="add mod">
          <ac:chgData name="Kenny" userId="193f64afb67cfd22" providerId="LiveId" clId="{9348BCB9-53E1-442F-8AEE-B868C261FBBA}" dt="2021-08-31T03:49:44.603" v="4878" actId="1038"/>
          <ac:spMkLst>
            <pc:docMk/>
            <pc:sldMk cId="3739806382" sldId="374"/>
            <ac:spMk id="6" creationId="{F2C07385-2295-4F36-B3F7-A58CB153C348}"/>
          </ac:spMkLst>
        </pc:spChg>
        <pc:spChg chg="add mod">
          <ac:chgData name="Kenny" userId="193f64afb67cfd22" providerId="LiveId" clId="{9348BCB9-53E1-442F-8AEE-B868C261FBBA}" dt="2021-08-31T05:34:31.122" v="5015" actId="688"/>
          <ac:spMkLst>
            <pc:docMk/>
            <pc:sldMk cId="3739806382" sldId="374"/>
            <ac:spMk id="10" creationId="{732D23DD-FD21-4DC9-90A1-06A4BF1200B5}"/>
          </ac:spMkLst>
        </pc:spChg>
        <pc:picChg chg="add mod">
          <ac:chgData name="Kenny" userId="193f64afb67cfd22" providerId="LiveId" clId="{9348BCB9-53E1-442F-8AEE-B868C261FBBA}" dt="2021-08-31T03:49:20.314" v="4863" actId="1076"/>
          <ac:picMkLst>
            <pc:docMk/>
            <pc:sldMk cId="3739806382" sldId="374"/>
            <ac:picMk id="3" creationId="{34BE11D4-442D-44C0-A514-91E4FD901CC7}"/>
          </ac:picMkLst>
        </pc:picChg>
        <pc:picChg chg="add mod">
          <ac:chgData name="Kenny" userId="193f64afb67cfd22" providerId="LiveId" clId="{9348BCB9-53E1-442F-8AEE-B868C261FBBA}" dt="2021-08-31T03:49:27.214" v="4866" actId="1440"/>
          <ac:picMkLst>
            <pc:docMk/>
            <pc:sldMk cId="3739806382" sldId="374"/>
            <ac:picMk id="5" creationId="{AEB0B476-9A7F-4FE0-A2E0-9EC248E9404F}"/>
          </ac:picMkLst>
        </pc:picChg>
        <pc:cxnChg chg="add mod">
          <ac:chgData name="Kenny" userId="193f64afb67cfd22" providerId="LiveId" clId="{9348BCB9-53E1-442F-8AEE-B868C261FBBA}" dt="2021-08-31T03:50:03.435" v="4883" actId="14100"/>
          <ac:cxnSpMkLst>
            <pc:docMk/>
            <pc:sldMk cId="3739806382" sldId="374"/>
            <ac:cxnSpMk id="7" creationId="{345284B6-3030-41C0-AB18-9DAB4B54B14D}"/>
          </ac:cxnSpMkLst>
        </pc:cxnChg>
      </pc:sldChg>
      <pc:sldChg chg="addSp delSp modSp new mod">
        <pc:chgData name="Kenny" userId="193f64afb67cfd22" providerId="LiveId" clId="{9348BCB9-53E1-442F-8AEE-B868C261FBBA}" dt="2021-08-31T05:31:12.121" v="5000" actId="14100"/>
        <pc:sldMkLst>
          <pc:docMk/>
          <pc:sldMk cId="3571628950" sldId="375"/>
        </pc:sldMkLst>
        <pc:spChg chg="add mod">
          <ac:chgData name="Kenny" userId="193f64afb67cfd22" providerId="LiveId" clId="{9348BCB9-53E1-442F-8AEE-B868C261FBBA}" dt="2021-08-31T05:24:11.533" v="4960" actId="1037"/>
          <ac:spMkLst>
            <pc:docMk/>
            <pc:sldMk cId="3571628950" sldId="375"/>
            <ac:spMk id="17" creationId="{E7EE862B-57A4-4C44-8FB4-9B23ECA4E764}"/>
          </ac:spMkLst>
        </pc:spChg>
        <pc:spChg chg="add mod">
          <ac:chgData name="Kenny" userId="193f64afb67cfd22" providerId="LiveId" clId="{9348BCB9-53E1-442F-8AEE-B868C261FBBA}" dt="2021-08-31T05:24:23.879" v="4976" actId="14100"/>
          <ac:spMkLst>
            <pc:docMk/>
            <pc:sldMk cId="3571628950" sldId="375"/>
            <ac:spMk id="18" creationId="{1CA01F3B-66C3-49D0-8E00-0C3AEA29C872}"/>
          </ac:spMkLst>
        </pc:spChg>
        <pc:picChg chg="add mod">
          <ac:chgData name="Kenny" userId="193f64afb67cfd22" providerId="LiveId" clId="{9348BCB9-53E1-442F-8AEE-B868C261FBBA}" dt="2021-08-31T05:23:14.144" v="4936" actId="1037"/>
          <ac:picMkLst>
            <pc:docMk/>
            <pc:sldMk cId="3571628950" sldId="375"/>
            <ac:picMk id="3" creationId="{626CD860-93E3-40A4-998A-C940AD85E818}"/>
          </ac:picMkLst>
        </pc:picChg>
        <pc:picChg chg="add del mod">
          <ac:chgData name="Kenny" userId="193f64afb67cfd22" providerId="LiveId" clId="{9348BCB9-53E1-442F-8AEE-B868C261FBBA}" dt="2021-08-31T05:25:29.053" v="4978" actId="478"/>
          <ac:picMkLst>
            <pc:docMk/>
            <pc:sldMk cId="3571628950" sldId="375"/>
            <ac:picMk id="5" creationId="{1893E973-86CA-4837-96DD-6CEE73873914}"/>
          </ac:picMkLst>
        </pc:picChg>
        <pc:picChg chg="add del mod">
          <ac:chgData name="Kenny" userId="193f64afb67cfd22" providerId="LiveId" clId="{9348BCB9-53E1-442F-8AEE-B868C261FBBA}" dt="2021-08-31T05:29:22.222" v="4986" actId="478"/>
          <ac:picMkLst>
            <pc:docMk/>
            <pc:sldMk cId="3571628950" sldId="375"/>
            <ac:picMk id="7" creationId="{C29CC3AD-7178-4136-9417-0ED9D2CE47F2}"/>
          </ac:picMkLst>
        </pc:picChg>
        <pc:picChg chg="add mod">
          <ac:chgData name="Kenny" userId="193f64afb67cfd22" providerId="LiveId" clId="{9348BCB9-53E1-442F-8AEE-B868C261FBBA}" dt="2021-08-31T05:23:17.415" v="4943" actId="1037"/>
          <ac:picMkLst>
            <pc:docMk/>
            <pc:sldMk cId="3571628950" sldId="375"/>
            <ac:picMk id="9" creationId="{7EB7A0D4-3613-4E36-B117-FCED67B5E9D3}"/>
          </ac:picMkLst>
        </pc:picChg>
        <pc:picChg chg="add mod ord">
          <ac:chgData name="Kenny" userId="193f64afb67cfd22" providerId="LiveId" clId="{9348BCB9-53E1-442F-8AEE-B868C261FBBA}" dt="2021-08-31T05:25:49.685" v="4985" actId="1038"/>
          <ac:picMkLst>
            <pc:docMk/>
            <pc:sldMk cId="3571628950" sldId="375"/>
            <ac:picMk id="21" creationId="{65EEA93B-0414-4E43-A96F-1D5B3073400A}"/>
          </ac:picMkLst>
        </pc:picChg>
        <pc:picChg chg="add mod ord">
          <ac:chgData name="Kenny" userId="193f64afb67cfd22" providerId="LiveId" clId="{9348BCB9-53E1-442F-8AEE-B868C261FBBA}" dt="2021-08-31T05:30:55.415" v="4996"/>
          <ac:picMkLst>
            <pc:docMk/>
            <pc:sldMk cId="3571628950" sldId="375"/>
            <ac:picMk id="24" creationId="{86978C8A-1766-4BA4-AF90-EE3A6DF1DFBA}"/>
          </ac:picMkLst>
        </pc:picChg>
        <pc:cxnChg chg="add mod">
          <ac:chgData name="Kenny" userId="193f64afb67cfd22" providerId="LiveId" clId="{9348BCB9-53E1-442F-8AEE-B868C261FBBA}" dt="2021-08-31T05:31:12.121" v="5000" actId="14100"/>
          <ac:cxnSpMkLst>
            <pc:docMk/>
            <pc:sldMk cId="3571628950" sldId="375"/>
            <ac:cxnSpMk id="11" creationId="{41C6F4F8-D0FB-4ECD-AEAA-C816E21B355A}"/>
          </ac:cxnSpMkLst>
        </pc:cxnChg>
        <pc:cxnChg chg="add mod">
          <ac:chgData name="Kenny" userId="193f64afb67cfd22" providerId="LiveId" clId="{9348BCB9-53E1-442F-8AEE-B868C261FBBA}" dt="2021-08-31T05:31:09.422" v="4999" actId="14100"/>
          <ac:cxnSpMkLst>
            <pc:docMk/>
            <pc:sldMk cId="3571628950" sldId="375"/>
            <ac:cxnSpMk id="12" creationId="{D0DC0E7D-D740-4BF4-BA48-700C36C49AB4}"/>
          </ac:cxnSpMkLst>
        </pc:cxnChg>
        <pc:cxnChg chg="add mod">
          <ac:chgData name="Kenny" userId="193f64afb67cfd22" providerId="LiveId" clId="{9348BCB9-53E1-442F-8AEE-B868C261FBBA}" dt="2021-08-31T05:25:43.748" v="4983" actId="14100"/>
          <ac:cxnSpMkLst>
            <pc:docMk/>
            <pc:sldMk cId="3571628950" sldId="375"/>
            <ac:cxnSpMk id="15" creationId="{CE5F73BD-F7ED-4F2F-B9BB-E4C406759D45}"/>
          </ac:cxnSpMkLst>
        </pc:cxnChg>
      </pc:sldChg>
      <pc:sldChg chg="addSp delSp modSp new mod modAnim">
        <pc:chgData name="Kenny" userId="193f64afb67cfd22" providerId="LiveId" clId="{9348BCB9-53E1-442F-8AEE-B868C261FBBA}" dt="2021-08-31T05:43:49.393" v="5152" actId="1037"/>
        <pc:sldMkLst>
          <pc:docMk/>
          <pc:sldMk cId="3062730406" sldId="376"/>
        </pc:sldMkLst>
        <pc:spChg chg="add del">
          <ac:chgData name="Kenny" userId="193f64afb67cfd22" providerId="LiveId" clId="{9348BCB9-53E1-442F-8AEE-B868C261FBBA}" dt="2021-08-31T05:33:53.966" v="5008" actId="478"/>
          <ac:spMkLst>
            <pc:docMk/>
            <pc:sldMk cId="3062730406" sldId="376"/>
            <ac:spMk id="5" creationId="{D36D3010-C336-4F09-AF3B-DA4F8A40B08D}"/>
          </ac:spMkLst>
        </pc:spChg>
        <pc:spChg chg="add mod">
          <ac:chgData name="Kenny" userId="193f64afb67cfd22" providerId="LiveId" clId="{9348BCB9-53E1-442F-8AEE-B868C261FBBA}" dt="2021-08-31T05:34:23.797" v="5014" actId="1582"/>
          <ac:spMkLst>
            <pc:docMk/>
            <pc:sldMk cId="3062730406" sldId="376"/>
            <ac:spMk id="6" creationId="{FEF92D52-B41F-42BB-AC28-980E165BB03C}"/>
          </ac:spMkLst>
        </pc:spChg>
        <pc:spChg chg="add mod">
          <ac:chgData name="Kenny" userId="193f64afb67cfd22" providerId="LiveId" clId="{9348BCB9-53E1-442F-8AEE-B868C261FBBA}" dt="2021-08-31T05:43:49.393" v="5152" actId="1037"/>
          <ac:spMkLst>
            <pc:docMk/>
            <pc:sldMk cId="3062730406" sldId="376"/>
            <ac:spMk id="7" creationId="{18B3FEFE-DF42-49F1-A5B1-B7DFAB77A848}"/>
          </ac:spMkLst>
        </pc:spChg>
        <pc:spChg chg="add mod">
          <ac:chgData name="Kenny" userId="193f64afb67cfd22" providerId="LiveId" clId="{9348BCB9-53E1-442F-8AEE-B868C261FBBA}" dt="2021-08-31T05:35:50.427" v="5100" actId="20577"/>
          <ac:spMkLst>
            <pc:docMk/>
            <pc:sldMk cId="3062730406" sldId="376"/>
            <ac:spMk id="8" creationId="{A46FE4E2-A078-4D05-87ED-66785A83BA0C}"/>
          </ac:spMkLst>
        </pc:spChg>
        <pc:picChg chg="add mod">
          <ac:chgData name="Kenny" userId="193f64afb67cfd22" providerId="LiveId" clId="{9348BCB9-53E1-442F-8AEE-B868C261FBBA}" dt="2021-08-31T05:34:56.405" v="5029" actId="1076"/>
          <ac:picMkLst>
            <pc:docMk/>
            <pc:sldMk cId="3062730406" sldId="376"/>
            <ac:picMk id="2" creationId="{55AA9660-80B5-430F-B21E-F51776E895BD}"/>
          </ac:picMkLst>
        </pc:picChg>
        <pc:picChg chg="add mod">
          <ac:chgData name="Kenny" userId="193f64afb67cfd22" providerId="LiveId" clId="{9348BCB9-53E1-442F-8AEE-B868C261FBBA}" dt="2021-08-31T05:35:00.320" v="5031" actId="1076"/>
          <ac:picMkLst>
            <pc:docMk/>
            <pc:sldMk cId="3062730406" sldId="376"/>
            <ac:picMk id="4" creationId="{598061B0-36BF-42AF-8BC5-7A32DFF5BF61}"/>
          </ac:picMkLst>
        </pc:picChg>
      </pc:sldChg>
      <pc:sldChg chg="addSp delSp modSp new mod">
        <pc:chgData name="Kenny" userId="193f64afb67cfd22" providerId="LiveId" clId="{9348BCB9-53E1-442F-8AEE-B868C261FBBA}" dt="2021-08-31T05:44:12.937" v="5163" actId="688"/>
        <pc:sldMkLst>
          <pc:docMk/>
          <pc:sldMk cId="81459731" sldId="377"/>
        </pc:sldMkLst>
        <pc:spChg chg="add mod">
          <ac:chgData name="Kenny" userId="193f64afb67cfd22" providerId="LiveId" clId="{9348BCB9-53E1-442F-8AEE-B868C261FBBA}" dt="2021-08-31T05:42:25.262" v="5128" actId="1035"/>
          <ac:spMkLst>
            <pc:docMk/>
            <pc:sldMk cId="81459731" sldId="377"/>
            <ac:spMk id="8" creationId="{908DF787-B40E-46DF-B16A-25F5C8DE5539}"/>
          </ac:spMkLst>
        </pc:spChg>
        <pc:spChg chg="add mod">
          <ac:chgData name="Kenny" userId="193f64afb67cfd22" providerId="LiveId" clId="{9348BCB9-53E1-442F-8AEE-B868C261FBBA}" dt="2021-08-31T05:42:37.917" v="5137" actId="14100"/>
          <ac:spMkLst>
            <pc:docMk/>
            <pc:sldMk cId="81459731" sldId="377"/>
            <ac:spMk id="9" creationId="{DC78EBA8-0FD8-4CB5-84A9-0167D3D4872C}"/>
          </ac:spMkLst>
        </pc:spChg>
        <pc:spChg chg="add del">
          <ac:chgData name="Kenny" userId="193f64afb67cfd22" providerId="LiveId" clId="{9348BCB9-53E1-442F-8AEE-B868C261FBBA}" dt="2021-08-31T05:43:00.276" v="5139" actId="478"/>
          <ac:spMkLst>
            <pc:docMk/>
            <pc:sldMk cId="81459731" sldId="377"/>
            <ac:spMk id="10" creationId="{97301F4A-A7A3-42D8-A1B5-9D52D32AAC07}"/>
          </ac:spMkLst>
        </pc:spChg>
        <pc:spChg chg="add mod">
          <ac:chgData name="Kenny" userId="193f64afb67cfd22" providerId="LiveId" clId="{9348BCB9-53E1-442F-8AEE-B868C261FBBA}" dt="2021-08-31T05:43:41.702" v="5151" actId="14100"/>
          <ac:spMkLst>
            <pc:docMk/>
            <pc:sldMk cId="81459731" sldId="377"/>
            <ac:spMk id="11" creationId="{7879DDA5-5E0E-4884-A984-B0C0E88AC4AF}"/>
          </ac:spMkLst>
        </pc:spChg>
        <pc:spChg chg="add mod">
          <ac:chgData name="Kenny" userId="193f64afb67cfd22" providerId="LiveId" clId="{9348BCB9-53E1-442F-8AEE-B868C261FBBA}" dt="2021-08-31T05:44:12.937" v="5163" actId="688"/>
          <ac:spMkLst>
            <pc:docMk/>
            <pc:sldMk cId="81459731" sldId="377"/>
            <ac:spMk id="12" creationId="{6175B8A4-B566-4BEF-A1DC-91B76A045DD4}"/>
          </ac:spMkLst>
        </pc:spChg>
        <pc:picChg chg="add mod">
          <ac:chgData name="Kenny" userId="193f64afb67cfd22" providerId="LiveId" clId="{9348BCB9-53E1-442F-8AEE-B868C261FBBA}" dt="2021-08-31T05:42:08.599" v="5122" actId="1076"/>
          <ac:picMkLst>
            <pc:docMk/>
            <pc:sldMk cId="81459731" sldId="377"/>
            <ac:picMk id="3" creationId="{6649CA50-52EB-4F61-A902-DF4CF2AFAE2E}"/>
          </ac:picMkLst>
        </pc:picChg>
        <pc:picChg chg="add mod">
          <ac:chgData name="Kenny" userId="193f64afb67cfd22" providerId="LiveId" clId="{9348BCB9-53E1-442F-8AEE-B868C261FBBA}" dt="2021-08-31T05:42:17.371" v="5124" actId="1076"/>
          <ac:picMkLst>
            <pc:docMk/>
            <pc:sldMk cId="81459731" sldId="377"/>
            <ac:picMk id="5" creationId="{6170E8A9-1B93-4B3E-92B1-590201879014}"/>
          </ac:picMkLst>
        </pc:picChg>
        <pc:picChg chg="add mod">
          <ac:chgData name="Kenny" userId="193f64afb67cfd22" providerId="LiveId" clId="{9348BCB9-53E1-442F-8AEE-B868C261FBBA}" dt="2021-08-31T05:42:06.411" v="5121" actId="1076"/>
          <ac:picMkLst>
            <pc:docMk/>
            <pc:sldMk cId="81459731" sldId="377"/>
            <ac:picMk id="7" creationId="{B7FFDD23-67C7-4443-A006-54358F9C20F2}"/>
          </ac:picMkLst>
        </pc:picChg>
      </pc:sldChg>
      <pc:sldChg chg="addSp delSp modSp new mod modAnim">
        <pc:chgData name="Kenny" userId="193f64afb67cfd22" providerId="LiveId" clId="{9348BCB9-53E1-442F-8AEE-B868C261FBBA}" dt="2021-08-31T05:52:25.378" v="5335" actId="14100"/>
        <pc:sldMkLst>
          <pc:docMk/>
          <pc:sldMk cId="3603385105" sldId="378"/>
        </pc:sldMkLst>
        <pc:spChg chg="add mod">
          <ac:chgData name="Kenny" userId="193f64afb67cfd22" providerId="LiveId" clId="{9348BCB9-53E1-442F-8AEE-B868C261FBBA}" dt="2021-08-31T05:52:13.648" v="5332" actId="1076"/>
          <ac:spMkLst>
            <pc:docMk/>
            <pc:sldMk cId="3603385105" sldId="378"/>
            <ac:spMk id="14" creationId="{23D2EEF3-0858-4D6C-84A1-123E23D05E9A}"/>
          </ac:spMkLst>
        </pc:spChg>
        <pc:spChg chg="add mod">
          <ac:chgData name="Kenny" userId="193f64afb67cfd22" providerId="LiveId" clId="{9348BCB9-53E1-442F-8AEE-B868C261FBBA}" dt="2021-08-31T05:52:13.648" v="5332" actId="1076"/>
          <ac:spMkLst>
            <pc:docMk/>
            <pc:sldMk cId="3603385105" sldId="378"/>
            <ac:spMk id="15" creationId="{420A005F-2B50-489F-A26B-5114552CE8B9}"/>
          </ac:spMkLst>
        </pc:spChg>
        <pc:spChg chg="add mod">
          <ac:chgData name="Kenny" userId="193f64afb67cfd22" providerId="LiveId" clId="{9348BCB9-53E1-442F-8AEE-B868C261FBBA}" dt="2021-08-31T05:52:13.648" v="5332" actId="1076"/>
          <ac:spMkLst>
            <pc:docMk/>
            <pc:sldMk cId="3603385105" sldId="378"/>
            <ac:spMk id="16" creationId="{6DF78841-D07C-4175-9B04-2E3C617B2147}"/>
          </ac:spMkLst>
        </pc:spChg>
        <pc:spChg chg="add mod">
          <ac:chgData name="Kenny" userId="193f64afb67cfd22" providerId="LiveId" clId="{9348BCB9-53E1-442F-8AEE-B868C261FBBA}" dt="2021-08-31T05:52:25.378" v="5335" actId="14100"/>
          <ac:spMkLst>
            <pc:docMk/>
            <pc:sldMk cId="3603385105" sldId="378"/>
            <ac:spMk id="17" creationId="{C2D736BD-CACE-464C-82CE-14C0AB5EF7CA}"/>
          </ac:spMkLst>
        </pc:spChg>
        <pc:picChg chg="add mod modCrop">
          <ac:chgData name="Kenny" userId="193f64afb67cfd22" providerId="LiveId" clId="{9348BCB9-53E1-442F-8AEE-B868C261FBBA}" dt="2021-08-31T05:52:13.648" v="5332" actId="1076"/>
          <ac:picMkLst>
            <pc:docMk/>
            <pc:sldMk cId="3603385105" sldId="378"/>
            <ac:picMk id="3" creationId="{906BCAF7-C1A1-4497-88F9-C4B0578B5DBD}"/>
          </ac:picMkLst>
        </pc:picChg>
        <pc:picChg chg="add mod">
          <ac:chgData name="Kenny" userId="193f64afb67cfd22" providerId="LiveId" clId="{9348BCB9-53E1-442F-8AEE-B868C261FBBA}" dt="2021-08-31T05:52:19.664" v="5333" actId="1076"/>
          <ac:picMkLst>
            <pc:docMk/>
            <pc:sldMk cId="3603385105" sldId="378"/>
            <ac:picMk id="5" creationId="{DD4DD26E-A62D-4FAC-B15B-14868C7E3A78}"/>
          </ac:picMkLst>
        </pc:picChg>
        <pc:picChg chg="add del mod">
          <ac:chgData name="Kenny" userId="193f64afb67cfd22" providerId="LiveId" clId="{9348BCB9-53E1-442F-8AEE-B868C261FBBA}" dt="2021-08-31T05:47:53" v="5176" actId="478"/>
          <ac:picMkLst>
            <pc:docMk/>
            <pc:sldMk cId="3603385105" sldId="378"/>
            <ac:picMk id="7" creationId="{DED00965-31CB-4F2E-9E4B-D85E8CAB3191}"/>
          </ac:picMkLst>
        </pc:picChg>
        <pc:picChg chg="add mod">
          <ac:chgData name="Kenny" userId="193f64afb67cfd22" providerId="LiveId" clId="{9348BCB9-53E1-442F-8AEE-B868C261FBBA}" dt="2021-08-31T05:52:19.664" v="5333" actId="1076"/>
          <ac:picMkLst>
            <pc:docMk/>
            <pc:sldMk cId="3603385105" sldId="378"/>
            <ac:picMk id="9" creationId="{471700C2-7564-4F34-A28D-25DF31A69663}"/>
          </ac:picMkLst>
        </pc:picChg>
        <pc:picChg chg="add mod modCrop">
          <ac:chgData name="Kenny" userId="193f64afb67cfd22" providerId="LiveId" clId="{9348BCB9-53E1-442F-8AEE-B868C261FBBA}" dt="2021-08-31T05:52:13.648" v="5332" actId="1076"/>
          <ac:picMkLst>
            <pc:docMk/>
            <pc:sldMk cId="3603385105" sldId="378"/>
            <ac:picMk id="11" creationId="{668EF88D-E9CF-4ED5-B114-1CFFF10C24DE}"/>
          </ac:picMkLst>
        </pc:picChg>
        <pc:cxnChg chg="add mod">
          <ac:chgData name="Kenny" userId="193f64afb67cfd22" providerId="LiveId" clId="{9348BCB9-53E1-442F-8AEE-B868C261FBBA}" dt="2021-08-31T05:50:02.644" v="5199" actId="208"/>
          <ac:cxnSpMkLst>
            <pc:docMk/>
            <pc:sldMk cId="3603385105" sldId="378"/>
            <ac:cxnSpMk id="13" creationId="{0D0829DE-3685-45B2-A812-16EF0483F823}"/>
          </ac:cxnSpMkLst>
        </pc:cxnChg>
      </pc:sldChg>
      <pc:sldChg chg="addSp modSp new mod">
        <pc:chgData name="Kenny" userId="193f64afb67cfd22" providerId="LiveId" clId="{9348BCB9-53E1-442F-8AEE-B868C261FBBA}" dt="2021-08-31T05:56:32.490" v="5357" actId="1038"/>
        <pc:sldMkLst>
          <pc:docMk/>
          <pc:sldMk cId="434210836" sldId="379"/>
        </pc:sldMkLst>
        <pc:spChg chg="mod">
          <ac:chgData name="Kenny" userId="193f64afb67cfd22" providerId="LiveId" clId="{9348BCB9-53E1-442F-8AEE-B868C261FBBA}" dt="2021-08-31T05:55:58.079" v="5349" actId="20577"/>
          <ac:spMkLst>
            <pc:docMk/>
            <pc:sldMk cId="434210836" sldId="379"/>
            <ac:spMk id="2" creationId="{3CB7EB1D-D81E-4502-AB96-414F877F16AB}"/>
          </ac:spMkLst>
        </pc:spChg>
        <pc:spChg chg="add mod">
          <ac:chgData name="Kenny" userId="193f64afb67cfd22" providerId="LiveId" clId="{9348BCB9-53E1-442F-8AEE-B868C261FBBA}" dt="2021-08-31T05:56:32.490" v="5357" actId="1038"/>
          <ac:spMkLst>
            <pc:docMk/>
            <pc:sldMk cId="434210836" sldId="379"/>
            <ac:spMk id="5" creationId="{DB1E5367-09BF-43CC-8F54-D37544B6AF46}"/>
          </ac:spMkLst>
        </pc:spChg>
        <pc:picChg chg="add mod">
          <ac:chgData name="Kenny" userId="193f64afb67cfd22" providerId="LiveId" clId="{9348BCB9-53E1-442F-8AEE-B868C261FBBA}" dt="2021-08-31T05:56:09.245" v="5350"/>
          <ac:picMkLst>
            <pc:docMk/>
            <pc:sldMk cId="434210836" sldId="379"/>
            <ac:picMk id="4" creationId="{2D77FC0B-B93C-4C03-8791-644BBEFF55B3}"/>
          </ac:picMkLst>
        </pc:picChg>
      </pc:sldChg>
      <pc:sldChg chg="addSp delSp modSp new mod ord">
        <pc:chgData name="Kenny" userId="193f64afb67cfd22" providerId="LiveId" clId="{9348BCB9-53E1-442F-8AEE-B868C261FBBA}" dt="2021-09-17T08:51:36.363" v="9474" actId="14100"/>
        <pc:sldMkLst>
          <pc:docMk/>
          <pc:sldMk cId="263649" sldId="380"/>
        </pc:sldMkLst>
        <pc:spChg chg="add del">
          <ac:chgData name="Kenny" userId="193f64afb67cfd22" providerId="LiveId" clId="{9348BCB9-53E1-442F-8AEE-B868C261FBBA}" dt="2021-09-17T08:51:26.375" v="9471" actId="11529"/>
          <ac:spMkLst>
            <pc:docMk/>
            <pc:sldMk cId="263649" sldId="380"/>
            <ac:spMk id="3" creationId="{DA60E383-2B65-41E0-AD84-45921E4BD063}"/>
          </ac:spMkLst>
        </pc:spChg>
        <pc:spChg chg="add mod">
          <ac:chgData name="Kenny" userId="193f64afb67cfd22" providerId="LiveId" clId="{9348BCB9-53E1-442F-8AEE-B868C261FBBA}" dt="2021-09-17T08:51:36.363" v="9474" actId="14100"/>
          <ac:spMkLst>
            <pc:docMk/>
            <pc:sldMk cId="263649" sldId="380"/>
            <ac:spMk id="4" creationId="{0FBD9A54-06E7-4383-98B8-D4E9AC68979F}"/>
          </ac:spMkLst>
        </pc:spChg>
        <pc:picChg chg="add mod">
          <ac:chgData name="Kenny" userId="193f64afb67cfd22" providerId="LiveId" clId="{9348BCB9-53E1-442F-8AEE-B868C261FBBA}" dt="2021-08-31T05:57:10.380" v="5367" actId="1076"/>
          <ac:picMkLst>
            <pc:docMk/>
            <pc:sldMk cId="263649" sldId="380"/>
            <ac:picMk id="2" creationId="{176BA7A1-15A9-404E-A512-793328BB9990}"/>
          </ac:picMkLst>
        </pc:picChg>
      </pc:sldChg>
      <pc:sldChg chg="new del">
        <pc:chgData name="Kenny" userId="193f64afb67cfd22" providerId="LiveId" clId="{9348BCB9-53E1-442F-8AEE-B868C261FBBA}" dt="2021-08-31T05:56:50.433" v="5359" actId="2696"/>
        <pc:sldMkLst>
          <pc:docMk/>
          <pc:sldMk cId="2952404149" sldId="380"/>
        </pc:sldMkLst>
      </pc:sldChg>
      <pc:sldChg chg="modSp new mod">
        <pc:chgData name="Kenny" userId="193f64afb67cfd22" providerId="LiveId" clId="{9348BCB9-53E1-442F-8AEE-B868C261FBBA}" dt="2021-09-17T08:50:04.116" v="9469" actId="20577"/>
        <pc:sldMkLst>
          <pc:docMk/>
          <pc:sldMk cId="3412510225" sldId="381"/>
        </pc:sldMkLst>
        <pc:spChg chg="mod">
          <ac:chgData name="Kenny" userId="193f64afb67cfd22" providerId="LiveId" clId="{9348BCB9-53E1-442F-8AEE-B868C261FBBA}" dt="2021-08-31T05:57:53.903" v="5372" actId="14100"/>
          <ac:spMkLst>
            <pc:docMk/>
            <pc:sldMk cId="3412510225" sldId="381"/>
            <ac:spMk id="2" creationId="{FEC4504B-12EA-464D-ACEE-863D40F7AD07}"/>
          </ac:spMkLst>
        </pc:spChg>
        <pc:spChg chg="mod">
          <ac:chgData name="Kenny" userId="193f64afb67cfd22" providerId="LiveId" clId="{9348BCB9-53E1-442F-8AEE-B868C261FBBA}" dt="2021-09-17T08:50:04.116" v="9469" actId="20577"/>
          <ac:spMkLst>
            <pc:docMk/>
            <pc:sldMk cId="3412510225" sldId="381"/>
            <ac:spMk id="3" creationId="{BF0D24B2-A412-4BA8-B1D8-496D4EAEFCB6}"/>
          </ac:spMkLst>
        </pc:spChg>
      </pc:sldChg>
      <pc:sldChg chg="addSp modSp new del mod">
        <pc:chgData name="Kenny" userId="193f64afb67cfd22" providerId="LiveId" clId="{9348BCB9-53E1-442F-8AEE-B868C261FBBA}" dt="2021-08-31T06:02:17.972" v="5501" actId="2696"/>
        <pc:sldMkLst>
          <pc:docMk/>
          <pc:sldMk cId="2531261603" sldId="382"/>
        </pc:sldMkLst>
        <pc:graphicFrameChg chg="add mod modGraphic">
          <ac:chgData name="Kenny" userId="193f64afb67cfd22" providerId="LiveId" clId="{9348BCB9-53E1-442F-8AEE-B868C261FBBA}" dt="2021-08-31T06:01:24.989" v="5493"/>
          <ac:graphicFrameMkLst>
            <pc:docMk/>
            <pc:sldMk cId="2531261603" sldId="382"/>
            <ac:graphicFrameMk id="2" creationId="{2BF7A186-41E5-48A3-B25B-4DC62E820A08}"/>
          </ac:graphicFrameMkLst>
        </pc:graphicFrameChg>
      </pc:sldChg>
      <pc:sldChg chg="addSp modSp new mod">
        <pc:chgData name="Kenny" userId="193f64afb67cfd22" providerId="LiveId" clId="{9348BCB9-53E1-442F-8AEE-B868C261FBBA}" dt="2021-08-31T06:04:26.466" v="5544" actId="20577"/>
        <pc:sldMkLst>
          <pc:docMk/>
          <pc:sldMk cId="4222712462" sldId="383"/>
        </pc:sldMkLst>
        <pc:spChg chg="mod">
          <ac:chgData name="Kenny" userId="193f64afb67cfd22" providerId="LiveId" clId="{9348BCB9-53E1-442F-8AEE-B868C261FBBA}" dt="2021-08-31T06:02:14.442" v="5500" actId="14100"/>
          <ac:spMkLst>
            <pc:docMk/>
            <pc:sldMk cId="4222712462" sldId="383"/>
            <ac:spMk id="2" creationId="{18831B6A-2FF1-442C-A7C0-74743EBD33F6}"/>
          </ac:spMkLst>
        </pc:spChg>
        <pc:graphicFrameChg chg="add mod">
          <ac:chgData name="Kenny" userId="193f64afb67cfd22" providerId="LiveId" clId="{9348BCB9-53E1-442F-8AEE-B868C261FBBA}" dt="2021-08-31T06:04:26.466" v="5544" actId="20577"/>
          <ac:graphicFrameMkLst>
            <pc:docMk/>
            <pc:sldMk cId="4222712462" sldId="383"/>
            <ac:graphicFrameMk id="4" creationId="{36FE68AF-954C-4F5A-BAAD-4F3212B1A949}"/>
          </ac:graphicFrameMkLst>
        </pc:graphicFrameChg>
      </pc:sldChg>
      <pc:sldChg chg="addSp modSp new mod modAnim">
        <pc:chgData name="Kenny" userId="193f64afb67cfd22" providerId="LiveId" clId="{9348BCB9-53E1-442F-8AEE-B868C261FBBA}" dt="2021-08-31T06:10:31.719" v="5655" actId="1036"/>
        <pc:sldMkLst>
          <pc:docMk/>
          <pc:sldMk cId="646708048" sldId="384"/>
        </pc:sldMkLst>
        <pc:spChg chg="add mod">
          <ac:chgData name="Kenny" userId="193f64afb67cfd22" providerId="LiveId" clId="{9348BCB9-53E1-442F-8AEE-B868C261FBBA}" dt="2021-08-31T06:09:42.189" v="5590" actId="1037"/>
          <ac:spMkLst>
            <pc:docMk/>
            <pc:sldMk cId="646708048" sldId="384"/>
            <ac:spMk id="4" creationId="{877C4069-1915-46AA-A294-D5279334AD50}"/>
          </ac:spMkLst>
        </pc:spChg>
        <pc:spChg chg="add mod">
          <ac:chgData name="Kenny" userId="193f64afb67cfd22" providerId="LiveId" clId="{9348BCB9-53E1-442F-8AEE-B868C261FBBA}" dt="2021-08-31T06:06:53.909" v="5578" actId="14100"/>
          <ac:spMkLst>
            <pc:docMk/>
            <pc:sldMk cId="646708048" sldId="384"/>
            <ac:spMk id="5" creationId="{9B75BC32-8111-4AE5-8E97-B9AC4330AD6E}"/>
          </ac:spMkLst>
        </pc:spChg>
        <pc:spChg chg="add mod">
          <ac:chgData name="Kenny" userId="193f64afb67cfd22" providerId="LiveId" clId="{9348BCB9-53E1-442F-8AEE-B868C261FBBA}" dt="2021-08-31T06:10:15.775" v="5648" actId="20577"/>
          <ac:spMkLst>
            <pc:docMk/>
            <pc:sldMk cId="646708048" sldId="384"/>
            <ac:spMk id="8" creationId="{4BF89BD5-99AB-4F92-A7E5-3E70EA9AD157}"/>
          </ac:spMkLst>
        </pc:spChg>
        <pc:spChg chg="add mod">
          <ac:chgData name="Kenny" userId="193f64afb67cfd22" providerId="LiveId" clId="{9348BCB9-53E1-442F-8AEE-B868C261FBBA}" dt="2021-08-31T06:10:31.719" v="5655" actId="1036"/>
          <ac:spMkLst>
            <pc:docMk/>
            <pc:sldMk cId="646708048" sldId="384"/>
            <ac:spMk id="9" creationId="{207D5F30-9848-4F4F-AF6E-0B2443938618}"/>
          </ac:spMkLst>
        </pc:spChg>
        <pc:picChg chg="add mod">
          <ac:chgData name="Kenny" userId="193f64afb67cfd22" providerId="LiveId" clId="{9348BCB9-53E1-442F-8AEE-B868C261FBBA}" dt="2021-08-31T06:09:36.382" v="5583" actId="1076"/>
          <ac:picMkLst>
            <pc:docMk/>
            <pc:sldMk cId="646708048" sldId="384"/>
            <ac:picMk id="3" creationId="{DBDAFBBB-DB89-4756-BE57-C5C3905E0968}"/>
          </ac:picMkLst>
        </pc:picChg>
        <pc:picChg chg="add mod">
          <ac:chgData name="Kenny" userId="193f64afb67cfd22" providerId="LiveId" clId="{9348BCB9-53E1-442F-8AEE-B868C261FBBA}" dt="2021-08-31T06:09:45.103" v="5591" actId="1076"/>
          <ac:picMkLst>
            <pc:docMk/>
            <pc:sldMk cId="646708048" sldId="384"/>
            <ac:picMk id="7" creationId="{D5AA7C03-6859-4CD3-8466-6DC6978D8EA8}"/>
          </ac:picMkLst>
        </pc:picChg>
      </pc:sldChg>
      <pc:sldChg chg="new del">
        <pc:chgData name="Kenny" userId="193f64afb67cfd22" providerId="LiveId" clId="{9348BCB9-53E1-442F-8AEE-B868C261FBBA}" dt="2021-08-31T06:05:29.562" v="5546" actId="680"/>
        <pc:sldMkLst>
          <pc:docMk/>
          <pc:sldMk cId="2565061674" sldId="384"/>
        </pc:sldMkLst>
      </pc:sldChg>
      <pc:sldChg chg="addSp delSp modSp new mod">
        <pc:chgData name="Kenny" userId="193f64afb67cfd22" providerId="LiveId" clId="{9348BCB9-53E1-442F-8AEE-B868C261FBBA}" dt="2021-08-31T06:16:24.133" v="5782" actId="1582"/>
        <pc:sldMkLst>
          <pc:docMk/>
          <pc:sldMk cId="3874346875" sldId="385"/>
        </pc:sldMkLst>
        <pc:spChg chg="mod">
          <ac:chgData name="Kenny" userId="193f64afb67cfd22" providerId="LiveId" clId="{9348BCB9-53E1-442F-8AEE-B868C261FBBA}" dt="2021-08-31T06:14:17.068" v="5760" actId="20577"/>
          <ac:spMkLst>
            <pc:docMk/>
            <pc:sldMk cId="3874346875" sldId="385"/>
            <ac:spMk id="2" creationId="{2E068F18-2DD5-48E6-BCC3-C3ED5EE08E65}"/>
          </ac:spMkLst>
        </pc:spChg>
        <pc:spChg chg="add del">
          <ac:chgData name="Kenny" userId="193f64afb67cfd22" providerId="LiveId" clId="{9348BCB9-53E1-442F-8AEE-B868C261FBBA}" dt="2021-08-31T06:13:25.621" v="5663" actId="22"/>
          <ac:spMkLst>
            <pc:docMk/>
            <pc:sldMk cId="3874346875" sldId="385"/>
            <ac:spMk id="4" creationId="{AD951174-8D2E-4407-BEB7-816D7ECB653F}"/>
          </ac:spMkLst>
        </pc:spChg>
        <pc:spChg chg="add mod">
          <ac:chgData name="Kenny" userId="193f64afb67cfd22" providerId="LiveId" clId="{9348BCB9-53E1-442F-8AEE-B868C261FBBA}" dt="2021-08-31T06:14:49.462" v="5768" actId="14100"/>
          <ac:spMkLst>
            <pc:docMk/>
            <pc:sldMk cId="3874346875" sldId="385"/>
            <ac:spMk id="7" creationId="{13942F0F-BC24-4B7C-A83F-426F4E2A5C50}"/>
          </ac:spMkLst>
        </pc:spChg>
        <pc:spChg chg="add mod">
          <ac:chgData name="Kenny" userId="193f64afb67cfd22" providerId="LiveId" clId="{9348BCB9-53E1-442F-8AEE-B868C261FBBA}" dt="2021-08-31T06:16:13.860" v="5781" actId="14100"/>
          <ac:spMkLst>
            <pc:docMk/>
            <pc:sldMk cId="3874346875" sldId="385"/>
            <ac:spMk id="13" creationId="{7C9EFD38-B7BB-43F7-AA9E-3C114D370BA1}"/>
          </ac:spMkLst>
        </pc:spChg>
        <pc:picChg chg="add mod">
          <ac:chgData name="Kenny" userId="193f64afb67cfd22" providerId="LiveId" clId="{9348BCB9-53E1-442F-8AEE-B868C261FBBA}" dt="2021-08-31T06:14:40.525" v="5766" actId="1076"/>
          <ac:picMkLst>
            <pc:docMk/>
            <pc:sldMk cId="3874346875" sldId="385"/>
            <ac:picMk id="6" creationId="{3E62C00A-131D-4163-91C0-EB39B88BD0B1}"/>
          </ac:picMkLst>
        </pc:picChg>
        <pc:picChg chg="add mod">
          <ac:chgData name="Kenny" userId="193f64afb67cfd22" providerId="LiveId" clId="{9348BCB9-53E1-442F-8AEE-B868C261FBBA}" dt="2021-08-31T06:15:20.982" v="5772" actId="1076"/>
          <ac:picMkLst>
            <pc:docMk/>
            <pc:sldMk cId="3874346875" sldId="385"/>
            <ac:picMk id="9" creationId="{3FB6F4D3-CC21-44CC-A6E7-5F40748C15EA}"/>
          </ac:picMkLst>
        </pc:picChg>
        <pc:cxnChg chg="add mod">
          <ac:chgData name="Kenny" userId="193f64afb67cfd22" providerId="LiveId" clId="{9348BCB9-53E1-442F-8AEE-B868C261FBBA}" dt="2021-08-31T06:16:24.133" v="5782" actId="1582"/>
          <ac:cxnSpMkLst>
            <pc:docMk/>
            <pc:sldMk cId="3874346875" sldId="385"/>
            <ac:cxnSpMk id="11" creationId="{3C657D14-308D-4E61-A227-BA7F0B410642}"/>
          </ac:cxnSpMkLst>
        </pc:cxnChg>
      </pc:sldChg>
      <pc:sldChg chg="addSp delSp modSp new mod modAnim">
        <pc:chgData name="Kenny" userId="193f64afb67cfd22" providerId="LiveId" clId="{9348BCB9-53E1-442F-8AEE-B868C261FBBA}" dt="2021-08-31T06:18:44.043" v="5802" actId="1036"/>
        <pc:sldMkLst>
          <pc:docMk/>
          <pc:sldMk cId="1599159813" sldId="386"/>
        </pc:sldMkLst>
        <pc:spChg chg="del">
          <ac:chgData name="Kenny" userId="193f64afb67cfd22" providerId="LiveId" clId="{9348BCB9-53E1-442F-8AEE-B868C261FBBA}" dt="2021-08-31T06:17:29.838" v="5784" actId="478"/>
          <ac:spMkLst>
            <pc:docMk/>
            <pc:sldMk cId="1599159813" sldId="386"/>
            <ac:spMk id="2" creationId="{FE08DD6D-D74E-4B1A-B5BF-94687D01E6FB}"/>
          </ac:spMkLst>
        </pc:spChg>
        <pc:spChg chg="add mod">
          <ac:chgData name="Kenny" userId="193f64afb67cfd22" providerId="LiveId" clId="{9348BCB9-53E1-442F-8AEE-B868C261FBBA}" dt="2021-08-31T06:17:59.950" v="5792" actId="14100"/>
          <ac:spMkLst>
            <pc:docMk/>
            <pc:sldMk cId="1599159813" sldId="386"/>
            <ac:spMk id="5" creationId="{F977F9BF-A5AC-4FBC-8475-F8A618CD9DFC}"/>
          </ac:spMkLst>
        </pc:spChg>
        <pc:spChg chg="add mod">
          <ac:chgData name="Kenny" userId="193f64afb67cfd22" providerId="LiveId" clId="{9348BCB9-53E1-442F-8AEE-B868C261FBBA}" dt="2021-08-31T06:18:23.514" v="5796" actId="207"/>
          <ac:spMkLst>
            <pc:docMk/>
            <pc:sldMk cId="1599159813" sldId="386"/>
            <ac:spMk id="6" creationId="{8AAE4E96-AB81-4C5D-B5CF-5C9C617C130F}"/>
          </ac:spMkLst>
        </pc:spChg>
        <pc:spChg chg="add mod">
          <ac:chgData name="Kenny" userId="193f64afb67cfd22" providerId="LiveId" clId="{9348BCB9-53E1-442F-8AEE-B868C261FBBA}" dt="2021-08-31T06:18:44.043" v="5802" actId="1036"/>
          <ac:spMkLst>
            <pc:docMk/>
            <pc:sldMk cId="1599159813" sldId="386"/>
            <ac:spMk id="7" creationId="{F49FBD20-9050-4083-97BE-EA7E9CEF44E1}"/>
          </ac:spMkLst>
        </pc:spChg>
        <pc:picChg chg="add mod">
          <ac:chgData name="Kenny" userId="193f64afb67cfd22" providerId="LiveId" clId="{9348BCB9-53E1-442F-8AEE-B868C261FBBA}" dt="2021-08-31T06:17:35.752" v="5787" actId="1440"/>
          <ac:picMkLst>
            <pc:docMk/>
            <pc:sldMk cId="1599159813" sldId="386"/>
            <ac:picMk id="4" creationId="{8D0D2F93-A35C-4DBC-9594-EBBE7FBFEB26}"/>
          </ac:picMkLst>
        </pc:picChg>
      </pc:sldChg>
      <pc:sldChg chg="addSp delSp modSp new mod modAnim">
        <pc:chgData name="Kenny" userId="193f64afb67cfd22" providerId="LiveId" clId="{9348BCB9-53E1-442F-8AEE-B868C261FBBA}" dt="2021-08-31T06:28:17.056" v="5865" actId="14100"/>
        <pc:sldMkLst>
          <pc:docMk/>
          <pc:sldMk cId="3340081543" sldId="387"/>
        </pc:sldMkLst>
        <pc:spChg chg="del">
          <ac:chgData name="Kenny" userId="193f64afb67cfd22" providerId="LiveId" clId="{9348BCB9-53E1-442F-8AEE-B868C261FBBA}" dt="2021-08-31T06:22:23.706" v="5804" actId="478"/>
          <ac:spMkLst>
            <pc:docMk/>
            <pc:sldMk cId="3340081543" sldId="387"/>
            <ac:spMk id="2" creationId="{24CD8EF9-1C34-4005-A1DB-048969847994}"/>
          </ac:spMkLst>
        </pc:spChg>
        <pc:spChg chg="add mod">
          <ac:chgData name="Kenny" userId="193f64afb67cfd22" providerId="LiveId" clId="{9348BCB9-53E1-442F-8AEE-B868C261FBBA}" dt="2021-08-31T06:25:40.838" v="5822" actId="1076"/>
          <ac:spMkLst>
            <pc:docMk/>
            <pc:sldMk cId="3340081543" sldId="387"/>
            <ac:spMk id="7" creationId="{2CD83BC8-66D6-475E-8E74-F731772E5E5C}"/>
          </ac:spMkLst>
        </pc:spChg>
        <pc:spChg chg="add mod">
          <ac:chgData name="Kenny" userId="193f64afb67cfd22" providerId="LiveId" clId="{9348BCB9-53E1-442F-8AEE-B868C261FBBA}" dt="2021-08-31T06:28:10.832" v="5863" actId="1076"/>
          <ac:spMkLst>
            <pc:docMk/>
            <pc:sldMk cId="3340081543" sldId="387"/>
            <ac:spMk id="8" creationId="{F64B2185-0C90-4C02-ACD2-62680CC45406}"/>
          </ac:spMkLst>
        </pc:spChg>
        <pc:spChg chg="add mod">
          <ac:chgData name="Kenny" userId="193f64afb67cfd22" providerId="LiveId" clId="{9348BCB9-53E1-442F-8AEE-B868C261FBBA}" dt="2021-08-31T06:28:17.056" v="5865" actId="14100"/>
          <ac:spMkLst>
            <pc:docMk/>
            <pc:sldMk cId="3340081543" sldId="387"/>
            <ac:spMk id="11" creationId="{87B64EFC-E5E9-48FB-8CB7-F42774974F65}"/>
          </ac:spMkLst>
        </pc:spChg>
        <pc:picChg chg="add mod">
          <ac:chgData name="Kenny" userId="193f64afb67cfd22" providerId="LiveId" clId="{9348BCB9-53E1-442F-8AEE-B868C261FBBA}" dt="2021-08-31T06:25:40.838" v="5822" actId="1076"/>
          <ac:picMkLst>
            <pc:docMk/>
            <pc:sldMk cId="3340081543" sldId="387"/>
            <ac:picMk id="4" creationId="{3E64B73D-B3A7-4482-9BD8-FFDFF5BA8104}"/>
          </ac:picMkLst>
        </pc:picChg>
        <pc:picChg chg="add mod">
          <ac:chgData name="Kenny" userId="193f64afb67cfd22" providerId="LiveId" clId="{9348BCB9-53E1-442F-8AEE-B868C261FBBA}" dt="2021-08-31T06:24:12.753" v="5812" actId="1076"/>
          <ac:picMkLst>
            <pc:docMk/>
            <pc:sldMk cId="3340081543" sldId="387"/>
            <ac:picMk id="6" creationId="{0852C4A3-5F3C-4495-9313-72D561F21EAE}"/>
          </ac:picMkLst>
        </pc:picChg>
        <pc:picChg chg="add del mod">
          <ac:chgData name="Kenny" userId="193f64afb67cfd22" providerId="LiveId" clId="{9348BCB9-53E1-442F-8AEE-B868C261FBBA}" dt="2021-08-31T06:27:09.270" v="5826" actId="21"/>
          <ac:picMkLst>
            <pc:docMk/>
            <pc:sldMk cId="3340081543" sldId="387"/>
            <ac:picMk id="10" creationId="{CAA6F4A1-1B6A-47F1-853B-786E0607ED3B}"/>
          </ac:picMkLst>
        </pc:picChg>
      </pc:sldChg>
      <pc:sldChg chg="addSp modSp new mod modAnim">
        <pc:chgData name="Kenny" userId="193f64afb67cfd22" providerId="LiveId" clId="{9348BCB9-53E1-442F-8AEE-B868C261FBBA}" dt="2021-08-31T06:28:40.282" v="5871" actId="14100"/>
        <pc:sldMkLst>
          <pc:docMk/>
          <pc:sldMk cId="4055001440" sldId="388"/>
        </pc:sldMkLst>
        <pc:spChg chg="add mod">
          <ac:chgData name="Kenny" userId="193f64afb67cfd22" providerId="LiveId" clId="{9348BCB9-53E1-442F-8AEE-B868C261FBBA}" dt="2021-08-31T06:28:40.282" v="5871" actId="14100"/>
          <ac:spMkLst>
            <pc:docMk/>
            <pc:sldMk cId="4055001440" sldId="388"/>
            <ac:spMk id="4" creationId="{A85A105A-5BEF-4F36-A7B9-06255B87690B}"/>
          </ac:spMkLst>
        </pc:spChg>
        <pc:spChg chg="add mod">
          <ac:chgData name="Kenny" userId="193f64afb67cfd22" providerId="LiveId" clId="{9348BCB9-53E1-442F-8AEE-B868C261FBBA}" dt="2021-08-31T06:28:34.069" v="5870" actId="14100"/>
          <ac:spMkLst>
            <pc:docMk/>
            <pc:sldMk cId="4055001440" sldId="388"/>
            <ac:spMk id="5" creationId="{865BF287-5F4E-45BB-B58C-AC479B076A32}"/>
          </ac:spMkLst>
        </pc:spChg>
        <pc:picChg chg="add mod">
          <ac:chgData name="Kenny" userId="193f64afb67cfd22" providerId="LiveId" clId="{9348BCB9-53E1-442F-8AEE-B868C261FBBA}" dt="2021-08-31T06:27:18.008" v="5830" actId="1440"/>
          <ac:picMkLst>
            <pc:docMk/>
            <pc:sldMk cId="4055001440" sldId="388"/>
            <ac:picMk id="3" creationId="{FB9D7D2B-E351-48F9-ACC7-D288CBD64D80}"/>
          </ac:picMkLst>
        </pc:picChg>
      </pc:sldChg>
      <pc:sldChg chg="addSp modSp new mod">
        <pc:chgData name="Kenny" userId="193f64afb67cfd22" providerId="LiveId" clId="{9348BCB9-53E1-442F-8AEE-B868C261FBBA}" dt="2021-08-31T10:18:59.368" v="5909" actId="1035"/>
        <pc:sldMkLst>
          <pc:docMk/>
          <pc:sldMk cId="1305595119" sldId="389"/>
        </pc:sldMkLst>
        <pc:spChg chg="add mod">
          <ac:chgData name="Kenny" userId="193f64afb67cfd22" providerId="LiveId" clId="{9348BCB9-53E1-442F-8AEE-B868C261FBBA}" dt="2021-08-31T10:18:27.983" v="5899" actId="14100"/>
          <ac:spMkLst>
            <pc:docMk/>
            <pc:sldMk cId="1305595119" sldId="389"/>
            <ac:spMk id="6" creationId="{2E0F2074-EF21-41C5-AF5C-D382214DA369}"/>
          </ac:spMkLst>
        </pc:spChg>
        <pc:spChg chg="add mod">
          <ac:chgData name="Kenny" userId="193f64afb67cfd22" providerId="LiveId" clId="{9348BCB9-53E1-442F-8AEE-B868C261FBBA}" dt="2021-08-31T10:18:43.811" v="5905" actId="1036"/>
          <ac:spMkLst>
            <pc:docMk/>
            <pc:sldMk cId="1305595119" sldId="389"/>
            <ac:spMk id="7" creationId="{4BD66D5F-7C7B-4902-992C-90B4DEB76E96}"/>
          </ac:spMkLst>
        </pc:spChg>
        <pc:picChg chg="add mod">
          <ac:chgData name="Kenny" userId="193f64afb67cfd22" providerId="LiveId" clId="{9348BCB9-53E1-442F-8AEE-B868C261FBBA}" dt="2021-08-31T10:18:09.216" v="5881" actId="1076"/>
          <ac:picMkLst>
            <pc:docMk/>
            <pc:sldMk cId="1305595119" sldId="389"/>
            <ac:picMk id="3" creationId="{4D835E41-B673-4E90-9293-FE9CFC52B830}"/>
          </ac:picMkLst>
        </pc:picChg>
        <pc:picChg chg="add mod">
          <ac:chgData name="Kenny" userId="193f64afb67cfd22" providerId="LiveId" clId="{9348BCB9-53E1-442F-8AEE-B868C261FBBA}" dt="2021-08-31T10:18:09.216" v="5881" actId="1076"/>
          <ac:picMkLst>
            <pc:docMk/>
            <pc:sldMk cId="1305595119" sldId="389"/>
            <ac:picMk id="5" creationId="{1D3A731C-2477-45B4-8CD4-19EFB2E9FE68}"/>
          </ac:picMkLst>
        </pc:picChg>
        <pc:cxnChg chg="add mod">
          <ac:chgData name="Kenny" userId="193f64afb67cfd22" providerId="LiveId" clId="{9348BCB9-53E1-442F-8AEE-B868C261FBBA}" dt="2021-08-31T10:18:59.368" v="5909" actId="1035"/>
          <ac:cxnSpMkLst>
            <pc:docMk/>
            <pc:sldMk cId="1305595119" sldId="389"/>
            <ac:cxnSpMk id="9" creationId="{B9624CEB-8C78-479E-B448-F4D4AEC0A686}"/>
          </ac:cxnSpMkLst>
        </pc:cxnChg>
      </pc:sldChg>
      <pc:sldChg chg="modSp new mod">
        <pc:chgData name="Kenny" userId="193f64afb67cfd22" providerId="LiveId" clId="{9348BCB9-53E1-442F-8AEE-B868C261FBBA}" dt="2021-09-17T09:36:53.114" v="9518" actId="20577"/>
        <pc:sldMkLst>
          <pc:docMk/>
          <pc:sldMk cId="1578999578" sldId="390"/>
        </pc:sldMkLst>
        <pc:spChg chg="mod">
          <ac:chgData name="Kenny" userId="193f64afb67cfd22" providerId="LiveId" clId="{9348BCB9-53E1-442F-8AEE-B868C261FBBA}" dt="2021-09-04T05:51:01.775" v="5911"/>
          <ac:spMkLst>
            <pc:docMk/>
            <pc:sldMk cId="1578999578" sldId="390"/>
            <ac:spMk id="2" creationId="{F30FB0AC-FEC9-4D9A-BB30-CBFB3BA08A62}"/>
          </ac:spMkLst>
        </pc:spChg>
        <pc:spChg chg="mod">
          <ac:chgData name="Kenny" userId="193f64afb67cfd22" providerId="LiveId" clId="{9348BCB9-53E1-442F-8AEE-B868C261FBBA}" dt="2021-09-17T09:36:53.114" v="9518" actId="20577"/>
          <ac:spMkLst>
            <pc:docMk/>
            <pc:sldMk cId="1578999578" sldId="390"/>
            <ac:spMk id="3" creationId="{E7C2C199-7DAF-468C-87E1-67CEEF061A5B}"/>
          </ac:spMkLst>
        </pc:spChg>
      </pc:sldChg>
      <pc:sldChg chg="modSp add mod">
        <pc:chgData name="Kenny" userId="193f64afb67cfd22" providerId="LiveId" clId="{9348BCB9-53E1-442F-8AEE-B868C261FBBA}" dt="2021-09-04T05:52:47.905" v="5927" actId="20577"/>
        <pc:sldMkLst>
          <pc:docMk/>
          <pc:sldMk cId="706596932" sldId="391"/>
        </pc:sldMkLst>
        <pc:spChg chg="mod">
          <ac:chgData name="Kenny" userId="193f64afb67cfd22" providerId="LiveId" clId="{9348BCB9-53E1-442F-8AEE-B868C261FBBA}" dt="2021-09-04T05:52:40.010" v="5919" actId="20577"/>
          <ac:spMkLst>
            <pc:docMk/>
            <pc:sldMk cId="706596932" sldId="391"/>
            <ac:spMk id="2" creationId="{00000000-0000-0000-0000-000000000000}"/>
          </ac:spMkLst>
        </pc:spChg>
        <pc:spChg chg="mod">
          <ac:chgData name="Kenny" userId="193f64afb67cfd22" providerId="LiveId" clId="{9348BCB9-53E1-442F-8AEE-B868C261FBBA}" dt="2021-09-04T05:52:44.089" v="5923" actId="20577"/>
          <ac:spMkLst>
            <pc:docMk/>
            <pc:sldMk cId="706596932" sldId="391"/>
            <ac:spMk id="3" creationId="{00000000-0000-0000-0000-000000000000}"/>
          </ac:spMkLst>
        </pc:spChg>
        <pc:spChg chg="mod">
          <ac:chgData name="Kenny" userId="193f64afb67cfd22" providerId="LiveId" clId="{9348BCB9-53E1-442F-8AEE-B868C261FBBA}" dt="2021-09-04T05:52:47.905" v="5927" actId="20577"/>
          <ac:spMkLst>
            <pc:docMk/>
            <pc:sldMk cId="706596932" sldId="391"/>
            <ac:spMk id="4" creationId="{00000000-0000-0000-0000-000000000000}"/>
          </ac:spMkLst>
        </pc:spChg>
      </pc:sldChg>
      <pc:sldChg chg="new del">
        <pc:chgData name="Kenny" userId="193f64afb67cfd22" providerId="LiveId" clId="{9348BCB9-53E1-442F-8AEE-B868C261FBBA}" dt="2021-09-09T10:38:31.174" v="5929" actId="680"/>
        <pc:sldMkLst>
          <pc:docMk/>
          <pc:sldMk cId="429293203" sldId="392"/>
        </pc:sldMkLst>
      </pc:sldChg>
      <pc:sldChg chg="addSp modSp new mod">
        <pc:chgData name="Kenny" userId="193f64afb67cfd22" providerId="LiveId" clId="{9348BCB9-53E1-442F-8AEE-B868C261FBBA}" dt="2021-09-11T02:26:50.004" v="6743"/>
        <pc:sldMkLst>
          <pc:docMk/>
          <pc:sldMk cId="880967627" sldId="392"/>
        </pc:sldMkLst>
        <pc:spChg chg="add mod">
          <ac:chgData name="Kenny" userId="193f64afb67cfd22" providerId="LiveId" clId="{9348BCB9-53E1-442F-8AEE-B868C261FBBA}" dt="2021-09-09T10:39:57.874" v="5938" actId="14100"/>
          <ac:spMkLst>
            <pc:docMk/>
            <pc:sldMk cId="880967627" sldId="392"/>
            <ac:spMk id="3" creationId="{0F7563B8-254F-4DB4-9042-559C226E4C25}"/>
          </ac:spMkLst>
        </pc:spChg>
        <pc:spChg chg="add mod">
          <ac:chgData name="Kenny" userId="193f64afb67cfd22" providerId="LiveId" clId="{9348BCB9-53E1-442F-8AEE-B868C261FBBA}" dt="2021-09-09T10:40:16.207" v="5948" actId="1038"/>
          <ac:spMkLst>
            <pc:docMk/>
            <pc:sldMk cId="880967627" sldId="392"/>
            <ac:spMk id="4" creationId="{A66CD611-288F-4115-A9D3-BE0C973AAEBD}"/>
          </ac:spMkLst>
        </pc:spChg>
        <pc:spChg chg="add mod">
          <ac:chgData name="Kenny" userId="193f64afb67cfd22" providerId="LiveId" clId="{9348BCB9-53E1-442F-8AEE-B868C261FBBA}" dt="2021-09-11T02:26:50.004" v="6743"/>
          <ac:spMkLst>
            <pc:docMk/>
            <pc:sldMk cId="880967627" sldId="392"/>
            <ac:spMk id="5" creationId="{884F1052-9479-4F03-9CF2-BB5AC27ECDB2}"/>
          </ac:spMkLst>
        </pc:spChg>
        <pc:picChg chg="add mod">
          <ac:chgData name="Kenny" userId="193f64afb67cfd22" providerId="LiveId" clId="{9348BCB9-53E1-442F-8AEE-B868C261FBBA}" dt="2021-09-09T10:38:42.558" v="5934" actId="1076"/>
          <ac:picMkLst>
            <pc:docMk/>
            <pc:sldMk cId="880967627" sldId="392"/>
            <ac:picMk id="2" creationId="{9300E226-A29A-4C57-89FE-0D18CCF50186}"/>
          </ac:picMkLst>
        </pc:picChg>
      </pc:sldChg>
      <pc:sldChg chg="addSp modSp new mod">
        <pc:chgData name="Kenny" userId="193f64afb67cfd22" providerId="LiveId" clId="{9348BCB9-53E1-442F-8AEE-B868C261FBBA}" dt="2021-09-10T02:04:08.405" v="6072" actId="1440"/>
        <pc:sldMkLst>
          <pc:docMk/>
          <pc:sldMk cId="3920572025" sldId="393"/>
        </pc:sldMkLst>
        <pc:spChg chg="mod">
          <ac:chgData name="Kenny" userId="193f64afb67cfd22" providerId="LiveId" clId="{9348BCB9-53E1-442F-8AEE-B868C261FBBA}" dt="2021-09-09T10:41:46.464" v="5998" actId="20577"/>
          <ac:spMkLst>
            <pc:docMk/>
            <pc:sldMk cId="3920572025" sldId="393"/>
            <ac:spMk id="2" creationId="{F36D799D-262E-49D6-8ADA-5D97571D1E52}"/>
          </ac:spMkLst>
        </pc:spChg>
        <pc:spChg chg="add mod">
          <ac:chgData name="Kenny" userId="193f64afb67cfd22" providerId="LiveId" clId="{9348BCB9-53E1-442F-8AEE-B868C261FBBA}" dt="2021-09-09T10:44:37.048" v="6011" actId="14100"/>
          <ac:spMkLst>
            <pc:docMk/>
            <pc:sldMk cId="3920572025" sldId="393"/>
            <ac:spMk id="8" creationId="{E54AB4CE-B43F-452D-AFBE-98034B2422CD}"/>
          </ac:spMkLst>
        </pc:spChg>
        <pc:spChg chg="add mod">
          <ac:chgData name="Kenny" userId="193f64afb67cfd22" providerId="LiveId" clId="{9348BCB9-53E1-442F-8AEE-B868C261FBBA}" dt="2021-09-09T10:44:51.641" v="6021" actId="1038"/>
          <ac:spMkLst>
            <pc:docMk/>
            <pc:sldMk cId="3920572025" sldId="393"/>
            <ac:spMk id="9" creationId="{FF06F3A2-36E7-4B63-8EBB-F2135E71407F}"/>
          </ac:spMkLst>
        </pc:spChg>
        <pc:picChg chg="add mod">
          <ac:chgData name="Kenny" userId="193f64afb67cfd22" providerId="LiveId" clId="{9348BCB9-53E1-442F-8AEE-B868C261FBBA}" dt="2021-09-10T02:04:06.841" v="6071" actId="1440"/>
          <ac:picMkLst>
            <pc:docMk/>
            <pc:sldMk cId="3920572025" sldId="393"/>
            <ac:picMk id="5" creationId="{E80EB205-2935-4574-8DF9-022882DD1C0E}"/>
          </ac:picMkLst>
        </pc:picChg>
        <pc:picChg chg="add mod">
          <ac:chgData name="Kenny" userId="193f64afb67cfd22" providerId="LiveId" clId="{9348BCB9-53E1-442F-8AEE-B868C261FBBA}" dt="2021-09-10T02:04:08.405" v="6072" actId="1440"/>
          <ac:picMkLst>
            <pc:docMk/>
            <pc:sldMk cId="3920572025" sldId="393"/>
            <ac:picMk id="7" creationId="{711E6CC0-AC53-447A-8FD2-6D49C79AE361}"/>
          </ac:picMkLst>
        </pc:picChg>
      </pc:sldChg>
      <pc:sldChg chg="addSp delSp modSp add mod modAnim">
        <pc:chgData name="Kenny" userId="193f64afb67cfd22" providerId="LiveId" clId="{9348BCB9-53E1-442F-8AEE-B868C261FBBA}" dt="2021-09-11T02:26:44.113" v="6742"/>
        <pc:sldMkLst>
          <pc:docMk/>
          <pc:sldMk cId="375616682" sldId="394"/>
        </pc:sldMkLst>
        <pc:spChg chg="del">
          <ac:chgData name="Kenny" userId="193f64afb67cfd22" providerId="LiveId" clId="{9348BCB9-53E1-442F-8AEE-B868C261FBBA}" dt="2021-09-09T10:45:33.307" v="6027" actId="478"/>
          <ac:spMkLst>
            <pc:docMk/>
            <pc:sldMk cId="375616682" sldId="394"/>
            <ac:spMk id="3" creationId="{2CB92FD5-8973-4681-9DC5-C3F62B051ED8}"/>
          </ac:spMkLst>
        </pc:spChg>
        <pc:spChg chg="add mod">
          <ac:chgData name="Kenny" userId="193f64afb67cfd22" providerId="LiveId" clId="{9348BCB9-53E1-442F-8AEE-B868C261FBBA}" dt="2021-09-11T02:26:44.113" v="6742"/>
          <ac:spMkLst>
            <pc:docMk/>
            <pc:sldMk cId="375616682" sldId="394"/>
            <ac:spMk id="6" creationId="{D5F71828-F35C-4F1A-A60E-FF353511C4D7}"/>
          </ac:spMkLst>
        </pc:spChg>
        <pc:spChg chg="del">
          <ac:chgData name="Kenny" userId="193f64afb67cfd22" providerId="LiveId" clId="{9348BCB9-53E1-442F-8AEE-B868C261FBBA}" dt="2021-09-09T10:45:27.629" v="6025" actId="478"/>
          <ac:spMkLst>
            <pc:docMk/>
            <pc:sldMk cId="375616682" sldId="394"/>
            <ac:spMk id="8" creationId="{E54AB4CE-B43F-452D-AFBE-98034B2422CD}"/>
          </ac:spMkLst>
        </pc:spChg>
        <pc:spChg chg="del">
          <ac:chgData name="Kenny" userId="193f64afb67cfd22" providerId="LiveId" clId="{9348BCB9-53E1-442F-8AEE-B868C261FBBA}" dt="2021-09-09T10:45:30.212" v="6026" actId="478"/>
          <ac:spMkLst>
            <pc:docMk/>
            <pc:sldMk cId="375616682" sldId="394"/>
            <ac:spMk id="9" creationId="{FF06F3A2-36E7-4B63-8EBB-F2135E71407F}"/>
          </ac:spMkLst>
        </pc:spChg>
        <pc:spChg chg="add mod">
          <ac:chgData name="Kenny" userId="193f64afb67cfd22" providerId="LiveId" clId="{9348BCB9-53E1-442F-8AEE-B868C261FBBA}" dt="2021-09-09T10:50:57.351" v="6045" actId="1076"/>
          <ac:spMkLst>
            <pc:docMk/>
            <pc:sldMk cId="375616682" sldId="394"/>
            <ac:spMk id="11" creationId="{1C884DA0-53B8-4607-A105-B58563BBB08E}"/>
          </ac:spMkLst>
        </pc:spChg>
        <pc:spChg chg="add mod">
          <ac:chgData name="Kenny" userId="193f64afb67cfd22" providerId="LiveId" clId="{9348BCB9-53E1-442F-8AEE-B868C261FBBA}" dt="2021-09-09T10:50:57.351" v="6045" actId="1076"/>
          <ac:spMkLst>
            <pc:docMk/>
            <pc:sldMk cId="375616682" sldId="394"/>
            <ac:spMk id="12" creationId="{0EB3A8E5-96DF-4896-A832-2FB14EB2B7B4}"/>
          </ac:spMkLst>
        </pc:spChg>
        <pc:picChg chg="del">
          <ac:chgData name="Kenny" userId="193f64afb67cfd22" providerId="LiveId" clId="{9348BCB9-53E1-442F-8AEE-B868C261FBBA}" dt="2021-09-09T10:45:24.895" v="6024" actId="478"/>
          <ac:picMkLst>
            <pc:docMk/>
            <pc:sldMk cId="375616682" sldId="394"/>
            <ac:picMk id="5" creationId="{E80EB205-2935-4574-8DF9-022882DD1C0E}"/>
          </ac:picMkLst>
        </pc:picChg>
        <pc:picChg chg="del">
          <ac:chgData name="Kenny" userId="193f64afb67cfd22" providerId="LiveId" clId="{9348BCB9-53E1-442F-8AEE-B868C261FBBA}" dt="2021-09-09T10:45:23.518" v="6023" actId="478"/>
          <ac:picMkLst>
            <pc:docMk/>
            <pc:sldMk cId="375616682" sldId="394"/>
            <ac:picMk id="7" creationId="{711E6CC0-AC53-447A-8FD2-6D49C79AE361}"/>
          </ac:picMkLst>
        </pc:picChg>
        <pc:picChg chg="add mod">
          <ac:chgData name="Kenny" userId="193f64afb67cfd22" providerId="LiveId" clId="{9348BCB9-53E1-442F-8AEE-B868C261FBBA}" dt="2021-09-09T10:50:57.351" v="6045" actId="1076"/>
          <ac:picMkLst>
            <pc:docMk/>
            <pc:sldMk cId="375616682" sldId="394"/>
            <ac:picMk id="10" creationId="{F7647263-28E3-4BBB-8425-23B185FFEB65}"/>
          </ac:picMkLst>
        </pc:picChg>
      </pc:sldChg>
      <pc:sldChg chg="addSp delSp modSp new del mod">
        <pc:chgData name="Kenny" userId="193f64afb67cfd22" providerId="LiveId" clId="{9348BCB9-53E1-442F-8AEE-B868C261FBBA}" dt="2021-09-10T02:05:35.854" v="6118" actId="47"/>
        <pc:sldMkLst>
          <pc:docMk/>
          <pc:sldMk cId="811877522" sldId="395"/>
        </pc:sldMkLst>
        <pc:spChg chg="del">
          <ac:chgData name="Kenny" userId="193f64afb67cfd22" providerId="LiveId" clId="{9348BCB9-53E1-442F-8AEE-B868C261FBBA}" dt="2021-09-10T01:56:53.733" v="6050" actId="22"/>
          <ac:spMkLst>
            <pc:docMk/>
            <pc:sldMk cId="811877522" sldId="395"/>
            <ac:spMk id="3" creationId="{71509F45-BD6C-4A33-A38E-84F5AD2024F4}"/>
          </ac:spMkLst>
        </pc:spChg>
        <pc:spChg chg="add del mod">
          <ac:chgData name="Kenny" userId="193f64afb67cfd22" providerId="LiveId" clId="{9348BCB9-53E1-442F-8AEE-B868C261FBBA}" dt="2021-09-10T01:57:07.050" v="6053" actId="478"/>
          <ac:spMkLst>
            <pc:docMk/>
            <pc:sldMk cId="811877522" sldId="395"/>
            <ac:spMk id="9" creationId="{566B21F5-6E44-47BD-93E7-5068DCA74298}"/>
          </ac:spMkLst>
        </pc:spChg>
        <pc:picChg chg="add del mod modCrop">
          <ac:chgData name="Kenny" userId="193f64afb67cfd22" providerId="LiveId" clId="{9348BCB9-53E1-442F-8AEE-B868C261FBBA}" dt="2021-09-10T02:03:42.122" v="6061" actId="21"/>
          <ac:picMkLst>
            <pc:docMk/>
            <pc:sldMk cId="811877522" sldId="395"/>
            <ac:picMk id="5" creationId="{8805BC26-A1C6-4111-A2E9-0FF57F7D4D5E}"/>
          </ac:picMkLst>
        </pc:picChg>
        <pc:picChg chg="add del mod ord">
          <ac:chgData name="Kenny" userId="193f64afb67cfd22" providerId="LiveId" clId="{9348BCB9-53E1-442F-8AEE-B868C261FBBA}" dt="2021-09-10T01:57:01.538" v="6052" actId="478"/>
          <ac:picMkLst>
            <pc:docMk/>
            <pc:sldMk cId="811877522" sldId="395"/>
            <ac:picMk id="7" creationId="{A9B09DFD-360E-4D1B-BCD6-1160CAC7DB12}"/>
          </ac:picMkLst>
        </pc:picChg>
        <pc:picChg chg="add del">
          <ac:chgData name="Kenny" userId="193f64afb67cfd22" providerId="LiveId" clId="{9348BCB9-53E1-442F-8AEE-B868C261FBBA}" dt="2021-09-10T01:58:26.443" v="6055" actId="478"/>
          <ac:picMkLst>
            <pc:docMk/>
            <pc:sldMk cId="811877522" sldId="395"/>
            <ac:picMk id="11" creationId="{29DEEEEA-D100-4193-8940-8E5A11864DC9}"/>
          </ac:picMkLst>
        </pc:picChg>
        <pc:picChg chg="add del">
          <ac:chgData name="Kenny" userId="193f64afb67cfd22" providerId="LiveId" clId="{9348BCB9-53E1-442F-8AEE-B868C261FBBA}" dt="2021-09-10T02:03:50.619" v="6065" actId="21"/>
          <ac:picMkLst>
            <pc:docMk/>
            <pc:sldMk cId="811877522" sldId="395"/>
            <ac:picMk id="13" creationId="{E13C6660-356B-4D04-97AB-493C48459D3B}"/>
          </ac:picMkLst>
        </pc:picChg>
        <pc:picChg chg="add del">
          <ac:chgData name="Kenny" userId="193f64afb67cfd22" providerId="LiveId" clId="{9348BCB9-53E1-442F-8AEE-B868C261FBBA}" dt="2021-09-10T02:03:48.756" v="6064" actId="478"/>
          <ac:picMkLst>
            <pc:docMk/>
            <pc:sldMk cId="811877522" sldId="395"/>
            <ac:picMk id="15" creationId="{081C8FC7-BF75-4C3B-893D-EDDB91C58B8E}"/>
          </ac:picMkLst>
        </pc:picChg>
      </pc:sldChg>
      <pc:sldChg chg="addSp modSp new mod modAnim">
        <pc:chgData name="Kenny" userId="193f64afb67cfd22" providerId="LiveId" clId="{9348BCB9-53E1-442F-8AEE-B868C261FBBA}" dt="2021-09-11T06:55:22.562" v="8286"/>
        <pc:sldMkLst>
          <pc:docMk/>
          <pc:sldMk cId="3991968099" sldId="396"/>
        </pc:sldMkLst>
        <pc:spChg chg="add mod">
          <ac:chgData name="Kenny" userId="193f64afb67cfd22" providerId="LiveId" clId="{9348BCB9-53E1-442F-8AEE-B868C261FBBA}" dt="2021-09-10T02:05:23.572" v="6117" actId="1076"/>
          <ac:spMkLst>
            <pc:docMk/>
            <pc:sldMk cId="3991968099" sldId="396"/>
            <ac:spMk id="6" creationId="{38270484-F53D-4D20-87A9-4C9CC6B5538C}"/>
          </ac:spMkLst>
        </pc:spChg>
        <pc:spChg chg="add mod">
          <ac:chgData name="Kenny" userId="193f64afb67cfd22" providerId="LiveId" clId="{9348BCB9-53E1-442F-8AEE-B868C261FBBA}" dt="2021-09-10T02:05:51.617" v="6127" actId="1035"/>
          <ac:spMkLst>
            <pc:docMk/>
            <pc:sldMk cId="3991968099" sldId="396"/>
            <ac:spMk id="7" creationId="{429B0D94-B7BB-46FD-B275-FBB4FCEB8F02}"/>
          </ac:spMkLst>
        </pc:spChg>
        <pc:spChg chg="add mod">
          <ac:chgData name="Kenny" userId="193f64afb67cfd22" providerId="LiveId" clId="{9348BCB9-53E1-442F-8AEE-B868C261FBBA}" dt="2021-09-10T02:06:08.422" v="6141" actId="1036"/>
          <ac:spMkLst>
            <pc:docMk/>
            <pc:sldMk cId="3991968099" sldId="396"/>
            <ac:spMk id="8" creationId="{5102A2AF-7EC5-41B9-BDB1-38F28E8EB92E}"/>
          </ac:spMkLst>
        </pc:spChg>
        <pc:spChg chg="add mod">
          <ac:chgData name="Kenny" userId="193f64afb67cfd22" providerId="LiveId" clId="{9348BCB9-53E1-442F-8AEE-B868C261FBBA}" dt="2021-09-10T02:06:16.325" v="6144" actId="14100"/>
          <ac:spMkLst>
            <pc:docMk/>
            <pc:sldMk cId="3991968099" sldId="396"/>
            <ac:spMk id="9" creationId="{18EC5794-1692-4FF2-8EFF-A802D6C4F679}"/>
          </ac:spMkLst>
        </pc:spChg>
        <pc:picChg chg="add mod">
          <ac:chgData name="Kenny" userId="193f64afb67cfd22" providerId="LiveId" clId="{9348BCB9-53E1-442F-8AEE-B868C261FBBA}" dt="2021-09-10T02:04:55.126" v="6080" actId="1076"/>
          <ac:picMkLst>
            <pc:docMk/>
            <pc:sldMk cId="3991968099" sldId="396"/>
            <ac:picMk id="3" creationId="{143824A8-B0D3-4098-B5E7-919218E6E817}"/>
          </ac:picMkLst>
        </pc:picChg>
        <pc:picChg chg="add mod">
          <ac:chgData name="Kenny" userId="193f64afb67cfd22" providerId="LiveId" clId="{9348BCB9-53E1-442F-8AEE-B868C261FBBA}" dt="2021-09-10T02:04:55.126" v="6080" actId="1076"/>
          <ac:picMkLst>
            <pc:docMk/>
            <pc:sldMk cId="3991968099" sldId="396"/>
            <ac:picMk id="4" creationId="{A4939E71-332C-4ECE-8527-F5B167218D1E}"/>
          </ac:picMkLst>
        </pc:picChg>
        <pc:picChg chg="add mod">
          <ac:chgData name="Kenny" userId="193f64afb67cfd22" providerId="LiveId" clId="{9348BCB9-53E1-442F-8AEE-B868C261FBBA}" dt="2021-09-10T02:04:55.126" v="6080" actId="1076"/>
          <ac:picMkLst>
            <pc:docMk/>
            <pc:sldMk cId="3991968099" sldId="396"/>
            <ac:picMk id="5" creationId="{4D780EF6-B21D-44A9-9392-44EA49A3CF16}"/>
          </ac:picMkLst>
        </pc:picChg>
      </pc:sldChg>
      <pc:sldChg chg="addSp delSp modSp new mod delAnim modAnim">
        <pc:chgData name="Kenny" userId="193f64afb67cfd22" providerId="LiveId" clId="{9348BCB9-53E1-442F-8AEE-B868C261FBBA}" dt="2021-09-11T06:55:31.103" v="8287"/>
        <pc:sldMkLst>
          <pc:docMk/>
          <pc:sldMk cId="2948857376" sldId="397"/>
        </pc:sldMkLst>
        <pc:spChg chg="add mod">
          <ac:chgData name="Kenny" userId="193f64afb67cfd22" providerId="LiveId" clId="{9348BCB9-53E1-442F-8AEE-B868C261FBBA}" dt="2021-09-10T02:41:13.605" v="6159" actId="1076"/>
          <ac:spMkLst>
            <pc:docMk/>
            <pc:sldMk cId="2948857376" sldId="397"/>
            <ac:spMk id="5" creationId="{E24CB833-5AEC-4BD6-AA9F-ACF7ABF18E0A}"/>
          </ac:spMkLst>
        </pc:spChg>
        <pc:spChg chg="add mod">
          <ac:chgData name="Kenny" userId="193f64afb67cfd22" providerId="LiveId" clId="{9348BCB9-53E1-442F-8AEE-B868C261FBBA}" dt="2021-09-10T02:41:28.051" v="6164" actId="14100"/>
          <ac:spMkLst>
            <pc:docMk/>
            <pc:sldMk cId="2948857376" sldId="397"/>
            <ac:spMk id="6" creationId="{98DB54D0-F22F-4BC3-93DE-E462DB347AB8}"/>
          </ac:spMkLst>
        </pc:spChg>
        <pc:spChg chg="add del mod">
          <ac:chgData name="Kenny" userId="193f64afb67cfd22" providerId="LiveId" clId="{9348BCB9-53E1-442F-8AEE-B868C261FBBA}" dt="2021-09-10T02:42:31.237" v="6175" actId="478"/>
          <ac:spMkLst>
            <pc:docMk/>
            <pc:sldMk cId="2948857376" sldId="397"/>
            <ac:spMk id="9" creationId="{18DC5990-BD9C-4FCB-A98D-7DCCFE80F98A}"/>
          </ac:spMkLst>
        </pc:spChg>
        <pc:spChg chg="add mod">
          <ac:chgData name="Kenny" userId="193f64afb67cfd22" providerId="LiveId" clId="{9348BCB9-53E1-442F-8AEE-B868C261FBBA}" dt="2021-09-11T02:26:39.858" v="6741" actId="1038"/>
          <ac:spMkLst>
            <pc:docMk/>
            <pc:sldMk cId="2948857376" sldId="397"/>
            <ac:spMk id="9" creationId="{62508383-0E6C-4346-A149-FFD2349E2BE8}"/>
          </ac:spMkLst>
        </pc:spChg>
        <pc:spChg chg="add mod">
          <ac:chgData name="Kenny" userId="193f64afb67cfd22" providerId="LiveId" clId="{9348BCB9-53E1-442F-8AEE-B868C261FBBA}" dt="2021-09-10T02:54:01.811" v="6483" actId="20577"/>
          <ac:spMkLst>
            <pc:docMk/>
            <pc:sldMk cId="2948857376" sldId="397"/>
            <ac:spMk id="10" creationId="{B72A467B-5237-4617-889E-B6357AC9E7F7}"/>
          </ac:spMkLst>
        </pc:spChg>
        <pc:picChg chg="add mod modCrop">
          <ac:chgData name="Kenny" userId="193f64afb67cfd22" providerId="LiveId" clId="{9348BCB9-53E1-442F-8AEE-B868C261FBBA}" dt="2021-09-10T02:42:09.653" v="6172" actId="732"/>
          <ac:picMkLst>
            <pc:docMk/>
            <pc:sldMk cId="2948857376" sldId="397"/>
            <ac:picMk id="3" creationId="{25E30042-9CDF-479C-889B-24E69203A237}"/>
          </ac:picMkLst>
        </pc:picChg>
        <pc:picChg chg="add mod">
          <ac:chgData name="Kenny" userId="193f64afb67cfd22" providerId="LiveId" clId="{9348BCB9-53E1-442F-8AEE-B868C261FBBA}" dt="2021-09-10T02:40:59.042" v="6153" actId="1076"/>
          <ac:picMkLst>
            <pc:docMk/>
            <pc:sldMk cId="2948857376" sldId="397"/>
            <ac:picMk id="4" creationId="{5AA26B10-D117-4EE3-B12C-2A87209A8CAF}"/>
          </ac:picMkLst>
        </pc:picChg>
        <pc:cxnChg chg="add mod">
          <ac:chgData name="Kenny" userId="193f64afb67cfd22" providerId="LiveId" clId="{9348BCB9-53E1-442F-8AEE-B868C261FBBA}" dt="2021-09-10T02:41:56.218" v="6170" actId="1582"/>
          <ac:cxnSpMkLst>
            <pc:docMk/>
            <pc:sldMk cId="2948857376" sldId="397"/>
            <ac:cxnSpMk id="8" creationId="{E1914152-ED5D-468F-A322-53B294242EA6}"/>
          </ac:cxnSpMkLst>
        </pc:cxnChg>
      </pc:sldChg>
      <pc:sldChg chg="addSp delSp modSp new mod modAnim">
        <pc:chgData name="Kenny" userId="193f64afb67cfd22" providerId="LiveId" clId="{9348BCB9-53E1-442F-8AEE-B868C261FBBA}" dt="2021-09-11T06:55:39.001" v="8289"/>
        <pc:sldMkLst>
          <pc:docMk/>
          <pc:sldMk cId="2591272111" sldId="398"/>
        </pc:sldMkLst>
        <pc:spChg chg="add mod">
          <ac:chgData name="Kenny" userId="193f64afb67cfd22" providerId="LiveId" clId="{9348BCB9-53E1-442F-8AEE-B868C261FBBA}" dt="2021-09-10T02:48:58.903" v="6229" actId="1076"/>
          <ac:spMkLst>
            <pc:docMk/>
            <pc:sldMk cId="2591272111" sldId="398"/>
            <ac:spMk id="18" creationId="{3100A480-9FDE-42F9-B77B-9C45D9632E2A}"/>
          </ac:spMkLst>
        </pc:spChg>
        <pc:spChg chg="add del">
          <ac:chgData name="Kenny" userId="193f64afb67cfd22" providerId="LiveId" clId="{9348BCB9-53E1-442F-8AEE-B868C261FBBA}" dt="2021-09-10T02:49:12.682" v="6231" actId="478"/>
          <ac:spMkLst>
            <pc:docMk/>
            <pc:sldMk cId="2591272111" sldId="398"/>
            <ac:spMk id="19" creationId="{77EB9892-8D29-48CB-88FE-3F826ED35DA3}"/>
          </ac:spMkLst>
        </pc:spChg>
        <pc:spChg chg="add del mod">
          <ac:chgData name="Kenny" userId="193f64afb67cfd22" providerId="LiveId" clId="{9348BCB9-53E1-442F-8AEE-B868C261FBBA}" dt="2021-09-10T02:49:59.019" v="6243" actId="478"/>
          <ac:spMkLst>
            <pc:docMk/>
            <pc:sldMk cId="2591272111" sldId="398"/>
            <ac:spMk id="24" creationId="{645EE033-7B32-49A1-ADF3-E26E0F1157F7}"/>
          </ac:spMkLst>
        </pc:spChg>
        <pc:spChg chg="add del">
          <ac:chgData name="Kenny" userId="193f64afb67cfd22" providerId="LiveId" clId="{9348BCB9-53E1-442F-8AEE-B868C261FBBA}" dt="2021-09-10T02:50:59.665" v="6253" actId="478"/>
          <ac:spMkLst>
            <pc:docMk/>
            <pc:sldMk cId="2591272111" sldId="398"/>
            <ac:spMk id="33" creationId="{1DC14CFA-5359-4A68-ACA6-04F313E5652A}"/>
          </ac:spMkLst>
        </pc:spChg>
        <pc:spChg chg="add mod">
          <ac:chgData name="Kenny" userId="193f64afb67cfd22" providerId="LiveId" clId="{9348BCB9-53E1-442F-8AEE-B868C261FBBA}" dt="2021-09-10T02:51:46.403" v="6265" actId="14100"/>
          <ac:spMkLst>
            <pc:docMk/>
            <pc:sldMk cId="2591272111" sldId="398"/>
            <ac:spMk id="38" creationId="{BA0AC3A9-24F4-47A0-BBB4-5C39CCDADBB6}"/>
          </ac:spMkLst>
        </pc:spChg>
        <pc:spChg chg="add mod">
          <ac:chgData name="Kenny" userId="193f64afb67cfd22" providerId="LiveId" clId="{9348BCB9-53E1-442F-8AEE-B868C261FBBA}" dt="2021-09-10T02:52:36.298" v="6369" actId="1076"/>
          <ac:spMkLst>
            <pc:docMk/>
            <pc:sldMk cId="2591272111" sldId="398"/>
            <ac:spMk id="39" creationId="{5B2EEB1E-33B6-47D0-A66C-869A87466CA3}"/>
          </ac:spMkLst>
        </pc:spChg>
        <pc:spChg chg="add mod">
          <ac:chgData name="Kenny" userId="193f64afb67cfd22" providerId="LiveId" clId="{9348BCB9-53E1-442F-8AEE-B868C261FBBA}" dt="2021-09-10T02:53:11.629" v="6432" actId="1076"/>
          <ac:spMkLst>
            <pc:docMk/>
            <pc:sldMk cId="2591272111" sldId="398"/>
            <ac:spMk id="40" creationId="{D49732B7-95BF-44EF-98A3-822F5E6D29B9}"/>
          </ac:spMkLst>
        </pc:spChg>
        <pc:picChg chg="add mod">
          <ac:chgData name="Kenny" userId="193f64afb67cfd22" providerId="LiveId" clId="{9348BCB9-53E1-442F-8AEE-B868C261FBBA}" dt="2021-09-10T02:47:11.228" v="6198" actId="1076"/>
          <ac:picMkLst>
            <pc:docMk/>
            <pc:sldMk cId="2591272111" sldId="398"/>
            <ac:picMk id="3" creationId="{8F8A9534-4CC0-4BD8-8424-CBAF1D078AFD}"/>
          </ac:picMkLst>
        </pc:picChg>
        <pc:picChg chg="add mod modCrop">
          <ac:chgData name="Kenny" userId="193f64afb67cfd22" providerId="LiveId" clId="{9348BCB9-53E1-442F-8AEE-B868C261FBBA}" dt="2021-09-10T02:47:13.170" v="6199" actId="1076"/>
          <ac:picMkLst>
            <pc:docMk/>
            <pc:sldMk cId="2591272111" sldId="398"/>
            <ac:picMk id="5" creationId="{7BAAC822-C799-41DE-87AB-29DB0C6AF476}"/>
          </ac:picMkLst>
        </pc:picChg>
        <pc:picChg chg="add mod ord">
          <ac:chgData name="Kenny" userId="193f64afb67cfd22" providerId="LiveId" clId="{9348BCB9-53E1-442F-8AEE-B868C261FBBA}" dt="2021-09-10T02:48:03.258" v="6218" actId="1076"/>
          <ac:picMkLst>
            <pc:docMk/>
            <pc:sldMk cId="2591272111" sldId="398"/>
            <ac:picMk id="8" creationId="{17172BB3-7C3E-4076-A235-5C4A4643C628}"/>
          </ac:picMkLst>
        </pc:picChg>
        <pc:picChg chg="add mod">
          <ac:chgData name="Kenny" userId="193f64afb67cfd22" providerId="LiveId" clId="{9348BCB9-53E1-442F-8AEE-B868C261FBBA}" dt="2021-09-10T02:48:10.339" v="6221" actId="1076"/>
          <ac:picMkLst>
            <pc:docMk/>
            <pc:sldMk cId="2591272111" sldId="398"/>
            <ac:picMk id="10" creationId="{C4D41984-A4B1-4E39-A3DA-837FCBFC8BA6}"/>
          </ac:picMkLst>
        </pc:picChg>
        <pc:picChg chg="add mod">
          <ac:chgData name="Kenny" userId="193f64afb67cfd22" providerId="LiveId" clId="{9348BCB9-53E1-442F-8AEE-B868C261FBBA}" dt="2021-09-10T02:48:11.899" v="6222" actId="1076"/>
          <ac:picMkLst>
            <pc:docMk/>
            <pc:sldMk cId="2591272111" sldId="398"/>
            <ac:picMk id="12" creationId="{B0430D53-006B-426D-8DB0-B357523BF9E8}"/>
          </ac:picMkLst>
        </pc:picChg>
        <pc:cxnChg chg="add mod">
          <ac:chgData name="Kenny" userId="193f64afb67cfd22" providerId="LiveId" clId="{9348BCB9-53E1-442F-8AEE-B868C261FBBA}" dt="2021-09-10T02:48:00.126" v="6217" actId="1076"/>
          <ac:cxnSpMkLst>
            <pc:docMk/>
            <pc:sldMk cId="2591272111" sldId="398"/>
            <ac:cxnSpMk id="6" creationId="{2E73A157-900A-48C6-9A68-4E92CC8E93EB}"/>
          </ac:cxnSpMkLst>
        </pc:cxnChg>
        <pc:cxnChg chg="add del mod">
          <ac:chgData name="Kenny" userId="193f64afb67cfd22" providerId="LiveId" clId="{9348BCB9-53E1-442F-8AEE-B868C261FBBA}" dt="2021-09-10T02:51:03.924" v="6254" actId="478"/>
          <ac:cxnSpMkLst>
            <pc:docMk/>
            <pc:sldMk cId="2591272111" sldId="398"/>
            <ac:cxnSpMk id="13" creationId="{0ED3FE27-63DC-48E8-BA6E-C6A431AD1C4B}"/>
          </ac:cxnSpMkLst>
        </pc:cxnChg>
        <pc:cxnChg chg="add del mod">
          <ac:chgData name="Kenny" userId="193f64afb67cfd22" providerId="LiveId" clId="{9348BCB9-53E1-442F-8AEE-B868C261FBBA}" dt="2021-09-10T02:49:28.810" v="6237" actId="478"/>
          <ac:cxnSpMkLst>
            <pc:docMk/>
            <pc:sldMk cId="2591272111" sldId="398"/>
            <ac:cxnSpMk id="20" creationId="{154AF432-A181-476E-8C7F-CD6AA5A1C037}"/>
          </ac:cxnSpMkLst>
        </pc:cxnChg>
        <pc:cxnChg chg="add del mod">
          <ac:chgData name="Kenny" userId="193f64afb67cfd22" providerId="LiveId" clId="{9348BCB9-53E1-442F-8AEE-B868C261FBBA}" dt="2021-09-10T02:50:14.994" v="6247" actId="478"/>
          <ac:cxnSpMkLst>
            <pc:docMk/>
            <pc:sldMk cId="2591272111" sldId="398"/>
            <ac:cxnSpMk id="26" creationId="{1BC361CB-EF71-471C-B645-E464F69ED3FA}"/>
          </ac:cxnSpMkLst>
        </pc:cxnChg>
        <pc:cxnChg chg="add del mod">
          <ac:chgData name="Kenny" userId="193f64afb67cfd22" providerId="LiveId" clId="{9348BCB9-53E1-442F-8AEE-B868C261FBBA}" dt="2021-09-10T02:50:46.899" v="6251" actId="478"/>
          <ac:cxnSpMkLst>
            <pc:docMk/>
            <pc:sldMk cId="2591272111" sldId="398"/>
            <ac:cxnSpMk id="30" creationId="{421DCE0F-DD20-4CB6-A81D-45C2E3DDE8D1}"/>
          </ac:cxnSpMkLst>
        </pc:cxnChg>
        <pc:cxnChg chg="add mod">
          <ac:chgData name="Kenny" userId="193f64afb67cfd22" providerId="LiveId" clId="{9348BCB9-53E1-442F-8AEE-B868C261FBBA}" dt="2021-09-10T02:51:15.737" v="6256" actId="1582"/>
          <ac:cxnSpMkLst>
            <pc:docMk/>
            <pc:sldMk cId="2591272111" sldId="398"/>
            <ac:cxnSpMk id="35" creationId="{31C5338D-8A75-490E-BDF3-A45649028221}"/>
          </ac:cxnSpMkLst>
        </pc:cxnChg>
        <pc:cxnChg chg="add mod">
          <ac:chgData name="Kenny" userId="193f64afb67cfd22" providerId="LiveId" clId="{9348BCB9-53E1-442F-8AEE-B868C261FBBA}" dt="2021-09-10T02:51:22.666" v="6258" actId="1076"/>
          <ac:cxnSpMkLst>
            <pc:docMk/>
            <pc:sldMk cId="2591272111" sldId="398"/>
            <ac:cxnSpMk id="36" creationId="{26C60E94-6FE1-4E2D-B773-B5BF8AA8AB4E}"/>
          </ac:cxnSpMkLst>
        </pc:cxnChg>
        <pc:cxnChg chg="add mod">
          <ac:chgData name="Kenny" userId="193f64afb67cfd22" providerId="LiveId" clId="{9348BCB9-53E1-442F-8AEE-B868C261FBBA}" dt="2021-09-10T02:51:30.505" v="6260" actId="1076"/>
          <ac:cxnSpMkLst>
            <pc:docMk/>
            <pc:sldMk cId="2591272111" sldId="398"/>
            <ac:cxnSpMk id="37" creationId="{C2193F82-304E-403F-B71E-8C10453DEB64}"/>
          </ac:cxnSpMkLst>
        </pc:cxnChg>
      </pc:sldChg>
      <pc:sldChg chg="addSp delSp modSp new mod">
        <pc:chgData name="Kenny" userId="193f64afb67cfd22" providerId="LiveId" clId="{9348BCB9-53E1-442F-8AEE-B868C261FBBA}" dt="2021-09-11T02:26:23.157" v="6729" actId="1076"/>
        <pc:sldMkLst>
          <pc:docMk/>
          <pc:sldMk cId="3343124492" sldId="399"/>
        </pc:sldMkLst>
        <pc:spChg chg="add del mod">
          <ac:chgData name="Kenny" userId="193f64afb67cfd22" providerId="LiveId" clId="{9348BCB9-53E1-442F-8AEE-B868C261FBBA}" dt="2021-09-11T02:18:57.060" v="6530" actId="478"/>
          <ac:spMkLst>
            <pc:docMk/>
            <pc:sldMk cId="3343124492" sldId="399"/>
            <ac:spMk id="13" creationId="{465A6EA0-5BCC-41F2-8A55-FA855D730400}"/>
          </ac:spMkLst>
        </pc:spChg>
        <pc:spChg chg="add mod">
          <ac:chgData name="Kenny" userId="193f64afb67cfd22" providerId="LiveId" clId="{9348BCB9-53E1-442F-8AEE-B868C261FBBA}" dt="2021-09-11T02:26:23.157" v="6729" actId="1076"/>
          <ac:spMkLst>
            <pc:docMk/>
            <pc:sldMk cId="3343124492" sldId="399"/>
            <ac:spMk id="14" creationId="{AEABD10B-57FC-44C4-A37F-6980B9BC188C}"/>
          </ac:spMkLst>
        </pc:spChg>
        <pc:picChg chg="add mod">
          <ac:chgData name="Kenny" userId="193f64afb67cfd22" providerId="LiveId" clId="{9348BCB9-53E1-442F-8AEE-B868C261FBBA}" dt="2021-09-11T02:18:28.986" v="6522" actId="1076"/>
          <ac:picMkLst>
            <pc:docMk/>
            <pc:sldMk cId="3343124492" sldId="399"/>
            <ac:picMk id="2" creationId="{E7F77F53-04A6-4DDF-B105-222639647681}"/>
          </ac:picMkLst>
        </pc:picChg>
        <pc:picChg chg="add mod">
          <ac:chgData name="Kenny" userId="193f64afb67cfd22" providerId="LiveId" clId="{9348BCB9-53E1-442F-8AEE-B868C261FBBA}" dt="2021-09-11T02:16:29.692" v="6504" actId="1076"/>
          <ac:picMkLst>
            <pc:docMk/>
            <pc:sldMk cId="3343124492" sldId="399"/>
            <ac:picMk id="4" creationId="{23EF17F2-8A9E-4ABA-81DF-D39E665F2F71}"/>
          </ac:picMkLst>
        </pc:picChg>
        <pc:picChg chg="add del mod">
          <ac:chgData name="Kenny" userId="193f64afb67cfd22" providerId="LiveId" clId="{9348BCB9-53E1-442F-8AEE-B868C261FBBA}" dt="2021-09-11T02:15:07.715" v="6498" actId="478"/>
          <ac:picMkLst>
            <pc:docMk/>
            <pc:sldMk cId="3343124492" sldId="399"/>
            <ac:picMk id="6" creationId="{8CE14092-A2FE-4059-B58A-DD57D6BB8AF7}"/>
          </ac:picMkLst>
        </pc:picChg>
        <pc:picChg chg="add mod">
          <ac:chgData name="Kenny" userId="193f64afb67cfd22" providerId="LiveId" clId="{9348BCB9-53E1-442F-8AEE-B868C261FBBA}" dt="2021-09-11T02:16:28.047" v="6503" actId="1076"/>
          <ac:picMkLst>
            <pc:docMk/>
            <pc:sldMk cId="3343124492" sldId="399"/>
            <ac:picMk id="8" creationId="{5FED537B-C0A7-42D2-909E-18FD55FACBD7}"/>
          </ac:picMkLst>
        </pc:picChg>
        <pc:picChg chg="add mod">
          <ac:chgData name="Kenny" userId="193f64afb67cfd22" providerId="LiveId" clId="{9348BCB9-53E1-442F-8AEE-B868C261FBBA}" dt="2021-09-11T02:17:23.532" v="6514" actId="1076"/>
          <ac:picMkLst>
            <pc:docMk/>
            <pc:sldMk cId="3343124492" sldId="399"/>
            <ac:picMk id="9" creationId="{1A316609-7AEA-479A-84C4-D00B3AF2071A}"/>
          </ac:picMkLst>
        </pc:picChg>
        <pc:picChg chg="add mod">
          <ac:chgData name="Kenny" userId="193f64afb67cfd22" providerId="LiveId" clId="{9348BCB9-53E1-442F-8AEE-B868C261FBBA}" dt="2021-09-11T02:17:21.891" v="6513" actId="1076"/>
          <ac:picMkLst>
            <pc:docMk/>
            <pc:sldMk cId="3343124492" sldId="399"/>
            <ac:picMk id="10" creationId="{DEF18AE2-7463-47BD-B3D2-4A0B88A4633A}"/>
          </ac:picMkLst>
        </pc:picChg>
        <pc:picChg chg="add mod">
          <ac:chgData name="Kenny" userId="193f64afb67cfd22" providerId="LiveId" clId="{9348BCB9-53E1-442F-8AEE-B868C261FBBA}" dt="2021-09-11T02:18:30.554" v="6523" actId="1076"/>
          <ac:picMkLst>
            <pc:docMk/>
            <pc:sldMk cId="3343124492" sldId="399"/>
            <ac:picMk id="12" creationId="{B0F40033-6FC8-4F80-B4F3-0FD895FAD67B}"/>
          </ac:picMkLst>
        </pc:picChg>
      </pc:sldChg>
      <pc:sldChg chg="addSp delSp modSp add del mod">
        <pc:chgData name="Kenny" userId="193f64afb67cfd22" providerId="LiveId" clId="{9348BCB9-53E1-442F-8AEE-B868C261FBBA}" dt="2021-09-17T09:38:14.954" v="9520" actId="47"/>
        <pc:sldMkLst>
          <pc:docMk/>
          <pc:sldMk cId="2959285871" sldId="400"/>
        </pc:sldMkLst>
        <pc:picChg chg="add del mod">
          <ac:chgData name="Kenny" userId="193f64afb67cfd22" providerId="LiveId" clId="{9348BCB9-53E1-442F-8AEE-B868C261FBBA}" dt="2021-09-11T02:21:16.577" v="6534" actId="478"/>
          <ac:picMkLst>
            <pc:docMk/>
            <pc:sldMk cId="2959285871" sldId="400"/>
            <ac:picMk id="5" creationId="{88ED76FB-D996-41C6-8D87-E96A14DF8300}"/>
          </ac:picMkLst>
        </pc:picChg>
      </pc:sldChg>
      <pc:sldChg chg="addSp delSp modSp new mod modAnim">
        <pc:chgData name="Kenny" userId="193f64afb67cfd22" providerId="LiveId" clId="{9348BCB9-53E1-442F-8AEE-B868C261FBBA}" dt="2021-09-11T06:55:46.425" v="8290"/>
        <pc:sldMkLst>
          <pc:docMk/>
          <pc:sldMk cId="1191779421" sldId="401"/>
        </pc:sldMkLst>
        <pc:spChg chg="mod">
          <ac:chgData name="Kenny" userId="193f64afb67cfd22" providerId="LiveId" clId="{9348BCB9-53E1-442F-8AEE-B868C261FBBA}" dt="2021-09-11T02:21:53.187" v="6549" actId="20577"/>
          <ac:spMkLst>
            <pc:docMk/>
            <pc:sldMk cId="1191779421" sldId="401"/>
            <ac:spMk id="2" creationId="{E391DAF5-EC9B-4492-8D31-D19A6FE1DCB0}"/>
          </ac:spMkLst>
        </pc:spChg>
        <pc:spChg chg="del">
          <ac:chgData name="Kenny" userId="193f64afb67cfd22" providerId="LiveId" clId="{9348BCB9-53E1-442F-8AEE-B868C261FBBA}" dt="2021-09-11T02:21:55.574" v="6550" actId="478"/>
          <ac:spMkLst>
            <pc:docMk/>
            <pc:sldMk cId="1191779421" sldId="401"/>
            <ac:spMk id="3" creationId="{00E56EF5-71B2-40FF-8B62-7EA3AE39B129}"/>
          </ac:spMkLst>
        </pc:spChg>
        <pc:spChg chg="add mod">
          <ac:chgData name="Kenny" userId="193f64afb67cfd22" providerId="LiveId" clId="{9348BCB9-53E1-442F-8AEE-B868C261FBBA}" dt="2021-09-11T03:37:43.326" v="6881" actId="14100"/>
          <ac:spMkLst>
            <pc:docMk/>
            <pc:sldMk cId="1191779421" sldId="401"/>
            <ac:spMk id="5" creationId="{9C4D8C7A-3B5A-409C-A7D7-E2CDBEA36093}"/>
          </ac:spMkLst>
        </pc:spChg>
        <pc:graphicFrameChg chg="add mod modGraphic">
          <ac:chgData name="Kenny" userId="193f64afb67cfd22" providerId="LiveId" clId="{9348BCB9-53E1-442F-8AEE-B868C261FBBA}" dt="2021-09-11T02:24:47.648" v="6659" actId="403"/>
          <ac:graphicFrameMkLst>
            <pc:docMk/>
            <pc:sldMk cId="1191779421" sldId="401"/>
            <ac:graphicFrameMk id="4" creationId="{E086468E-DE8A-4ABE-AD30-AACB5B1785DE}"/>
          </ac:graphicFrameMkLst>
        </pc:graphicFrameChg>
      </pc:sldChg>
      <pc:sldChg chg="new del">
        <pc:chgData name="Kenny" userId="193f64afb67cfd22" providerId="LiveId" clId="{9348BCB9-53E1-442F-8AEE-B868C261FBBA}" dt="2021-09-11T02:25:09.781" v="6668" actId="680"/>
        <pc:sldMkLst>
          <pc:docMk/>
          <pc:sldMk cId="239524063" sldId="402"/>
        </pc:sldMkLst>
      </pc:sldChg>
      <pc:sldChg chg="addSp modSp new mod">
        <pc:chgData name="Kenny" userId="193f64afb67cfd22" providerId="LiveId" clId="{9348BCB9-53E1-442F-8AEE-B868C261FBBA}" dt="2021-09-11T02:26:08.039" v="6724" actId="1076"/>
        <pc:sldMkLst>
          <pc:docMk/>
          <pc:sldMk cId="528618142" sldId="402"/>
        </pc:sldMkLst>
        <pc:spChg chg="mod">
          <ac:chgData name="Kenny" userId="193f64afb67cfd22" providerId="LiveId" clId="{9348BCB9-53E1-442F-8AEE-B868C261FBBA}" dt="2021-09-11T02:25:18.331" v="6676" actId="20577"/>
          <ac:spMkLst>
            <pc:docMk/>
            <pc:sldMk cId="528618142" sldId="402"/>
            <ac:spMk id="2" creationId="{C031B8DD-F189-4FDB-A7A6-6F899C509546}"/>
          </ac:spMkLst>
        </pc:spChg>
        <pc:spChg chg="add mod">
          <ac:chgData name="Kenny" userId="193f64afb67cfd22" providerId="LiveId" clId="{9348BCB9-53E1-442F-8AEE-B868C261FBBA}" dt="2021-09-11T02:25:47.658" v="6688" actId="1036"/>
          <ac:spMkLst>
            <pc:docMk/>
            <pc:sldMk cId="528618142" sldId="402"/>
            <ac:spMk id="5" creationId="{1E9D7EC9-81B3-4C7B-A17B-23199117C8EE}"/>
          </ac:spMkLst>
        </pc:spChg>
        <pc:spChg chg="add mod">
          <ac:chgData name="Kenny" userId="193f64afb67cfd22" providerId="LiveId" clId="{9348BCB9-53E1-442F-8AEE-B868C261FBBA}" dt="2021-09-11T02:25:56.987" v="6722" actId="14100"/>
          <ac:spMkLst>
            <pc:docMk/>
            <pc:sldMk cId="528618142" sldId="402"/>
            <ac:spMk id="6" creationId="{1B4BE20B-8449-460B-A3D6-25F68FADDFBF}"/>
          </ac:spMkLst>
        </pc:spChg>
        <pc:spChg chg="add mod">
          <ac:chgData name="Kenny" userId="193f64afb67cfd22" providerId="LiveId" clId="{9348BCB9-53E1-442F-8AEE-B868C261FBBA}" dt="2021-09-11T02:26:08.039" v="6724" actId="1076"/>
          <ac:spMkLst>
            <pc:docMk/>
            <pc:sldMk cId="528618142" sldId="402"/>
            <ac:spMk id="7" creationId="{95FCABC0-F4E3-4273-8528-D53BA6093666}"/>
          </ac:spMkLst>
        </pc:spChg>
        <pc:picChg chg="add mod">
          <ac:chgData name="Kenny" userId="193f64afb67cfd22" providerId="LiveId" clId="{9348BCB9-53E1-442F-8AEE-B868C261FBBA}" dt="2021-09-11T02:25:25.344" v="6677"/>
          <ac:picMkLst>
            <pc:docMk/>
            <pc:sldMk cId="528618142" sldId="402"/>
            <ac:picMk id="4" creationId="{FFC5C271-4188-42D0-8991-08EA246B3F48}"/>
          </ac:picMkLst>
        </pc:picChg>
      </pc:sldChg>
      <pc:sldChg chg="addSp modSp new">
        <pc:chgData name="Kenny" userId="193f64afb67cfd22" providerId="LiveId" clId="{9348BCB9-53E1-442F-8AEE-B868C261FBBA}" dt="2021-09-11T02:28:43.571" v="6766"/>
        <pc:sldMkLst>
          <pc:docMk/>
          <pc:sldMk cId="1115750446" sldId="403"/>
        </pc:sldMkLst>
        <pc:spChg chg="add mod">
          <ac:chgData name="Kenny" userId="193f64afb67cfd22" providerId="LiveId" clId="{9348BCB9-53E1-442F-8AEE-B868C261FBBA}" dt="2021-09-11T02:28:43.571" v="6766"/>
          <ac:spMkLst>
            <pc:docMk/>
            <pc:sldMk cId="1115750446" sldId="403"/>
            <ac:spMk id="3" creationId="{596E0141-1BD0-4832-AE53-30CA6C3EB081}"/>
          </ac:spMkLst>
        </pc:spChg>
        <pc:picChg chg="add mod">
          <ac:chgData name="Kenny" userId="193f64afb67cfd22" providerId="LiveId" clId="{9348BCB9-53E1-442F-8AEE-B868C261FBBA}" dt="2021-09-11T02:28:39.173" v="6765"/>
          <ac:picMkLst>
            <pc:docMk/>
            <pc:sldMk cId="1115750446" sldId="403"/>
            <ac:picMk id="2" creationId="{EE5F0C74-4424-446E-BA88-220D1C0A26DA}"/>
          </ac:picMkLst>
        </pc:picChg>
      </pc:sldChg>
      <pc:sldChg chg="addSp modSp new">
        <pc:chgData name="Kenny" userId="193f64afb67cfd22" providerId="LiveId" clId="{9348BCB9-53E1-442F-8AEE-B868C261FBBA}" dt="2021-09-11T02:29:00.096" v="6769"/>
        <pc:sldMkLst>
          <pc:docMk/>
          <pc:sldMk cId="4282573611" sldId="404"/>
        </pc:sldMkLst>
        <pc:spChg chg="add mod">
          <ac:chgData name="Kenny" userId="193f64afb67cfd22" providerId="LiveId" clId="{9348BCB9-53E1-442F-8AEE-B868C261FBBA}" dt="2021-09-11T02:29:00.096" v="6769"/>
          <ac:spMkLst>
            <pc:docMk/>
            <pc:sldMk cId="4282573611" sldId="404"/>
            <ac:spMk id="3" creationId="{74206781-4C24-49C2-B2F4-75D2E5A36149}"/>
          </ac:spMkLst>
        </pc:spChg>
        <pc:picChg chg="add mod">
          <ac:chgData name="Kenny" userId="193f64afb67cfd22" providerId="LiveId" clId="{9348BCB9-53E1-442F-8AEE-B868C261FBBA}" dt="2021-09-11T02:28:54.447" v="6768"/>
          <ac:picMkLst>
            <pc:docMk/>
            <pc:sldMk cId="4282573611" sldId="404"/>
            <ac:picMk id="2" creationId="{7287F31F-22A5-47C0-A8A0-4B138826D6E5}"/>
          </ac:picMkLst>
        </pc:picChg>
      </pc:sldChg>
      <pc:sldChg chg="addSp modSp new">
        <pc:chgData name="Kenny" userId="193f64afb67cfd22" providerId="LiveId" clId="{9348BCB9-53E1-442F-8AEE-B868C261FBBA}" dt="2021-09-11T02:29:14.124" v="6772"/>
        <pc:sldMkLst>
          <pc:docMk/>
          <pc:sldMk cId="4081943956" sldId="405"/>
        </pc:sldMkLst>
        <pc:spChg chg="add mod">
          <ac:chgData name="Kenny" userId="193f64afb67cfd22" providerId="LiveId" clId="{9348BCB9-53E1-442F-8AEE-B868C261FBBA}" dt="2021-09-11T02:29:14.124" v="6772"/>
          <ac:spMkLst>
            <pc:docMk/>
            <pc:sldMk cId="4081943956" sldId="405"/>
            <ac:spMk id="3" creationId="{DD824264-44FB-45D8-BCCB-6B981AB21F36}"/>
          </ac:spMkLst>
        </pc:spChg>
        <pc:picChg chg="add mod">
          <ac:chgData name="Kenny" userId="193f64afb67cfd22" providerId="LiveId" clId="{9348BCB9-53E1-442F-8AEE-B868C261FBBA}" dt="2021-09-11T02:29:08.800" v="6771"/>
          <ac:picMkLst>
            <pc:docMk/>
            <pc:sldMk cId="4081943956" sldId="405"/>
            <ac:picMk id="2" creationId="{C9720560-9FB6-4CD5-A752-A0C084187983}"/>
          </ac:picMkLst>
        </pc:picChg>
      </pc:sldChg>
      <pc:sldChg chg="addSp delSp modSp new mod modAnim">
        <pc:chgData name="Kenny" userId="193f64afb67cfd22" providerId="LiveId" clId="{9348BCB9-53E1-442F-8AEE-B868C261FBBA}" dt="2021-09-11T06:55:55.560" v="8292"/>
        <pc:sldMkLst>
          <pc:docMk/>
          <pc:sldMk cId="3738895656" sldId="406"/>
        </pc:sldMkLst>
        <pc:spChg chg="add mod">
          <ac:chgData name="Kenny" userId="193f64afb67cfd22" providerId="LiveId" clId="{9348BCB9-53E1-442F-8AEE-B868C261FBBA}" dt="2021-09-11T03:34:36.999" v="6831" actId="14100"/>
          <ac:spMkLst>
            <pc:docMk/>
            <pc:sldMk cId="3738895656" sldId="406"/>
            <ac:spMk id="14" creationId="{5CC50A15-523E-4026-8877-6D8609E82631}"/>
          </ac:spMkLst>
        </pc:spChg>
        <pc:spChg chg="add mod">
          <ac:chgData name="Kenny" userId="193f64afb67cfd22" providerId="LiveId" clId="{9348BCB9-53E1-442F-8AEE-B868C261FBBA}" dt="2021-09-11T03:34:52.496" v="6833" actId="1076"/>
          <ac:spMkLst>
            <pc:docMk/>
            <pc:sldMk cId="3738895656" sldId="406"/>
            <ac:spMk id="15" creationId="{FDBC34E0-4712-47A3-B57E-576A32066FEE}"/>
          </ac:spMkLst>
        </pc:spChg>
        <pc:spChg chg="add mod">
          <ac:chgData name="Kenny" userId="193f64afb67cfd22" providerId="LiveId" clId="{9348BCB9-53E1-442F-8AEE-B868C261FBBA}" dt="2021-09-11T03:35:17.908" v="6837" actId="1076"/>
          <ac:spMkLst>
            <pc:docMk/>
            <pc:sldMk cId="3738895656" sldId="406"/>
            <ac:spMk id="18" creationId="{1E71BAD3-0BD3-494A-8423-8DE6B415BFFA}"/>
          </ac:spMkLst>
        </pc:spChg>
        <pc:spChg chg="add del mod">
          <ac:chgData name="Kenny" userId="193f64afb67cfd22" providerId="LiveId" clId="{9348BCB9-53E1-442F-8AEE-B868C261FBBA}" dt="2021-09-11T03:36:13.236" v="6852" actId="478"/>
          <ac:spMkLst>
            <pc:docMk/>
            <pc:sldMk cId="3738895656" sldId="406"/>
            <ac:spMk id="21" creationId="{F03A3527-C7D6-4CFB-87ED-57E0FB0DFCB4}"/>
          </ac:spMkLst>
        </pc:spChg>
        <pc:spChg chg="add del mod">
          <ac:chgData name="Kenny" userId="193f64afb67cfd22" providerId="LiveId" clId="{9348BCB9-53E1-442F-8AEE-B868C261FBBA}" dt="2021-09-11T03:36:10.464" v="6851" actId="478"/>
          <ac:spMkLst>
            <pc:docMk/>
            <pc:sldMk cId="3738895656" sldId="406"/>
            <ac:spMk id="22" creationId="{AF04778C-FFBB-4C9E-96F5-E560840B5A1B}"/>
          </ac:spMkLst>
        </pc:spChg>
        <pc:spChg chg="add del mod">
          <ac:chgData name="Kenny" userId="193f64afb67cfd22" providerId="LiveId" clId="{9348BCB9-53E1-442F-8AEE-B868C261FBBA}" dt="2021-09-11T03:36:45.942" v="6860" actId="478"/>
          <ac:spMkLst>
            <pc:docMk/>
            <pc:sldMk cId="3738895656" sldId="406"/>
            <ac:spMk id="23" creationId="{534D01B9-E0D0-4C40-87C8-DA64F48D7F9C}"/>
          </ac:spMkLst>
        </pc:spChg>
        <pc:spChg chg="add mod">
          <ac:chgData name="Kenny" userId="193f64afb67cfd22" providerId="LiveId" clId="{9348BCB9-53E1-442F-8AEE-B868C261FBBA}" dt="2021-09-11T03:36:54.774" v="6864" actId="14100"/>
          <ac:spMkLst>
            <pc:docMk/>
            <pc:sldMk cId="3738895656" sldId="406"/>
            <ac:spMk id="24" creationId="{DF4A3A08-5EBD-42CD-8AA1-7A0CBEDC0A15}"/>
          </ac:spMkLst>
        </pc:spChg>
        <pc:spChg chg="add mod">
          <ac:chgData name="Kenny" userId="193f64afb67cfd22" providerId="LiveId" clId="{9348BCB9-53E1-442F-8AEE-B868C261FBBA}" dt="2021-09-11T03:37:05.238" v="6868" actId="14100"/>
          <ac:spMkLst>
            <pc:docMk/>
            <pc:sldMk cId="3738895656" sldId="406"/>
            <ac:spMk id="25" creationId="{69A7ADCB-3833-44F9-B219-4BD2BA21473E}"/>
          </ac:spMkLst>
        </pc:spChg>
        <pc:spChg chg="add mod">
          <ac:chgData name="Kenny" userId="193f64afb67cfd22" providerId="LiveId" clId="{9348BCB9-53E1-442F-8AEE-B868C261FBBA}" dt="2021-09-11T03:40:48.934" v="6891" actId="1076"/>
          <ac:spMkLst>
            <pc:docMk/>
            <pc:sldMk cId="3738895656" sldId="406"/>
            <ac:spMk id="26" creationId="{FF4385EC-D2EE-409B-BB26-457B7C485004}"/>
          </ac:spMkLst>
        </pc:spChg>
        <pc:spChg chg="add mod">
          <ac:chgData name="Kenny" userId="193f64afb67cfd22" providerId="LiveId" clId="{9348BCB9-53E1-442F-8AEE-B868C261FBBA}" dt="2021-09-11T03:37:53.993" v="6883" actId="1076"/>
          <ac:spMkLst>
            <pc:docMk/>
            <pc:sldMk cId="3738895656" sldId="406"/>
            <ac:spMk id="27" creationId="{07DBDFFB-7195-4D84-8F21-3522F5EAAFED}"/>
          </ac:spMkLst>
        </pc:spChg>
        <pc:spChg chg="add mod">
          <ac:chgData name="Kenny" userId="193f64afb67cfd22" providerId="LiveId" clId="{9348BCB9-53E1-442F-8AEE-B868C261FBBA}" dt="2021-09-11T03:38:10.444" v="6888" actId="20577"/>
          <ac:spMkLst>
            <pc:docMk/>
            <pc:sldMk cId="3738895656" sldId="406"/>
            <ac:spMk id="28" creationId="{5CB60546-2516-4682-808A-1AC202816B48}"/>
          </ac:spMkLst>
        </pc:spChg>
        <pc:picChg chg="add mod ord">
          <ac:chgData name="Kenny" userId="193f64afb67cfd22" providerId="LiveId" clId="{9348BCB9-53E1-442F-8AEE-B868C261FBBA}" dt="2021-09-11T03:34:50.226" v="6832" actId="1076"/>
          <ac:picMkLst>
            <pc:docMk/>
            <pc:sldMk cId="3738895656" sldId="406"/>
            <ac:picMk id="3" creationId="{797A8323-33C1-4470-A583-AB3CACB8015D}"/>
          </ac:picMkLst>
        </pc:picChg>
        <pc:picChg chg="add del mod modCrop">
          <ac:chgData name="Kenny" userId="193f64afb67cfd22" providerId="LiveId" clId="{9348BCB9-53E1-442F-8AEE-B868C261FBBA}" dt="2021-09-11T03:30:34.097" v="6780" actId="478"/>
          <ac:picMkLst>
            <pc:docMk/>
            <pc:sldMk cId="3738895656" sldId="406"/>
            <ac:picMk id="5" creationId="{0DAF6F3C-01B0-4FA7-B6F6-33965F966D7C}"/>
          </ac:picMkLst>
        </pc:picChg>
        <pc:picChg chg="add mod">
          <ac:chgData name="Kenny" userId="193f64afb67cfd22" providerId="LiveId" clId="{9348BCB9-53E1-442F-8AEE-B868C261FBBA}" dt="2021-09-11T03:33:43.649" v="6820" actId="14100"/>
          <ac:picMkLst>
            <pc:docMk/>
            <pc:sldMk cId="3738895656" sldId="406"/>
            <ac:picMk id="7" creationId="{5768BF3B-D350-41BC-9EE1-40E56466A69B}"/>
          </ac:picMkLst>
        </pc:picChg>
        <pc:picChg chg="add mod">
          <ac:chgData name="Kenny" userId="193f64afb67cfd22" providerId="LiveId" clId="{9348BCB9-53E1-442F-8AEE-B868C261FBBA}" dt="2021-09-11T03:33:48.887" v="6821" actId="1076"/>
          <ac:picMkLst>
            <pc:docMk/>
            <pc:sldMk cId="3738895656" sldId="406"/>
            <ac:picMk id="9" creationId="{D8502C34-08E1-4AD3-9C77-EE3328885A1C}"/>
          </ac:picMkLst>
        </pc:picChg>
        <pc:picChg chg="add mod ord">
          <ac:chgData name="Kenny" userId="193f64afb67cfd22" providerId="LiveId" clId="{9348BCB9-53E1-442F-8AEE-B868C261FBBA}" dt="2021-09-11T03:33:29.120" v="6813" actId="1076"/>
          <ac:picMkLst>
            <pc:docMk/>
            <pc:sldMk cId="3738895656" sldId="406"/>
            <ac:picMk id="11" creationId="{DA095DE3-030E-41B8-9536-39FB14F33243}"/>
          </ac:picMkLst>
        </pc:picChg>
        <pc:picChg chg="add mod">
          <ac:chgData name="Kenny" userId="193f64afb67cfd22" providerId="LiveId" clId="{9348BCB9-53E1-442F-8AEE-B868C261FBBA}" dt="2021-09-11T03:33:11.677" v="6805" actId="1076"/>
          <ac:picMkLst>
            <pc:docMk/>
            <pc:sldMk cId="3738895656" sldId="406"/>
            <ac:picMk id="13" creationId="{5B0628E8-A7C6-498D-8F73-D9DEBFB73016}"/>
          </ac:picMkLst>
        </pc:picChg>
        <pc:cxnChg chg="add mod">
          <ac:chgData name="Kenny" userId="193f64afb67cfd22" providerId="LiveId" clId="{9348BCB9-53E1-442F-8AEE-B868C261FBBA}" dt="2021-09-11T03:40:43.589" v="6890" actId="14100"/>
          <ac:cxnSpMkLst>
            <pc:docMk/>
            <pc:sldMk cId="3738895656" sldId="406"/>
            <ac:cxnSpMk id="17" creationId="{D38437B7-9DD9-4B96-A941-6DBA39A6504D}"/>
          </ac:cxnSpMkLst>
        </pc:cxnChg>
      </pc:sldChg>
      <pc:sldChg chg="addSp delSp modSp new mod">
        <pc:chgData name="Kenny" userId="193f64afb67cfd22" providerId="LiveId" clId="{9348BCB9-53E1-442F-8AEE-B868C261FBBA}" dt="2021-09-11T03:49:39.530" v="6927" actId="14100"/>
        <pc:sldMkLst>
          <pc:docMk/>
          <pc:sldMk cId="2141618265" sldId="407"/>
        </pc:sldMkLst>
        <pc:spChg chg="mod">
          <ac:chgData name="Kenny" userId="193f64afb67cfd22" providerId="LiveId" clId="{9348BCB9-53E1-442F-8AEE-B868C261FBBA}" dt="2021-09-11T03:41:37.315" v="6902" actId="20577"/>
          <ac:spMkLst>
            <pc:docMk/>
            <pc:sldMk cId="2141618265" sldId="407"/>
            <ac:spMk id="2" creationId="{CFDCC2DC-F25D-43A0-821B-7624D86119C8}"/>
          </ac:spMkLst>
        </pc:spChg>
        <pc:spChg chg="del">
          <ac:chgData name="Kenny" userId="193f64afb67cfd22" providerId="LiveId" clId="{9348BCB9-53E1-442F-8AEE-B868C261FBBA}" dt="2021-09-11T03:48:05.957" v="6903" actId="478"/>
          <ac:spMkLst>
            <pc:docMk/>
            <pc:sldMk cId="2141618265" sldId="407"/>
            <ac:spMk id="3" creationId="{460D25BF-3F7E-4438-914C-6130AF192A8D}"/>
          </ac:spMkLst>
        </pc:spChg>
        <pc:picChg chg="add mod">
          <ac:chgData name="Kenny" userId="193f64afb67cfd22" providerId="LiveId" clId="{9348BCB9-53E1-442F-8AEE-B868C261FBBA}" dt="2021-09-11T03:49:34.426" v="6925" actId="1076"/>
          <ac:picMkLst>
            <pc:docMk/>
            <pc:sldMk cId="2141618265" sldId="407"/>
            <ac:picMk id="4" creationId="{7E428133-4FB6-49B0-BBF2-32570CDA919D}"/>
          </ac:picMkLst>
        </pc:picChg>
        <pc:picChg chg="add mod">
          <ac:chgData name="Kenny" userId="193f64afb67cfd22" providerId="LiveId" clId="{9348BCB9-53E1-442F-8AEE-B868C261FBBA}" dt="2021-09-11T03:49:39.530" v="6927" actId="14100"/>
          <ac:picMkLst>
            <pc:docMk/>
            <pc:sldMk cId="2141618265" sldId="407"/>
            <ac:picMk id="5" creationId="{E54A77E4-2DA2-49A5-9D55-98FFDC037E34}"/>
          </ac:picMkLst>
        </pc:picChg>
        <pc:picChg chg="add del mod">
          <ac:chgData name="Kenny" userId="193f64afb67cfd22" providerId="LiveId" clId="{9348BCB9-53E1-442F-8AEE-B868C261FBBA}" dt="2021-09-11T03:49:28.550" v="6922" actId="478"/>
          <ac:picMkLst>
            <pc:docMk/>
            <pc:sldMk cId="2141618265" sldId="407"/>
            <ac:picMk id="6" creationId="{50D4C8D2-2894-4CA0-A00E-82DC3C8EA7A4}"/>
          </ac:picMkLst>
        </pc:picChg>
      </pc:sldChg>
      <pc:sldChg chg="addSp modSp new">
        <pc:chgData name="Kenny" userId="193f64afb67cfd22" providerId="LiveId" clId="{9348BCB9-53E1-442F-8AEE-B868C261FBBA}" dt="2021-09-11T03:49:25.923" v="6921" actId="1076"/>
        <pc:sldMkLst>
          <pc:docMk/>
          <pc:sldMk cId="108978498" sldId="408"/>
        </pc:sldMkLst>
        <pc:picChg chg="add mod">
          <ac:chgData name="Kenny" userId="193f64afb67cfd22" providerId="LiveId" clId="{9348BCB9-53E1-442F-8AEE-B868C261FBBA}" dt="2021-09-11T03:49:20.612" v="6919" actId="1076"/>
          <ac:picMkLst>
            <pc:docMk/>
            <pc:sldMk cId="108978498" sldId="408"/>
            <ac:picMk id="2" creationId="{C136C7B7-4944-4071-9AB3-5E0485B09D7E}"/>
          </ac:picMkLst>
        </pc:picChg>
        <pc:picChg chg="add mod">
          <ac:chgData name="Kenny" userId="193f64afb67cfd22" providerId="LiveId" clId="{9348BCB9-53E1-442F-8AEE-B868C261FBBA}" dt="2021-09-11T03:49:25.923" v="6921" actId="1076"/>
          <ac:picMkLst>
            <pc:docMk/>
            <pc:sldMk cId="108978498" sldId="408"/>
            <ac:picMk id="3" creationId="{35391A5C-3B6F-4BFE-9A73-004866A4DD73}"/>
          </ac:picMkLst>
        </pc:picChg>
      </pc:sldChg>
      <pc:sldChg chg="addSp modSp new mod modAnim">
        <pc:chgData name="Kenny" userId="193f64afb67cfd22" providerId="LiveId" clId="{9348BCB9-53E1-442F-8AEE-B868C261FBBA}" dt="2021-09-11T06:56:01.103" v="8293"/>
        <pc:sldMkLst>
          <pc:docMk/>
          <pc:sldMk cId="166350242" sldId="409"/>
        </pc:sldMkLst>
        <pc:spChg chg="mod">
          <ac:chgData name="Kenny" userId="193f64afb67cfd22" providerId="LiveId" clId="{9348BCB9-53E1-442F-8AEE-B868C261FBBA}" dt="2021-09-11T03:53:53.289" v="6930" actId="14100"/>
          <ac:spMkLst>
            <pc:docMk/>
            <pc:sldMk cId="166350242" sldId="409"/>
            <ac:spMk id="2" creationId="{A8654521-DFC2-48D6-804F-DCD1ACE7A376}"/>
          </ac:spMkLst>
        </pc:spChg>
        <pc:spChg chg="mod">
          <ac:chgData name="Kenny" userId="193f64afb67cfd22" providerId="LiveId" clId="{9348BCB9-53E1-442F-8AEE-B868C261FBBA}" dt="2021-09-11T03:54:14.072" v="6933" actId="15"/>
          <ac:spMkLst>
            <pc:docMk/>
            <pc:sldMk cId="166350242" sldId="409"/>
            <ac:spMk id="3" creationId="{7A5A475D-676D-4B49-B7ED-FCD719A415A9}"/>
          </ac:spMkLst>
        </pc:spChg>
        <pc:spChg chg="add mod">
          <ac:chgData name="Kenny" userId="193f64afb67cfd22" providerId="LiveId" clId="{9348BCB9-53E1-442F-8AEE-B868C261FBBA}" dt="2021-09-11T03:54:59.228" v="7016" actId="20577"/>
          <ac:spMkLst>
            <pc:docMk/>
            <pc:sldMk cId="166350242" sldId="409"/>
            <ac:spMk id="4" creationId="{422AC688-272C-4CA4-853A-301107D06465}"/>
          </ac:spMkLst>
        </pc:spChg>
      </pc:sldChg>
      <pc:sldChg chg="addSp delSp modSp new mod">
        <pc:chgData name="Kenny" userId="193f64afb67cfd22" providerId="LiveId" clId="{9348BCB9-53E1-442F-8AEE-B868C261FBBA}" dt="2021-09-11T06:08:28.497" v="7528" actId="1076"/>
        <pc:sldMkLst>
          <pc:docMk/>
          <pc:sldMk cId="1931745846" sldId="410"/>
        </pc:sldMkLst>
        <pc:spChg chg="mod">
          <ac:chgData name="Kenny" userId="193f64afb67cfd22" providerId="LiveId" clId="{9348BCB9-53E1-442F-8AEE-B868C261FBBA}" dt="2021-09-11T05:10:34.323" v="7032" actId="20577"/>
          <ac:spMkLst>
            <pc:docMk/>
            <pc:sldMk cId="1931745846" sldId="410"/>
            <ac:spMk id="2" creationId="{F1A8FDD7-6700-4F73-8D1B-4860FC73326D}"/>
          </ac:spMkLst>
        </pc:spChg>
        <pc:spChg chg="del">
          <ac:chgData name="Kenny" userId="193f64afb67cfd22" providerId="LiveId" clId="{9348BCB9-53E1-442F-8AEE-B868C261FBBA}" dt="2021-09-11T05:30:56.605" v="7033" actId="478"/>
          <ac:spMkLst>
            <pc:docMk/>
            <pc:sldMk cId="1931745846" sldId="410"/>
            <ac:spMk id="3" creationId="{BC2D787C-6C4D-4EE6-9479-F0B6EE172F66}"/>
          </ac:spMkLst>
        </pc:spChg>
        <pc:spChg chg="add del mod">
          <ac:chgData name="Kenny" userId="193f64afb67cfd22" providerId="LiveId" clId="{9348BCB9-53E1-442F-8AEE-B868C261FBBA}" dt="2021-09-11T05:34:45.385" v="7072" actId="478"/>
          <ac:spMkLst>
            <pc:docMk/>
            <pc:sldMk cId="1931745846" sldId="410"/>
            <ac:spMk id="6" creationId="{D5540D62-D76C-4029-ACA0-E496DC5FFA1E}"/>
          </ac:spMkLst>
        </pc:spChg>
        <pc:spChg chg="add mod">
          <ac:chgData name="Kenny" userId="193f64afb67cfd22" providerId="LiveId" clId="{9348BCB9-53E1-442F-8AEE-B868C261FBBA}" dt="2021-09-11T06:06:28.661" v="7523" actId="1076"/>
          <ac:spMkLst>
            <pc:docMk/>
            <pc:sldMk cId="1931745846" sldId="410"/>
            <ac:spMk id="10" creationId="{0B8BD556-4C22-43F0-A7D5-2394A472CEBF}"/>
          </ac:spMkLst>
        </pc:spChg>
        <pc:picChg chg="add mod modCrop">
          <ac:chgData name="Kenny" userId="193f64afb67cfd22" providerId="LiveId" clId="{9348BCB9-53E1-442F-8AEE-B868C261FBBA}" dt="2021-09-11T06:06:47.274" v="7524" actId="1076"/>
          <ac:picMkLst>
            <pc:docMk/>
            <pc:sldMk cId="1931745846" sldId="410"/>
            <ac:picMk id="5" creationId="{282FB4B9-C0FF-47C8-B849-4369B58323F7}"/>
          </ac:picMkLst>
        </pc:picChg>
        <pc:picChg chg="add mod">
          <ac:chgData name="Kenny" userId="193f64afb67cfd22" providerId="LiveId" clId="{9348BCB9-53E1-442F-8AEE-B868C261FBBA}" dt="2021-09-11T06:06:47.274" v="7524" actId="1076"/>
          <ac:picMkLst>
            <pc:docMk/>
            <pc:sldMk cId="1931745846" sldId="410"/>
            <ac:picMk id="8" creationId="{7B91DE9F-EE8B-45D7-8101-8CF49EAEE7D1}"/>
          </ac:picMkLst>
        </pc:picChg>
        <pc:picChg chg="add mod">
          <ac:chgData name="Kenny" userId="193f64afb67cfd22" providerId="LiveId" clId="{9348BCB9-53E1-442F-8AEE-B868C261FBBA}" dt="2021-09-11T06:06:23.847" v="7522" actId="14100"/>
          <ac:picMkLst>
            <pc:docMk/>
            <pc:sldMk cId="1931745846" sldId="410"/>
            <ac:picMk id="12" creationId="{2CD90086-432A-444B-896B-1215A36F8C3A}"/>
          </ac:picMkLst>
        </pc:picChg>
        <pc:picChg chg="add mod">
          <ac:chgData name="Kenny" userId="193f64afb67cfd22" providerId="LiveId" clId="{9348BCB9-53E1-442F-8AEE-B868C261FBBA}" dt="2021-09-11T06:08:28.497" v="7528" actId="1076"/>
          <ac:picMkLst>
            <pc:docMk/>
            <pc:sldMk cId="1931745846" sldId="410"/>
            <ac:picMk id="14" creationId="{19AF415A-FE73-4CAA-B0A8-E21E1BB00588}"/>
          </ac:picMkLst>
        </pc:picChg>
      </pc:sldChg>
      <pc:sldChg chg="addSp delSp modSp new mod modAnim">
        <pc:chgData name="Kenny" userId="193f64afb67cfd22" providerId="LiveId" clId="{9348BCB9-53E1-442F-8AEE-B868C261FBBA}" dt="2021-09-11T06:56:15.456" v="8295" actId="478"/>
        <pc:sldMkLst>
          <pc:docMk/>
          <pc:sldMk cId="86610436" sldId="411"/>
        </pc:sldMkLst>
        <pc:spChg chg="add">
          <ac:chgData name="Kenny" userId="193f64afb67cfd22" providerId="LiveId" clId="{9348BCB9-53E1-442F-8AEE-B868C261FBBA}" dt="2021-09-11T06:11:17.797" v="7541" actId="11529"/>
          <ac:spMkLst>
            <pc:docMk/>
            <pc:sldMk cId="86610436" sldId="411"/>
            <ac:spMk id="6" creationId="{937058A0-86E4-4B22-ADFC-D39171A1E2EF}"/>
          </ac:spMkLst>
        </pc:spChg>
        <pc:spChg chg="add del mod">
          <ac:chgData name="Kenny" userId="193f64afb67cfd22" providerId="LiveId" clId="{9348BCB9-53E1-442F-8AEE-B868C261FBBA}" dt="2021-09-11T06:56:15.456" v="8295" actId="478"/>
          <ac:spMkLst>
            <pc:docMk/>
            <pc:sldMk cId="86610436" sldId="411"/>
            <ac:spMk id="7" creationId="{867BF386-C0E4-473B-ADCD-C6605E3DFF22}"/>
          </ac:spMkLst>
        </pc:spChg>
        <pc:spChg chg="add mod">
          <ac:chgData name="Kenny" userId="193f64afb67cfd22" providerId="LiveId" clId="{9348BCB9-53E1-442F-8AEE-B868C261FBBA}" dt="2021-09-11T06:18:16.523" v="7769" actId="1036"/>
          <ac:spMkLst>
            <pc:docMk/>
            <pc:sldMk cId="86610436" sldId="411"/>
            <ac:spMk id="9" creationId="{88D0A7D9-2738-4158-8D0A-F4090D02118C}"/>
          </ac:spMkLst>
        </pc:spChg>
        <pc:spChg chg="add mod">
          <ac:chgData name="Kenny" userId="193f64afb67cfd22" providerId="LiveId" clId="{9348BCB9-53E1-442F-8AEE-B868C261FBBA}" dt="2021-09-11T06:14:41.363" v="7729" actId="14100"/>
          <ac:spMkLst>
            <pc:docMk/>
            <pc:sldMk cId="86610436" sldId="411"/>
            <ac:spMk id="10" creationId="{6C77EE33-D5FF-4D07-9DB1-1468B0F1ACBC}"/>
          </ac:spMkLst>
        </pc:spChg>
        <pc:spChg chg="add mod">
          <ac:chgData name="Kenny" userId="193f64afb67cfd22" providerId="LiveId" clId="{9348BCB9-53E1-442F-8AEE-B868C261FBBA}" dt="2021-09-11T06:17:46.328" v="7760" actId="1036"/>
          <ac:spMkLst>
            <pc:docMk/>
            <pc:sldMk cId="86610436" sldId="411"/>
            <ac:spMk id="11" creationId="{7B885EC4-E626-45D4-AFB6-B07B32A460BC}"/>
          </ac:spMkLst>
        </pc:spChg>
        <pc:spChg chg="add mod">
          <ac:chgData name="Kenny" userId="193f64afb67cfd22" providerId="LiveId" clId="{9348BCB9-53E1-442F-8AEE-B868C261FBBA}" dt="2021-09-11T06:15:09.216" v="7740" actId="14100"/>
          <ac:spMkLst>
            <pc:docMk/>
            <pc:sldMk cId="86610436" sldId="411"/>
            <ac:spMk id="12" creationId="{84315A0A-F9E9-449B-BC43-142EC586E79A}"/>
          </ac:spMkLst>
        </pc:spChg>
        <pc:spChg chg="add mod">
          <ac:chgData name="Kenny" userId="193f64afb67cfd22" providerId="LiveId" clId="{9348BCB9-53E1-442F-8AEE-B868C261FBBA}" dt="2021-09-11T06:17:46.328" v="7760" actId="1036"/>
          <ac:spMkLst>
            <pc:docMk/>
            <pc:sldMk cId="86610436" sldId="411"/>
            <ac:spMk id="13" creationId="{78FC0D2A-4187-4F0B-B241-F30939FCC16B}"/>
          </ac:spMkLst>
        </pc:spChg>
        <pc:spChg chg="add mod">
          <ac:chgData name="Kenny" userId="193f64afb67cfd22" providerId="LiveId" clId="{9348BCB9-53E1-442F-8AEE-B868C261FBBA}" dt="2021-09-11T06:15:41.830" v="7746" actId="1076"/>
          <ac:spMkLst>
            <pc:docMk/>
            <pc:sldMk cId="86610436" sldId="411"/>
            <ac:spMk id="14" creationId="{A3685B72-42D1-4B09-AB43-FDC1F95D5F34}"/>
          </ac:spMkLst>
        </pc:spChg>
        <pc:spChg chg="add mod">
          <ac:chgData name="Kenny" userId="193f64afb67cfd22" providerId="LiveId" clId="{9348BCB9-53E1-442F-8AEE-B868C261FBBA}" dt="2021-09-11T06:17:46.328" v="7760" actId="1036"/>
          <ac:spMkLst>
            <pc:docMk/>
            <pc:sldMk cId="86610436" sldId="411"/>
            <ac:spMk id="15" creationId="{A12F22A8-C332-481C-AE2A-A5781E7E9F9D}"/>
          </ac:spMkLst>
        </pc:spChg>
        <pc:spChg chg="add mod">
          <ac:chgData name="Kenny" userId="193f64afb67cfd22" providerId="LiveId" clId="{9348BCB9-53E1-442F-8AEE-B868C261FBBA}" dt="2021-09-11T06:15:51.712" v="7750" actId="20577"/>
          <ac:spMkLst>
            <pc:docMk/>
            <pc:sldMk cId="86610436" sldId="411"/>
            <ac:spMk id="16" creationId="{11BDEA9A-6DDC-424A-8706-ACE2E59F57FF}"/>
          </ac:spMkLst>
        </pc:spChg>
        <pc:spChg chg="add mod">
          <ac:chgData name="Kenny" userId="193f64afb67cfd22" providerId="LiveId" clId="{9348BCB9-53E1-442F-8AEE-B868C261FBBA}" dt="2021-09-11T06:17:46.328" v="7760" actId="1036"/>
          <ac:spMkLst>
            <pc:docMk/>
            <pc:sldMk cId="86610436" sldId="411"/>
            <ac:spMk id="17" creationId="{4C8061BC-ECE1-4FC7-9046-D31AAFE566AD}"/>
          </ac:spMkLst>
        </pc:spChg>
        <pc:spChg chg="add mod">
          <ac:chgData name="Kenny" userId="193f64afb67cfd22" providerId="LiveId" clId="{9348BCB9-53E1-442F-8AEE-B868C261FBBA}" dt="2021-09-11T06:18:04.250" v="7766" actId="1076"/>
          <ac:spMkLst>
            <pc:docMk/>
            <pc:sldMk cId="86610436" sldId="411"/>
            <ac:spMk id="20" creationId="{BA1E1E5D-86E2-4E70-A9F3-DA6982B77004}"/>
          </ac:spMkLst>
        </pc:spChg>
        <pc:picChg chg="add mod">
          <ac:chgData name="Kenny" userId="193f64afb67cfd22" providerId="LiveId" clId="{9348BCB9-53E1-442F-8AEE-B868C261FBBA}" dt="2021-09-11T06:09:47.042" v="7535" actId="14100"/>
          <ac:picMkLst>
            <pc:docMk/>
            <pc:sldMk cId="86610436" sldId="411"/>
            <ac:picMk id="3" creationId="{7F62A9BF-C10F-4AF1-9B29-6387E02EA70E}"/>
          </ac:picMkLst>
        </pc:picChg>
        <pc:picChg chg="add mod">
          <ac:chgData name="Kenny" userId="193f64afb67cfd22" providerId="LiveId" clId="{9348BCB9-53E1-442F-8AEE-B868C261FBBA}" dt="2021-09-11T06:17:46.328" v="7760" actId="1036"/>
          <ac:picMkLst>
            <pc:docMk/>
            <pc:sldMk cId="86610436" sldId="411"/>
            <ac:picMk id="5" creationId="{B18A966C-5892-4918-BE94-C6C981A8B1DC}"/>
          </ac:picMkLst>
        </pc:picChg>
        <pc:picChg chg="add mod">
          <ac:chgData name="Kenny" userId="193f64afb67cfd22" providerId="LiveId" clId="{9348BCB9-53E1-442F-8AEE-B868C261FBBA}" dt="2021-09-11T06:17:53.593" v="7762" actId="108"/>
          <ac:picMkLst>
            <pc:docMk/>
            <pc:sldMk cId="86610436" sldId="411"/>
            <ac:picMk id="19" creationId="{DC4600F0-36C3-4CD0-AFA3-699C1B7FA9C6}"/>
          </ac:picMkLst>
        </pc:picChg>
      </pc:sldChg>
      <pc:sldChg chg="new del">
        <pc:chgData name="Kenny" userId="193f64afb67cfd22" providerId="LiveId" clId="{9348BCB9-53E1-442F-8AEE-B868C261FBBA}" dt="2021-09-11T06:08:35.056" v="7530" actId="680"/>
        <pc:sldMkLst>
          <pc:docMk/>
          <pc:sldMk cId="1188342050" sldId="411"/>
        </pc:sldMkLst>
      </pc:sldChg>
      <pc:sldChg chg="new del">
        <pc:chgData name="Kenny" userId="193f64afb67cfd22" providerId="LiveId" clId="{9348BCB9-53E1-442F-8AEE-B868C261FBBA}" dt="2021-09-11T06:07:00.751" v="7526" actId="680"/>
        <pc:sldMkLst>
          <pc:docMk/>
          <pc:sldMk cId="3755064476" sldId="411"/>
        </pc:sldMkLst>
      </pc:sldChg>
      <pc:sldChg chg="modSp new mod">
        <pc:chgData name="Kenny" userId="193f64afb67cfd22" providerId="LiveId" clId="{9348BCB9-53E1-442F-8AEE-B868C261FBBA}" dt="2021-09-11T06:13:12.587" v="7706" actId="20577"/>
        <pc:sldMkLst>
          <pc:docMk/>
          <pc:sldMk cId="1283202498" sldId="412"/>
        </pc:sldMkLst>
        <pc:spChg chg="mod">
          <ac:chgData name="Kenny" userId="193f64afb67cfd22" providerId="LiveId" clId="{9348BCB9-53E1-442F-8AEE-B868C261FBBA}" dt="2021-09-11T06:11:37.935" v="7559" actId="20577"/>
          <ac:spMkLst>
            <pc:docMk/>
            <pc:sldMk cId="1283202498" sldId="412"/>
            <ac:spMk id="2" creationId="{5308475A-17E0-47B4-B1EF-FD2780D79109}"/>
          </ac:spMkLst>
        </pc:spChg>
        <pc:spChg chg="mod">
          <ac:chgData name="Kenny" userId="193f64afb67cfd22" providerId="LiveId" clId="{9348BCB9-53E1-442F-8AEE-B868C261FBBA}" dt="2021-09-11T06:13:12.587" v="7706" actId="20577"/>
          <ac:spMkLst>
            <pc:docMk/>
            <pc:sldMk cId="1283202498" sldId="412"/>
            <ac:spMk id="3" creationId="{7AE88AA1-F230-4BA0-A4F5-2136A4DBE66B}"/>
          </ac:spMkLst>
        </pc:spChg>
      </pc:sldChg>
      <pc:sldChg chg="addSp modSp new mod modAnim">
        <pc:chgData name="Kenny" userId="193f64afb67cfd22" providerId="LiveId" clId="{9348BCB9-53E1-442F-8AEE-B868C261FBBA}" dt="2021-09-11T06:56:27.062" v="8297"/>
        <pc:sldMkLst>
          <pc:docMk/>
          <pc:sldMk cId="915345516" sldId="413"/>
        </pc:sldMkLst>
        <pc:spChg chg="add mod">
          <ac:chgData name="Kenny" userId="193f64afb67cfd22" providerId="LiveId" clId="{9348BCB9-53E1-442F-8AEE-B868C261FBBA}" dt="2021-09-11T06:26:36.229" v="7995" actId="1076"/>
          <ac:spMkLst>
            <pc:docMk/>
            <pc:sldMk cId="915345516" sldId="413"/>
            <ac:spMk id="2" creationId="{6D4FFBD6-9FEA-4C43-8EA8-BC856AECE055}"/>
          </ac:spMkLst>
        </pc:spChg>
        <pc:spChg chg="add mod">
          <ac:chgData name="Kenny" userId="193f64afb67cfd22" providerId="LiveId" clId="{9348BCB9-53E1-442F-8AEE-B868C261FBBA}" dt="2021-09-11T06:49:07.400" v="8097" actId="14100"/>
          <ac:spMkLst>
            <pc:docMk/>
            <pc:sldMk cId="915345516" sldId="413"/>
            <ac:spMk id="7" creationId="{1C247644-5211-4BC9-98C4-504764E29D1E}"/>
          </ac:spMkLst>
        </pc:spChg>
        <pc:spChg chg="add mod">
          <ac:chgData name="Kenny" userId="193f64afb67cfd22" providerId="LiveId" clId="{9348BCB9-53E1-442F-8AEE-B868C261FBBA}" dt="2021-09-11T06:26:36.229" v="7995" actId="1076"/>
          <ac:spMkLst>
            <pc:docMk/>
            <pc:sldMk cId="915345516" sldId="413"/>
            <ac:spMk id="10" creationId="{5C262DDE-B375-4CE1-A9A6-A68F922A6B5F}"/>
          </ac:spMkLst>
        </pc:spChg>
        <pc:spChg chg="add mod">
          <ac:chgData name="Kenny" userId="193f64afb67cfd22" providerId="LiveId" clId="{9348BCB9-53E1-442F-8AEE-B868C261FBBA}" dt="2021-09-11T06:26:30.027" v="7994" actId="1076"/>
          <ac:spMkLst>
            <pc:docMk/>
            <pc:sldMk cId="915345516" sldId="413"/>
            <ac:spMk id="11" creationId="{F7E160E0-3BDC-4428-82C4-F337CB16B2C7}"/>
          </ac:spMkLst>
        </pc:spChg>
        <pc:spChg chg="add mod">
          <ac:chgData name="Kenny" userId="193f64afb67cfd22" providerId="LiveId" clId="{9348BCB9-53E1-442F-8AEE-B868C261FBBA}" dt="2021-09-11T06:26:30.027" v="7994" actId="1076"/>
          <ac:spMkLst>
            <pc:docMk/>
            <pc:sldMk cId="915345516" sldId="413"/>
            <ac:spMk id="12" creationId="{39A37404-B5A0-433F-847C-BE9E941B7E87}"/>
          </ac:spMkLst>
        </pc:spChg>
        <pc:spChg chg="add mod">
          <ac:chgData name="Kenny" userId="193f64afb67cfd22" providerId="LiveId" clId="{9348BCB9-53E1-442F-8AEE-B868C261FBBA}" dt="2021-09-11T06:27:06.603" v="8007" actId="1036"/>
          <ac:spMkLst>
            <pc:docMk/>
            <pc:sldMk cId="915345516" sldId="413"/>
            <ac:spMk id="15" creationId="{19DA2899-172C-450A-A221-2EAF1C0C5622}"/>
          </ac:spMkLst>
        </pc:spChg>
        <pc:spChg chg="add mod">
          <ac:chgData name="Kenny" userId="193f64afb67cfd22" providerId="LiveId" clId="{9348BCB9-53E1-442F-8AEE-B868C261FBBA}" dt="2021-09-11T06:27:16.754" v="8031" actId="14100"/>
          <ac:spMkLst>
            <pc:docMk/>
            <pc:sldMk cId="915345516" sldId="413"/>
            <ac:spMk id="16" creationId="{23274F30-8811-49B2-9877-60180A886604}"/>
          </ac:spMkLst>
        </pc:spChg>
        <pc:picChg chg="add mod">
          <ac:chgData name="Kenny" userId="193f64afb67cfd22" providerId="LiveId" clId="{9348BCB9-53E1-442F-8AEE-B868C261FBBA}" dt="2021-09-11T06:26:36.229" v="7995" actId="1076"/>
          <ac:picMkLst>
            <pc:docMk/>
            <pc:sldMk cId="915345516" sldId="413"/>
            <ac:picMk id="4" creationId="{7CC76B67-2FD3-4396-8D6A-017C03F50848}"/>
          </ac:picMkLst>
        </pc:picChg>
        <pc:picChg chg="add mod">
          <ac:chgData name="Kenny" userId="193f64afb67cfd22" providerId="LiveId" clId="{9348BCB9-53E1-442F-8AEE-B868C261FBBA}" dt="2021-09-11T06:26:30.027" v="7994" actId="1076"/>
          <ac:picMkLst>
            <pc:docMk/>
            <pc:sldMk cId="915345516" sldId="413"/>
            <ac:picMk id="6" creationId="{6C013073-1006-4014-8345-3174D2142EC7}"/>
          </ac:picMkLst>
        </pc:picChg>
        <pc:picChg chg="add mod">
          <ac:chgData name="Kenny" userId="193f64afb67cfd22" providerId="LiveId" clId="{9348BCB9-53E1-442F-8AEE-B868C261FBBA}" dt="2021-09-11T06:26:36.229" v="7995" actId="1076"/>
          <ac:picMkLst>
            <pc:docMk/>
            <pc:sldMk cId="915345516" sldId="413"/>
            <ac:picMk id="9" creationId="{CD313394-DC6E-4EF8-B24B-ACC331E12487}"/>
          </ac:picMkLst>
        </pc:picChg>
        <pc:picChg chg="add mod">
          <ac:chgData name="Kenny" userId="193f64afb67cfd22" providerId="LiveId" clId="{9348BCB9-53E1-442F-8AEE-B868C261FBBA}" dt="2021-09-11T06:26:50.105" v="8000" actId="1076"/>
          <ac:picMkLst>
            <pc:docMk/>
            <pc:sldMk cId="915345516" sldId="413"/>
            <ac:picMk id="14" creationId="{AA8A427E-C72B-4AF2-9AF7-1258CA5ADE16}"/>
          </ac:picMkLst>
        </pc:picChg>
      </pc:sldChg>
      <pc:sldChg chg="addSp modSp add mod">
        <pc:chgData name="Kenny" userId="193f64afb67cfd22" providerId="LiveId" clId="{9348BCB9-53E1-442F-8AEE-B868C261FBBA}" dt="2021-09-11T06:45:26.902" v="8061" actId="1440"/>
        <pc:sldMkLst>
          <pc:docMk/>
          <pc:sldMk cId="3563621825" sldId="414"/>
        </pc:sldMkLst>
        <pc:spChg chg="mod">
          <ac:chgData name="Kenny" userId="193f64afb67cfd22" providerId="LiveId" clId="{9348BCB9-53E1-442F-8AEE-B868C261FBBA}" dt="2021-09-11T06:43:05.955" v="8047" actId="20577"/>
          <ac:spMkLst>
            <pc:docMk/>
            <pc:sldMk cId="3563621825" sldId="414"/>
            <ac:spMk id="2" creationId="{00000000-0000-0000-0000-000000000000}"/>
          </ac:spMkLst>
        </pc:spChg>
        <pc:spChg chg="mod">
          <ac:chgData name="Kenny" userId="193f64afb67cfd22" providerId="LiveId" clId="{9348BCB9-53E1-442F-8AEE-B868C261FBBA}" dt="2021-09-11T06:43:11.206" v="8050" actId="20577"/>
          <ac:spMkLst>
            <pc:docMk/>
            <pc:sldMk cId="3563621825" sldId="414"/>
            <ac:spMk id="3" creationId="{00000000-0000-0000-0000-000000000000}"/>
          </ac:spMkLst>
        </pc:spChg>
        <pc:spChg chg="mod">
          <ac:chgData name="Kenny" userId="193f64afb67cfd22" providerId="LiveId" clId="{9348BCB9-53E1-442F-8AEE-B868C261FBBA}" dt="2021-09-11T06:43:18.253" v="8056" actId="20577"/>
          <ac:spMkLst>
            <pc:docMk/>
            <pc:sldMk cId="3563621825" sldId="414"/>
            <ac:spMk id="4" creationId="{00000000-0000-0000-0000-000000000000}"/>
          </ac:spMkLst>
        </pc:spChg>
        <pc:picChg chg="add mod">
          <ac:chgData name="Kenny" userId="193f64afb67cfd22" providerId="LiveId" clId="{9348BCB9-53E1-442F-8AEE-B868C261FBBA}" dt="2021-09-11T06:45:26.902" v="8061" actId="1440"/>
          <ac:picMkLst>
            <pc:docMk/>
            <pc:sldMk cId="3563621825" sldId="414"/>
            <ac:picMk id="6" creationId="{1475055A-ABE1-45B3-88D0-C23A868B2769}"/>
          </ac:picMkLst>
        </pc:picChg>
      </pc:sldChg>
      <pc:sldChg chg="addSp delSp modSp new mod">
        <pc:chgData name="Kenny" userId="193f64afb67cfd22" providerId="LiveId" clId="{9348BCB9-53E1-442F-8AEE-B868C261FBBA}" dt="2021-09-11T06:53:17.174" v="8285" actId="14100"/>
        <pc:sldMkLst>
          <pc:docMk/>
          <pc:sldMk cId="2022652047" sldId="415"/>
        </pc:sldMkLst>
        <pc:spChg chg="mod">
          <ac:chgData name="Kenny" userId="193f64afb67cfd22" providerId="LiveId" clId="{9348BCB9-53E1-442F-8AEE-B868C261FBBA}" dt="2021-09-11T06:45:40.656" v="8066" actId="20577"/>
          <ac:spMkLst>
            <pc:docMk/>
            <pc:sldMk cId="2022652047" sldId="415"/>
            <ac:spMk id="2" creationId="{BB9FD27A-6A48-4E52-B78C-B00D095BF00F}"/>
          </ac:spMkLst>
        </pc:spChg>
        <pc:spChg chg="del">
          <ac:chgData name="Kenny" userId="193f64afb67cfd22" providerId="LiveId" clId="{9348BCB9-53E1-442F-8AEE-B868C261FBBA}" dt="2021-09-11T06:45:54.217" v="8067" actId="478"/>
          <ac:spMkLst>
            <pc:docMk/>
            <pc:sldMk cId="2022652047" sldId="415"/>
            <ac:spMk id="3" creationId="{7BF80E23-6186-411C-9211-4D00202BB61F}"/>
          </ac:spMkLst>
        </pc:spChg>
        <pc:spChg chg="add mod">
          <ac:chgData name="Kenny" userId="193f64afb67cfd22" providerId="LiveId" clId="{9348BCB9-53E1-442F-8AEE-B868C261FBBA}" dt="2021-09-11T06:53:17.174" v="8285" actId="14100"/>
          <ac:spMkLst>
            <pc:docMk/>
            <pc:sldMk cId="2022652047" sldId="415"/>
            <ac:spMk id="5" creationId="{B9805480-55D2-437C-B6A3-B2488DB61F8E}"/>
          </ac:spMkLst>
        </pc:spChg>
        <pc:picChg chg="add mod">
          <ac:chgData name="Kenny" userId="193f64afb67cfd22" providerId="LiveId" clId="{9348BCB9-53E1-442F-8AEE-B868C261FBBA}" dt="2021-09-11T06:46:01.267" v="8070" actId="1076"/>
          <ac:picMkLst>
            <pc:docMk/>
            <pc:sldMk cId="2022652047" sldId="415"/>
            <ac:picMk id="4" creationId="{9B39AF0C-C44E-45B7-8EE9-3AD55219079F}"/>
          </ac:picMkLst>
        </pc:picChg>
      </pc:sldChg>
      <pc:sldChg chg="addSp modSp new mod modAnim">
        <pc:chgData name="Kenny" userId="193f64afb67cfd22" providerId="LiveId" clId="{9348BCB9-53E1-442F-8AEE-B868C261FBBA}" dt="2021-09-11T06:56:33.438" v="8299"/>
        <pc:sldMkLst>
          <pc:docMk/>
          <pc:sldMk cId="3381222930" sldId="416"/>
        </pc:sldMkLst>
        <pc:spChg chg="add mod">
          <ac:chgData name="Kenny" userId="193f64afb67cfd22" providerId="LiveId" clId="{9348BCB9-53E1-442F-8AEE-B868C261FBBA}" dt="2021-09-11T06:52:55.171" v="8278" actId="14100"/>
          <ac:spMkLst>
            <pc:docMk/>
            <pc:sldMk cId="3381222930" sldId="416"/>
            <ac:spMk id="3" creationId="{FD57309D-C5A1-42FF-9B7A-D7F2286DE36E}"/>
          </ac:spMkLst>
        </pc:spChg>
        <pc:spChg chg="add mod">
          <ac:chgData name="Kenny" userId="193f64afb67cfd22" providerId="LiveId" clId="{9348BCB9-53E1-442F-8AEE-B868C261FBBA}" dt="2021-09-11T06:53:04.495" v="8280" actId="14100"/>
          <ac:spMkLst>
            <pc:docMk/>
            <pc:sldMk cId="3381222930" sldId="416"/>
            <ac:spMk id="4" creationId="{9E02EB95-49A0-408E-8C8C-5BE02AA0C8BD}"/>
          </ac:spMkLst>
        </pc:spChg>
        <pc:spChg chg="add mod">
          <ac:chgData name="Kenny" userId="193f64afb67cfd22" providerId="LiveId" clId="{9348BCB9-53E1-442F-8AEE-B868C261FBBA}" dt="2021-09-11T06:52:05.232" v="8222" actId="1035"/>
          <ac:spMkLst>
            <pc:docMk/>
            <pc:sldMk cId="3381222930" sldId="416"/>
            <ac:spMk id="9" creationId="{F8B673C6-1FDB-4692-8D1C-ECB551D374A7}"/>
          </ac:spMkLst>
        </pc:spChg>
        <pc:spChg chg="add mod">
          <ac:chgData name="Kenny" userId="193f64afb67cfd22" providerId="LiveId" clId="{9348BCB9-53E1-442F-8AEE-B868C261FBBA}" dt="2021-09-11T06:50:22.065" v="8115"/>
          <ac:spMkLst>
            <pc:docMk/>
            <pc:sldMk cId="3381222930" sldId="416"/>
            <ac:spMk id="10" creationId="{F2374302-02CF-4806-B8DF-174DC39AEDB6}"/>
          </ac:spMkLst>
        </pc:spChg>
        <pc:spChg chg="add mod">
          <ac:chgData name="Kenny" userId="193f64afb67cfd22" providerId="LiveId" clId="{9348BCB9-53E1-442F-8AEE-B868C261FBBA}" dt="2021-09-11T06:51:51.560" v="8217" actId="1038"/>
          <ac:spMkLst>
            <pc:docMk/>
            <pc:sldMk cId="3381222930" sldId="416"/>
            <ac:spMk id="11" creationId="{5754664B-AFB7-4EA6-A895-E153CC1B4059}"/>
          </ac:spMkLst>
        </pc:spChg>
        <pc:spChg chg="add mod">
          <ac:chgData name="Kenny" userId="193f64afb67cfd22" providerId="LiveId" clId="{9348BCB9-53E1-442F-8AEE-B868C261FBBA}" dt="2021-09-11T06:52:44.692" v="8276" actId="14100"/>
          <ac:spMkLst>
            <pc:docMk/>
            <pc:sldMk cId="3381222930" sldId="416"/>
            <ac:spMk id="12" creationId="{A3F75CE9-90FB-464F-A20E-A82B4981A284}"/>
          </ac:spMkLst>
        </pc:spChg>
        <pc:picChg chg="add mod">
          <ac:chgData name="Kenny" userId="193f64afb67cfd22" providerId="LiveId" clId="{9348BCB9-53E1-442F-8AEE-B868C261FBBA}" dt="2021-09-11T06:48:33.145" v="8092" actId="1076"/>
          <ac:picMkLst>
            <pc:docMk/>
            <pc:sldMk cId="3381222930" sldId="416"/>
            <ac:picMk id="2" creationId="{E3BA1320-E353-45B3-B29E-3855C638040D}"/>
          </ac:picMkLst>
        </pc:picChg>
        <pc:picChg chg="add mod">
          <ac:chgData name="Kenny" userId="193f64afb67cfd22" providerId="LiveId" clId="{9348BCB9-53E1-442F-8AEE-B868C261FBBA}" dt="2021-09-11T06:48:36.319" v="8093" actId="14100"/>
          <ac:picMkLst>
            <pc:docMk/>
            <pc:sldMk cId="3381222930" sldId="416"/>
            <ac:picMk id="6" creationId="{472DEEB6-EA4D-4A7B-BBE8-DE11CFCC5721}"/>
          </ac:picMkLst>
        </pc:picChg>
        <pc:picChg chg="add mod">
          <ac:chgData name="Kenny" userId="193f64afb67cfd22" providerId="LiveId" clId="{9348BCB9-53E1-442F-8AEE-B868C261FBBA}" dt="2021-09-11T06:48:43.643" v="8096" actId="14100"/>
          <ac:picMkLst>
            <pc:docMk/>
            <pc:sldMk cId="3381222930" sldId="416"/>
            <ac:picMk id="8" creationId="{18E77694-E9F6-4389-B9EA-60674739FF21}"/>
          </ac:picMkLst>
        </pc:picChg>
      </pc:sldChg>
      <pc:sldChg chg="addSp delSp modSp new mod">
        <pc:chgData name="Kenny" userId="193f64afb67cfd22" providerId="LiveId" clId="{9348BCB9-53E1-442F-8AEE-B868C261FBBA}" dt="2021-09-11T07:18:26.387" v="8345" actId="1076"/>
        <pc:sldMkLst>
          <pc:docMk/>
          <pc:sldMk cId="579214763" sldId="417"/>
        </pc:sldMkLst>
        <pc:spChg chg="mod">
          <ac:chgData name="Kenny" userId="193f64afb67cfd22" providerId="LiveId" clId="{9348BCB9-53E1-442F-8AEE-B868C261FBBA}" dt="2021-09-11T07:12:16.240" v="8311" actId="20577"/>
          <ac:spMkLst>
            <pc:docMk/>
            <pc:sldMk cId="579214763" sldId="417"/>
            <ac:spMk id="2" creationId="{1162672D-616B-4AB7-B343-968EF9557C1B}"/>
          </ac:spMkLst>
        </pc:spChg>
        <pc:spChg chg="del">
          <ac:chgData name="Kenny" userId="193f64afb67cfd22" providerId="LiveId" clId="{9348BCB9-53E1-442F-8AEE-B868C261FBBA}" dt="2021-09-11T07:12:19.413" v="8312" actId="478"/>
          <ac:spMkLst>
            <pc:docMk/>
            <pc:sldMk cId="579214763" sldId="417"/>
            <ac:spMk id="3" creationId="{7C61E4C7-2663-402B-9A95-60AC26347DC3}"/>
          </ac:spMkLst>
        </pc:spChg>
        <pc:spChg chg="add mod">
          <ac:chgData name="Kenny" userId="193f64afb67cfd22" providerId="LiveId" clId="{9348BCB9-53E1-442F-8AEE-B868C261FBBA}" dt="2021-09-11T07:18:26.387" v="8345" actId="1076"/>
          <ac:spMkLst>
            <pc:docMk/>
            <pc:sldMk cId="579214763" sldId="417"/>
            <ac:spMk id="10" creationId="{F847BE43-E7A9-41C5-B614-4A31C7D31D86}"/>
          </ac:spMkLst>
        </pc:spChg>
        <pc:spChg chg="add mod">
          <ac:chgData name="Kenny" userId="193f64afb67cfd22" providerId="LiveId" clId="{9348BCB9-53E1-442F-8AEE-B868C261FBBA}" dt="2021-09-11T07:18:26.387" v="8345" actId="1076"/>
          <ac:spMkLst>
            <pc:docMk/>
            <pc:sldMk cId="579214763" sldId="417"/>
            <ac:spMk id="11" creationId="{DC0EC17B-EB75-4459-AE32-060AC786FBBE}"/>
          </ac:spMkLst>
        </pc:spChg>
        <pc:spChg chg="add mod">
          <ac:chgData name="Kenny" userId="193f64afb67cfd22" providerId="LiveId" clId="{9348BCB9-53E1-442F-8AEE-B868C261FBBA}" dt="2021-09-11T07:18:26.387" v="8345" actId="1076"/>
          <ac:spMkLst>
            <pc:docMk/>
            <pc:sldMk cId="579214763" sldId="417"/>
            <ac:spMk id="12" creationId="{28D01374-5021-46AD-A852-80F08D4FACEC}"/>
          </ac:spMkLst>
        </pc:spChg>
        <pc:picChg chg="add del mod">
          <ac:chgData name="Kenny" userId="193f64afb67cfd22" providerId="LiveId" clId="{9348BCB9-53E1-442F-8AEE-B868C261FBBA}" dt="2021-09-11T07:13:55.605" v="8319" actId="478"/>
          <ac:picMkLst>
            <pc:docMk/>
            <pc:sldMk cId="579214763" sldId="417"/>
            <ac:picMk id="5" creationId="{5B417CFC-4058-4306-A2A2-CA655A4AEF1E}"/>
          </ac:picMkLst>
        </pc:picChg>
        <pc:picChg chg="add mod">
          <ac:chgData name="Kenny" userId="193f64afb67cfd22" providerId="LiveId" clId="{9348BCB9-53E1-442F-8AEE-B868C261FBBA}" dt="2021-09-11T07:18:26.387" v="8345" actId="1076"/>
          <ac:picMkLst>
            <pc:docMk/>
            <pc:sldMk cId="579214763" sldId="417"/>
            <ac:picMk id="7" creationId="{72A396C6-F51C-4C0B-92DD-A10592860C99}"/>
          </ac:picMkLst>
        </pc:picChg>
        <pc:picChg chg="add mod">
          <ac:chgData name="Kenny" userId="193f64afb67cfd22" providerId="LiveId" clId="{9348BCB9-53E1-442F-8AEE-B868C261FBBA}" dt="2021-09-11T07:18:26.387" v="8345" actId="1076"/>
          <ac:picMkLst>
            <pc:docMk/>
            <pc:sldMk cId="579214763" sldId="417"/>
            <ac:picMk id="9" creationId="{DFB604A6-36DF-4A43-825E-8AAD2E817B46}"/>
          </ac:picMkLst>
        </pc:picChg>
      </pc:sldChg>
      <pc:sldChg chg="addSp delSp modSp new mod">
        <pc:chgData name="Kenny" userId="193f64afb67cfd22" providerId="LiveId" clId="{9348BCB9-53E1-442F-8AEE-B868C261FBBA}" dt="2021-09-11T07:20:10.518" v="8371" actId="1036"/>
        <pc:sldMkLst>
          <pc:docMk/>
          <pc:sldMk cId="3126819482" sldId="418"/>
        </pc:sldMkLst>
        <pc:spChg chg="mod">
          <ac:chgData name="Kenny" userId="193f64afb67cfd22" providerId="LiveId" clId="{9348BCB9-53E1-442F-8AEE-B868C261FBBA}" dt="2021-09-11T07:15:29.940" v="8343" actId="20577"/>
          <ac:spMkLst>
            <pc:docMk/>
            <pc:sldMk cId="3126819482" sldId="418"/>
            <ac:spMk id="2" creationId="{F17AFF38-371D-47B2-BCA0-BE33983CDCAE}"/>
          </ac:spMkLst>
        </pc:spChg>
        <pc:spChg chg="del">
          <ac:chgData name="Kenny" userId="193f64afb67cfd22" providerId="LiveId" clId="{9348BCB9-53E1-442F-8AEE-B868C261FBBA}" dt="2021-09-11T07:15:33.669" v="8344" actId="478"/>
          <ac:spMkLst>
            <pc:docMk/>
            <pc:sldMk cId="3126819482" sldId="418"/>
            <ac:spMk id="3" creationId="{69E1BAE0-0B02-4256-A634-6FBFFC50519E}"/>
          </ac:spMkLst>
        </pc:spChg>
        <pc:spChg chg="add mod">
          <ac:chgData name="Kenny" userId="193f64afb67cfd22" providerId="LiveId" clId="{9348BCB9-53E1-442F-8AEE-B868C261FBBA}" dt="2021-09-11T07:19:38.501" v="8357" actId="14100"/>
          <ac:spMkLst>
            <pc:docMk/>
            <pc:sldMk cId="3126819482" sldId="418"/>
            <ac:spMk id="8" creationId="{B1C967F0-5642-4D30-81D5-37E4BA718397}"/>
          </ac:spMkLst>
        </pc:spChg>
        <pc:spChg chg="add mod">
          <ac:chgData name="Kenny" userId="193f64afb67cfd22" providerId="LiveId" clId="{9348BCB9-53E1-442F-8AEE-B868C261FBBA}" dt="2021-09-11T07:19:48.989" v="8364" actId="1036"/>
          <ac:spMkLst>
            <pc:docMk/>
            <pc:sldMk cId="3126819482" sldId="418"/>
            <ac:spMk id="9" creationId="{5CD9B4FF-7E27-48AD-9D3F-2760162D9EBE}"/>
          </ac:spMkLst>
        </pc:spChg>
        <pc:spChg chg="add mod">
          <ac:chgData name="Kenny" userId="193f64afb67cfd22" providerId="LiveId" clId="{9348BCB9-53E1-442F-8AEE-B868C261FBBA}" dt="2021-09-11T07:20:10.518" v="8371" actId="1036"/>
          <ac:spMkLst>
            <pc:docMk/>
            <pc:sldMk cId="3126819482" sldId="418"/>
            <ac:spMk id="10" creationId="{1C56ECCF-272C-4ED5-A097-785B587EEBED}"/>
          </ac:spMkLst>
        </pc:spChg>
        <pc:picChg chg="add mod">
          <ac:chgData name="Kenny" userId="193f64afb67cfd22" providerId="LiveId" clId="{9348BCB9-53E1-442F-8AEE-B868C261FBBA}" dt="2021-09-11T07:19:24.386" v="8353" actId="1076"/>
          <ac:picMkLst>
            <pc:docMk/>
            <pc:sldMk cId="3126819482" sldId="418"/>
            <ac:picMk id="5" creationId="{081C3733-FA5E-44A0-ABC1-204EDA35A779}"/>
          </ac:picMkLst>
        </pc:picChg>
        <pc:picChg chg="add mod">
          <ac:chgData name="Kenny" userId="193f64afb67cfd22" providerId="LiveId" clId="{9348BCB9-53E1-442F-8AEE-B868C261FBBA}" dt="2021-09-11T07:19:20.782" v="8352" actId="108"/>
          <ac:picMkLst>
            <pc:docMk/>
            <pc:sldMk cId="3126819482" sldId="418"/>
            <ac:picMk id="7" creationId="{37FB3F82-A8FB-4381-9B7E-34A03111A628}"/>
          </ac:picMkLst>
        </pc:picChg>
      </pc:sldChg>
      <pc:sldChg chg="modSp add mod">
        <pc:chgData name="Kenny" userId="193f64afb67cfd22" providerId="LiveId" clId="{9348BCB9-53E1-442F-8AEE-B868C261FBBA}" dt="2021-09-11T07:29:09.881" v="8392" actId="20577"/>
        <pc:sldMkLst>
          <pc:docMk/>
          <pc:sldMk cId="4251469896" sldId="419"/>
        </pc:sldMkLst>
        <pc:spChg chg="mod">
          <ac:chgData name="Kenny" userId="193f64afb67cfd22" providerId="LiveId" clId="{9348BCB9-53E1-442F-8AEE-B868C261FBBA}" dt="2021-09-11T07:28:31.477" v="8373" actId="20577"/>
          <ac:spMkLst>
            <pc:docMk/>
            <pc:sldMk cId="4251469896" sldId="419"/>
            <ac:spMk id="2" creationId="{00000000-0000-0000-0000-000000000000}"/>
          </ac:spMkLst>
        </pc:spChg>
        <pc:spChg chg="mod">
          <ac:chgData name="Kenny" userId="193f64afb67cfd22" providerId="LiveId" clId="{9348BCB9-53E1-442F-8AEE-B868C261FBBA}" dt="2021-09-11T07:28:37.183" v="8378" actId="20577"/>
          <ac:spMkLst>
            <pc:docMk/>
            <pc:sldMk cId="4251469896" sldId="419"/>
            <ac:spMk id="3" creationId="{00000000-0000-0000-0000-000000000000}"/>
          </ac:spMkLst>
        </pc:spChg>
        <pc:spChg chg="mod">
          <ac:chgData name="Kenny" userId="193f64afb67cfd22" providerId="LiveId" clId="{9348BCB9-53E1-442F-8AEE-B868C261FBBA}" dt="2021-09-11T07:29:09.881" v="8392" actId="20577"/>
          <ac:spMkLst>
            <pc:docMk/>
            <pc:sldMk cId="4251469896" sldId="419"/>
            <ac:spMk id="4" creationId="{00000000-0000-0000-0000-000000000000}"/>
          </ac:spMkLst>
        </pc:spChg>
      </pc:sldChg>
      <pc:sldChg chg="addSp delSp modSp new del mod">
        <pc:chgData name="Kenny" userId="193f64afb67cfd22" providerId="LiveId" clId="{9348BCB9-53E1-442F-8AEE-B868C261FBBA}" dt="2021-09-11T07:52:19.943" v="8436" actId="47"/>
        <pc:sldMkLst>
          <pc:docMk/>
          <pc:sldMk cId="3481362195" sldId="420"/>
        </pc:sldMkLst>
        <pc:spChg chg="mod">
          <ac:chgData name="Kenny" userId="193f64afb67cfd22" providerId="LiveId" clId="{9348BCB9-53E1-442F-8AEE-B868C261FBBA}" dt="2021-09-11T07:51:07.485" v="8400" actId="20577"/>
          <ac:spMkLst>
            <pc:docMk/>
            <pc:sldMk cId="3481362195" sldId="420"/>
            <ac:spMk id="2" creationId="{4519DC4A-E14F-4B01-892A-78CFABF2B312}"/>
          </ac:spMkLst>
        </pc:spChg>
        <pc:spChg chg="del mod">
          <ac:chgData name="Kenny" userId="193f64afb67cfd22" providerId="LiveId" clId="{9348BCB9-53E1-442F-8AEE-B868C261FBBA}" dt="2021-09-11T07:51:31.804" v="8426" actId="478"/>
          <ac:spMkLst>
            <pc:docMk/>
            <pc:sldMk cId="3481362195" sldId="420"/>
            <ac:spMk id="3" creationId="{1546F363-8421-45C0-9296-3A3F4638F922}"/>
          </ac:spMkLst>
        </pc:spChg>
        <pc:spChg chg="add mod">
          <ac:chgData name="Kenny" userId="193f64afb67cfd22" providerId="LiveId" clId="{9348BCB9-53E1-442F-8AEE-B868C261FBBA}" dt="2021-09-11T07:52:02.975" v="8432" actId="1076"/>
          <ac:spMkLst>
            <pc:docMk/>
            <pc:sldMk cId="3481362195" sldId="420"/>
            <ac:spMk id="4" creationId="{D4C1E502-9DB0-4499-805D-1616936FCC49}"/>
          </ac:spMkLst>
        </pc:spChg>
        <pc:spChg chg="add mod">
          <ac:chgData name="Kenny" userId="193f64afb67cfd22" providerId="LiveId" clId="{9348BCB9-53E1-442F-8AEE-B868C261FBBA}" dt="2021-09-11T07:52:02.975" v="8432" actId="1076"/>
          <ac:spMkLst>
            <pc:docMk/>
            <pc:sldMk cId="3481362195" sldId="420"/>
            <ac:spMk id="5" creationId="{ED193DE7-895C-4536-8F03-59278711B6CB}"/>
          </ac:spMkLst>
        </pc:spChg>
        <pc:spChg chg="add mod">
          <ac:chgData name="Kenny" userId="193f64afb67cfd22" providerId="LiveId" clId="{9348BCB9-53E1-442F-8AEE-B868C261FBBA}" dt="2021-09-11T07:52:02.975" v="8432" actId="1076"/>
          <ac:spMkLst>
            <pc:docMk/>
            <pc:sldMk cId="3481362195" sldId="420"/>
            <ac:spMk id="6" creationId="{0633BCF6-1192-4E21-9CB6-40E20944F82D}"/>
          </ac:spMkLst>
        </pc:spChg>
        <pc:spChg chg="add mod">
          <ac:chgData name="Kenny" userId="193f64afb67cfd22" providerId="LiveId" clId="{9348BCB9-53E1-442F-8AEE-B868C261FBBA}" dt="2021-09-11T07:52:06.999" v="8433" actId="1076"/>
          <ac:spMkLst>
            <pc:docMk/>
            <pc:sldMk cId="3481362195" sldId="420"/>
            <ac:spMk id="7" creationId="{026BC8B4-1AED-4E70-9C35-54E8FA2C1681}"/>
          </ac:spMkLst>
        </pc:spChg>
      </pc:sldChg>
      <pc:sldChg chg="addSp delSp modSp new mod">
        <pc:chgData name="Kenny" userId="193f64afb67cfd22" providerId="LiveId" clId="{9348BCB9-53E1-442F-8AEE-B868C261FBBA}" dt="2021-09-11T07:55:10.642" v="8491" actId="122"/>
        <pc:sldMkLst>
          <pc:docMk/>
          <pc:sldMk cId="3159620044" sldId="421"/>
        </pc:sldMkLst>
        <pc:spChg chg="add mod">
          <ac:chgData name="Kenny" userId="193f64afb67cfd22" providerId="LiveId" clId="{9348BCB9-53E1-442F-8AEE-B868C261FBBA}" dt="2021-09-11T07:53:41.023" v="8442" actId="14861"/>
          <ac:spMkLst>
            <pc:docMk/>
            <pc:sldMk cId="3159620044" sldId="421"/>
            <ac:spMk id="2" creationId="{63EC2A0F-3CF0-441F-B51D-072238E6ED4F}"/>
          </ac:spMkLst>
        </pc:spChg>
        <pc:spChg chg="add mod">
          <ac:chgData name="Kenny" userId="193f64afb67cfd22" providerId="LiveId" clId="{9348BCB9-53E1-442F-8AEE-B868C261FBBA}" dt="2021-09-11T07:52:26.502" v="8437" actId="1076"/>
          <ac:spMkLst>
            <pc:docMk/>
            <pc:sldMk cId="3159620044" sldId="421"/>
            <ac:spMk id="3" creationId="{0016A56F-10FD-486E-9F21-575D9BD20FAE}"/>
          </ac:spMkLst>
        </pc:spChg>
        <pc:spChg chg="add mod">
          <ac:chgData name="Kenny" userId="193f64afb67cfd22" providerId="LiveId" clId="{9348BCB9-53E1-442F-8AEE-B868C261FBBA}" dt="2021-09-11T07:52:26.502" v="8437" actId="1076"/>
          <ac:spMkLst>
            <pc:docMk/>
            <pc:sldMk cId="3159620044" sldId="421"/>
            <ac:spMk id="4" creationId="{2401F715-BA96-49D7-9432-82C29D939D8D}"/>
          </ac:spMkLst>
        </pc:spChg>
        <pc:spChg chg="add mod">
          <ac:chgData name="Kenny" userId="193f64afb67cfd22" providerId="LiveId" clId="{9348BCB9-53E1-442F-8AEE-B868C261FBBA}" dt="2021-09-11T07:52:29.771" v="8438" actId="1076"/>
          <ac:spMkLst>
            <pc:docMk/>
            <pc:sldMk cId="3159620044" sldId="421"/>
            <ac:spMk id="5" creationId="{629B33A7-8BFE-41CF-B09C-447225E17EE3}"/>
          </ac:spMkLst>
        </pc:spChg>
        <pc:spChg chg="add del mod">
          <ac:chgData name="Kenny" userId="193f64afb67cfd22" providerId="LiveId" clId="{9348BCB9-53E1-442F-8AEE-B868C261FBBA}" dt="2021-09-11T07:54:11.955" v="8464" actId="478"/>
          <ac:spMkLst>
            <pc:docMk/>
            <pc:sldMk cId="3159620044" sldId="421"/>
            <ac:spMk id="6" creationId="{F34BFBC8-0F90-42BE-8202-7A89574B3EC4}"/>
          </ac:spMkLst>
        </pc:spChg>
        <pc:spChg chg="add del mod">
          <ac:chgData name="Kenny" userId="193f64afb67cfd22" providerId="LiveId" clId="{9348BCB9-53E1-442F-8AEE-B868C261FBBA}" dt="2021-09-11T07:54:28.251" v="8469"/>
          <ac:spMkLst>
            <pc:docMk/>
            <pc:sldMk cId="3159620044" sldId="421"/>
            <ac:spMk id="7" creationId="{79293CD4-06C1-4BBA-B8CB-88BEFB9C8251}"/>
          </ac:spMkLst>
        </pc:spChg>
        <pc:spChg chg="add mod">
          <ac:chgData name="Kenny" userId="193f64afb67cfd22" providerId="LiveId" clId="{9348BCB9-53E1-442F-8AEE-B868C261FBBA}" dt="2021-09-11T07:55:10.642" v="8491" actId="122"/>
          <ac:spMkLst>
            <pc:docMk/>
            <pc:sldMk cId="3159620044" sldId="421"/>
            <ac:spMk id="8" creationId="{45C0C8FA-3BCD-4C8C-BD7B-7B66A13D0237}"/>
          </ac:spMkLst>
        </pc:spChg>
      </pc:sldChg>
      <pc:sldChg chg="addSp delSp modSp add mod">
        <pc:chgData name="Kenny" userId="193f64afb67cfd22" providerId="LiveId" clId="{9348BCB9-53E1-442F-8AEE-B868C261FBBA}" dt="2021-09-11T07:58:35.961" v="8551" actId="478"/>
        <pc:sldMkLst>
          <pc:docMk/>
          <pc:sldMk cId="3001064244" sldId="422"/>
        </pc:sldMkLst>
        <pc:spChg chg="del">
          <ac:chgData name="Kenny" userId="193f64afb67cfd22" providerId="LiveId" clId="{9348BCB9-53E1-442F-8AEE-B868C261FBBA}" dt="2021-09-11T07:58:35.961" v="8551" actId="478"/>
          <ac:spMkLst>
            <pc:docMk/>
            <pc:sldMk cId="3001064244" sldId="422"/>
            <ac:spMk id="3" creationId="{0016A56F-10FD-486E-9F21-575D9BD20FAE}"/>
          </ac:spMkLst>
        </pc:spChg>
        <pc:spChg chg="mod">
          <ac:chgData name="Kenny" userId="193f64afb67cfd22" providerId="LiveId" clId="{9348BCB9-53E1-442F-8AEE-B868C261FBBA}" dt="2021-09-11T07:56:41.383" v="8521" actId="404"/>
          <ac:spMkLst>
            <pc:docMk/>
            <pc:sldMk cId="3001064244" sldId="422"/>
            <ac:spMk id="5" creationId="{629B33A7-8BFE-41CF-B09C-447225E17EE3}"/>
          </ac:spMkLst>
        </pc:spChg>
        <pc:spChg chg="add mod">
          <ac:chgData name="Kenny" userId="193f64afb67cfd22" providerId="LiveId" clId="{9348BCB9-53E1-442F-8AEE-B868C261FBBA}" dt="2021-09-11T07:55:44.247" v="8507" actId="207"/>
          <ac:spMkLst>
            <pc:docMk/>
            <pc:sldMk cId="3001064244" sldId="422"/>
            <ac:spMk id="7" creationId="{2E6BB03C-4690-45B8-BA2B-47DB2E4D1B6F}"/>
          </ac:spMkLst>
        </pc:spChg>
        <pc:spChg chg="add mod">
          <ac:chgData name="Kenny" userId="193f64afb67cfd22" providerId="LiveId" clId="{9348BCB9-53E1-442F-8AEE-B868C261FBBA}" dt="2021-09-11T07:56:22.622" v="8516" actId="1076"/>
          <ac:spMkLst>
            <pc:docMk/>
            <pc:sldMk cId="3001064244" sldId="422"/>
            <ac:spMk id="9" creationId="{41740902-38C6-44EE-A8F1-6B8412877BD2}"/>
          </ac:spMkLst>
        </pc:spChg>
      </pc:sldChg>
      <pc:sldChg chg="addSp delSp modSp add mod">
        <pc:chgData name="Kenny" userId="193f64afb67cfd22" providerId="LiveId" clId="{9348BCB9-53E1-442F-8AEE-B868C261FBBA}" dt="2021-09-11T07:58:39.472" v="8552" actId="478"/>
        <pc:sldMkLst>
          <pc:docMk/>
          <pc:sldMk cId="3990759817" sldId="423"/>
        </pc:sldMkLst>
        <pc:spChg chg="del">
          <ac:chgData name="Kenny" userId="193f64afb67cfd22" providerId="LiveId" clId="{9348BCB9-53E1-442F-8AEE-B868C261FBBA}" dt="2021-09-11T07:58:39.472" v="8552" actId="478"/>
          <ac:spMkLst>
            <pc:docMk/>
            <pc:sldMk cId="3990759817" sldId="423"/>
            <ac:spMk id="3" creationId="{0016A56F-10FD-486E-9F21-575D9BD20FAE}"/>
          </ac:spMkLst>
        </pc:spChg>
        <pc:spChg chg="mod">
          <ac:chgData name="Kenny" userId="193f64afb67cfd22" providerId="LiveId" clId="{9348BCB9-53E1-442F-8AEE-B868C261FBBA}" dt="2021-09-11T07:58:12.005" v="8550" actId="255"/>
          <ac:spMkLst>
            <pc:docMk/>
            <pc:sldMk cId="3990759817" sldId="423"/>
            <ac:spMk id="5" creationId="{629B33A7-8BFE-41CF-B09C-447225E17EE3}"/>
          </ac:spMkLst>
        </pc:spChg>
        <pc:spChg chg="mod">
          <ac:chgData name="Kenny" userId="193f64afb67cfd22" providerId="LiveId" clId="{9348BCB9-53E1-442F-8AEE-B868C261FBBA}" dt="2021-09-11T07:58:02.527" v="8549" actId="20577"/>
          <ac:spMkLst>
            <pc:docMk/>
            <pc:sldMk cId="3990759817" sldId="423"/>
            <ac:spMk id="9" creationId="{41740902-38C6-44EE-A8F1-6B8412877BD2}"/>
          </ac:spMkLst>
        </pc:spChg>
        <pc:spChg chg="add mod">
          <ac:chgData name="Kenny" userId="193f64afb67cfd22" providerId="LiveId" clId="{9348BCB9-53E1-442F-8AEE-B868C261FBBA}" dt="2021-09-11T07:57:25.547" v="8537" actId="20577"/>
          <ac:spMkLst>
            <pc:docMk/>
            <pc:sldMk cId="3990759817" sldId="423"/>
            <ac:spMk id="10" creationId="{95D04557-2088-4853-8849-841930C0C65D}"/>
          </ac:spMkLst>
        </pc:spChg>
        <pc:spChg chg="add mod">
          <ac:chgData name="Kenny" userId="193f64afb67cfd22" providerId="LiveId" clId="{9348BCB9-53E1-442F-8AEE-B868C261FBBA}" dt="2021-09-11T07:57:37.624" v="8546" actId="20577"/>
          <ac:spMkLst>
            <pc:docMk/>
            <pc:sldMk cId="3990759817" sldId="423"/>
            <ac:spMk id="11" creationId="{DBB33E96-2500-43A1-9F33-32085DD5A7C7}"/>
          </ac:spMkLst>
        </pc:spChg>
      </pc:sldChg>
      <pc:sldChg chg="addSp delSp modSp add mod">
        <pc:chgData name="Kenny" userId="193f64afb67cfd22" providerId="LiveId" clId="{9348BCB9-53E1-442F-8AEE-B868C261FBBA}" dt="2021-09-11T08:01:45.605" v="8689" actId="20577"/>
        <pc:sldMkLst>
          <pc:docMk/>
          <pc:sldMk cId="1330781346" sldId="424"/>
        </pc:sldMkLst>
        <pc:spChg chg="add mod">
          <ac:chgData name="Kenny" userId="193f64afb67cfd22" providerId="LiveId" clId="{9348BCB9-53E1-442F-8AEE-B868C261FBBA}" dt="2021-09-11T08:00:32.677" v="8639" actId="1582"/>
          <ac:spMkLst>
            <pc:docMk/>
            <pc:sldMk cId="1330781346" sldId="424"/>
            <ac:spMk id="3" creationId="{7A8EE7A9-E793-488F-817A-44FD4D229D95}"/>
          </ac:spMkLst>
        </pc:spChg>
        <pc:spChg chg="mod">
          <ac:chgData name="Kenny" userId="193f64afb67cfd22" providerId="LiveId" clId="{9348BCB9-53E1-442F-8AEE-B868C261FBBA}" dt="2021-09-11T07:59:17.388" v="8561" actId="1076"/>
          <ac:spMkLst>
            <pc:docMk/>
            <pc:sldMk cId="1330781346" sldId="424"/>
            <ac:spMk id="4" creationId="{2401F715-BA96-49D7-9432-82C29D939D8D}"/>
          </ac:spMkLst>
        </pc:spChg>
        <pc:spChg chg="mod">
          <ac:chgData name="Kenny" userId="193f64afb67cfd22" providerId="LiveId" clId="{9348BCB9-53E1-442F-8AEE-B868C261FBBA}" dt="2021-09-11T08:01:45.605" v="8689" actId="20577"/>
          <ac:spMkLst>
            <pc:docMk/>
            <pc:sldMk cId="1330781346" sldId="424"/>
            <ac:spMk id="5" creationId="{629B33A7-8BFE-41CF-B09C-447225E17EE3}"/>
          </ac:spMkLst>
        </pc:spChg>
        <pc:spChg chg="mod">
          <ac:chgData name="Kenny" userId="193f64afb67cfd22" providerId="LiveId" clId="{9348BCB9-53E1-442F-8AEE-B868C261FBBA}" dt="2021-09-11T07:59:22.596" v="8574" actId="1036"/>
          <ac:spMkLst>
            <pc:docMk/>
            <pc:sldMk cId="1330781346" sldId="424"/>
            <ac:spMk id="7" creationId="{2E6BB03C-4690-45B8-BA2B-47DB2E4D1B6F}"/>
          </ac:spMkLst>
        </pc:spChg>
        <pc:spChg chg="mod">
          <ac:chgData name="Kenny" userId="193f64afb67cfd22" providerId="LiveId" clId="{9348BCB9-53E1-442F-8AEE-B868C261FBBA}" dt="2021-09-11T07:59:17.388" v="8561" actId="1076"/>
          <ac:spMkLst>
            <pc:docMk/>
            <pc:sldMk cId="1330781346" sldId="424"/>
            <ac:spMk id="8" creationId="{45C0C8FA-3BCD-4C8C-BD7B-7B66A13D0237}"/>
          </ac:spMkLst>
        </pc:spChg>
        <pc:spChg chg="del">
          <ac:chgData name="Kenny" userId="193f64afb67cfd22" providerId="LiveId" clId="{9348BCB9-53E1-442F-8AEE-B868C261FBBA}" dt="2021-09-11T07:58:55.895" v="8554" actId="478"/>
          <ac:spMkLst>
            <pc:docMk/>
            <pc:sldMk cId="1330781346" sldId="424"/>
            <ac:spMk id="9" creationId="{41740902-38C6-44EE-A8F1-6B8412877BD2}"/>
          </ac:spMkLst>
        </pc:spChg>
        <pc:spChg chg="mod">
          <ac:chgData name="Kenny" userId="193f64afb67cfd22" providerId="LiveId" clId="{9348BCB9-53E1-442F-8AEE-B868C261FBBA}" dt="2021-09-11T07:59:29.155" v="8589" actId="1036"/>
          <ac:spMkLst>
            <pc:docMk/>
            <pc:sldMk cId="1330781346" sldId="424"/>
            <ac:spMk id="10" creationId="{95D04557-2088-4853-8849-841930C0C65D}"/>
          </ac:spMkLst>
        </pc:spChg>
        <pc:spChg chg="mod">
          <ac:chgData name="Kenny" userId="193f64afb67cfd22" providerId="LiveId" clId="{9348BCB9-53E1-442F-8AEE-B868C261FBBA}" dt="2021-09-11T07:59:34.191" v="8607" actId="1035"/>
          <ac:spMkLst>
            <pc:docMk/>
            <pc:sldMk cId="1330781346" sldId="424"/>
            <ac:spMk id="11" creationId="{DBB33E96-2500-43A1-9F33-32085DD5A7C7}"/>
          </ac:spMkLst>
        </pc:spChg>
        <pc:spChg chg="add mod">
          <ac:chgData name="Kenny" userId="193f64afb67cfd22" providerId="LiveId" clId="{9348BCB9-53E1-442F-8AEE-B868C261FBBA}" dt="2021-09-11T07:59:56.690" v="8625" actId="20577"/>
          <ac:spMkLst>
            <pc:docMk/>
            <pc:sldMk cId="1330781346" sldId="424"/>
            <ac:spMk id="12" creationId="{A5F80287-04A2-4DA8-A761-BFA4BA48776E}"/>
          </ac:spMkLst>
        </pc:spChg>
        <pc:spChg chg="add mod">
          <ac:chgData name="Kenny" userId="193f64afb67cfd22" providerId="LiveId" clId="{9348BCB9-53E1-442F-8AEE-B868C261FBBA}" dt="2021-09-11T08:00:07.193" v="8635" actId="20577"/>
          <ac:spMkLst>
            <pc:docMk/>
            <pc:sldMk cId="1330781346" sldId="424"/>
            <ac:spMk id="13" creationId="{43E5E0CE-DD77-41EF-9600-211534D92062}"/>
          </ac:spMkLst>
        </pc:spChg>
        <pc:spChg chg="add mod">
          <ac:chgData name="Kenny" userId="193f64afb67cfd22" providerId="LiveId" clId="{9348BCB9-53E1-442F-8AEE-B868C261FBBA}" dt="2021-09-11T08:00:47.994" v="8642" actId="14100"/>
          <ac:spMkLst>
            <pc:docMk/>
            <pc:sldMk cId="1330781346" sldId="424"/>
            <ac:spMk id="14" creationId="{08938A6D-5D4D-4A6A-A141-3B3065EA5537}"/>
          </ac:spMkLst>
        </pc:spChg>
        <pc:spChg chg="add mod">
          <ac:chgData name="Kenny" userId="193f64afb67cfd22" providerId="LiveId" clId="{9348BCB9-53E1-442F-8AEE-B868C261FBBA}" dt="2021-09-11T08:01:00.849" v="8644" actId="1076"/>
          <ac:spMkLst>
            <pc:docMk/>
            <pc:sldMk cId="1330781346" sldId="424"/>
            <ac:spMk id="15" creationId="{A05B348D-96E1-4E96-99F4-A83C5668F0F4}"/>
          </ac:spMkLst>
        </pc:spChg>
        <pc:spChg chg="add mod">
          <ac:chgData name="Kenny" userId="193f64afb67cfd22" providerId="LiveId" clId="{9348BCB9-53E1-442F-8AEE-B868C261FBBA}" dt="2021-09-11T08:01:10.824" v="8655" actId="20577"/>
          <ac:spMkLst>
            <pc:docMk/>
            <pc:sldMk cId="1330781346" sldId="424"/>
            <ac:spMk id="16" creationId="{3BBCACF2-D374-4629-B0BA-77E0FA78FFCB}"/>
          </ac:spMkLst>
        </pc:spChg>
      </pc:sldChg>
      <pc:sldChg chg="addSp delSp modSp new mod">
        <pc:chgData name="Kenny" userId="193f64afb67cfd22" providerId="LiveId" clId="{9348BCB9-53E1-442F-8AEE-B868C261FBBA}" dt="2021-09-11T09:23:05.745" v="8888" actId="14100"/>
        <pc:sldMkLst>
          <pc:docMk/>
          <pc:sldMk cId="3874870484" sldId="425"/>
        </pc:sldMkLst>
        <pc:spChg chg="mod">
          <ac:chgData name="Kenny" userId="193f64afb67cfd22" providerId="LiveId" clId="{9348BCB9-53E1-442F-8AEE-B868C261FBBA}" dt="2021-09-11T08:03:11.891" v="8732" actId="14100"/>
          <ac:spMkLst>
            <pc:docMk/>
            <pc:sldMk cId="3874870484" sldId="425"/>
            <ac:spMk id="2" creationId="{93B266D1-A2C6-43A3-BFFA-5193BE240D74}"/>
          </ac:spMkLst>
        </pc:spChg>
        <pc:spChg chg="del">
          <ac:chgData name="Kenny" userId="193f64afb67cfd22" providerId="LiveId" clId="{9348BCB9-53E1-442F-8AEE-B868C261FBBA}" dt="2021-09-11T09:19:07.305" v="8733" actId="478"/>
          <ac:spMkLst>
            <pc:docMk/>
            <pc:sldMk cId="3874870484" sldId="425"/>
            <ac:spMk id="3" creationId="{0039120A-1FD8-4EB8-9887-F82D0A44A122}"/>
          </ac:spMkLst>
        </pc:spChg>
        <pc:spChg chg="add mod">
          <ac:chgData name="Kenny" userId="193f64afb67cfd22" providerId="LiveId" clId="{9348BCB9-53E1-442F-8AEE-B868C261FBBA}" dt="2021-09-11T09:21:14.549" v="8758" actId="14100"/>
          <ac:spMkLst>
            <pc:docMk/>
            <pc:sldMk cId="3874870484" sldId="425"/>
            <ac:spMk id="6" creationId="{1ECE0115-71F5-4A13-BA69-CE5C2ED1554A}"/>
          </ac:spMkLst>
        </pc:spChg>
        <pc:spChg chg="add mod">
          <ac:chgData name="Kenny" userId="193f64afb67cfd22" providerId="LiveId" clId="{9348BCB9-53E1-442F-8AEE-B868C261FBBA}" dt="2021-09-11T09:23:05.745" v="8888" actId="14100"/>
          <ac:spMkLst>
            <pc:docMk/>
            <pc:sldMk cId="3874870484" sldId="425"/>
            <ac:spMk id="7" creationId="{80419488-D2A4-48E0-8752-02D789B57992}"/>
          </ac:spMkLst>
        </pc:spChg>
        <pc:spChg chg="add mod">
          <ac:chgData name="Kenny" userId="193f64afb67cfd22" providerId="LiveId" clId="{9348BCB9-53E1-442F-8AEE-B868C261FBBA}" dt="2021-09-11T09:22:01.518" v="8852" actId="20577"/>
          <ac:spMkLst>
            <pc:docMk/>
            <pc:sldMk cId="3874870484" sldId="425"/>
            <ac:spMk id="8" creationId="{64175EE7-62B4-46B9-BD57-88DB88623576}"/>
          </ac:spMkLst>
        </pc:spChg>
        <pc:picChg chg="add mod">
          <ac:chgData name="Kenny" userId="193f64afb67cfd22" providerId="LiveId" clId="{9348BCB9-53E1-442F-8AEE-B868C261FBBA}" dt="2021-09-11T09:21:05.388" v="8753" actId="1076"/>
          <ac:picMkLst>
            <pc:docMk/>
            <pc:sldMk cId="3874870484" sldId="425"/>
            <ac:picMk id="5" creationId="{2CEE50C8-6F7F-4222-9F6F-7B103DE7B829}"/>
          </ac:picMkLst>
        </pc:picChg>
      </pc:sldChg>
      <pc:sldChg chg="addSp modSp new mod">
        <pc:chgData name="Kenny" userId="193f64afb67cfd22" providerId="LiveId" clId="{9348BCB9-53E1-442F-8AEE-B868C261FBBA}" dt="2021-09-11T09:24:11.867" v="8902" actId="1035"/>
        <pc:sldMkLst>
          <pc:docMk/>
          <pc:sldMk cId="1152152853" sldId="426"/>
        </pc:sldMkLst>
        <pc:spChg chg="add mod">
          <ac:chgData name="Kenny" userId="193f64afb67cfd22" providerId="LiveId" clId="{9348BCB9-53E1-442F-8AEE-B868C261FBBA}" dt="2021-09-11T09:22:58.047" v="8886" actId="1076"/>
          <ac:spMkLst>
            <pc:docMk/>
            <pc:sldMk cId="1152152853" sldId="426"/>
            <ac:spMk id="4" creationId="{346B5103-8075-46F3-B372-B49C322107AC}"/>
          </ac:spMkLst>
        </pc:spChg>
        <pc:spChg chg="add mod">
          <ac:chgData name="Kenny" userId="193f64afb67cfd22" providerId="LiveId" clId="{9348BCB9-53E1-442F-8AEE-B868C261FBBA}" dt="2021-09-11T09:23:17.171" v="8891" actId="14100"/>
          <ac:spMkLst>
            <pc:docMk/>
            <pc:sldMk cId="1152152853" sldId="426"/>
            <ac:spMk id="5" creationId="{F375621F-9DA2-4D36-B77E-7EFE886538B0}"/>
          </ac:spMkLst>
        </pc:spChg>
        <pc:spChg chg="add mod">
          <ac:chgData name="Kenny" userId="193f64afb67cfd22" providerId="LiveId" clId="{9348BCB9-53E1-442F-8AEE-B868C261FBBA}" dt="2021-09-11T09:24:11.867" v="8902" actId="1035"/>
          <ac:spMkLst>
            <pc:docMk/>
            <pc:sldMk cId="1152152853" sldId="426"/>
            <ac:spMk id="8" creationId="{A869E818-6D2F-4177-961F-7611FD29B700}"/>
          </ac:spMkLst>
        </pc:spChg>
        <pc:picChg chg="add mod">
          <ac:chgData name="Kenny" userId="193f64afb67cfd22" providerId="LiveId" clId="{9348BCB9-53E1-442F-8AEE-B868C261FBBA}" dt="2021-09-11T09:22:30.628" v="8856" actId="1076"/>
          <ac:picMkLst>
            <pc:docMk/>
            <pc:sldMk cId="1152152853" sldId="426"/>
            <ac:picMk id="3" creationId="{323BA06A-A5CF-4392-9195-73A0ED2F6553}"/>
          </ac:picMkLst>
        </pc:picChg>
        <pc:picChg chg="add mod">
          <ac:chgData name="Kenny" userId="193f64afb67cfd22" providerId="LiveId" clId="{9348BCB9-53E1-442F-8AEE-B868C261FBBA}" dt="2021-09-11T09:23:59.219" v="8895" actId="1076"/>
          <ac:picMkLst>
            <pc:docMk/>
            <pc:sldMk cId="1152152853" sldId="426"/>
            <ac:picMk id="7" creationId="{4CCC1097-8F13-44CF-BB4E-775848B22CA0}"/>
          </ac:picMkLst>
        </pc:picChg>
      </pc:sldChg>
      <pc:sldChg chg="addSp delSp modSp new mod">
        <pc:chgData name="Kenny" userId="193f64afb67cfd22" providerId="LiveId" clId="{9348BCB9-53E1-442F-8AEE-B868C261FBBA}" dt="2021-09-11T10:31:39.633" v="8985" actId="14100"/>
        <pc:sldMkLst>
          <pc:docMk/>
          <pc:sldMk cId="3441176518" sldId="427"/>
        </pc:sldMkLst>
        <pc:spChg chg="add mod">
          <ac:chgData name="Kenny" userId="193f64afb67cfd22" providerId="LiveId" clId="{9348BCB9-53E1-442F-8AEE-B868C261FBBA}" dt="2021-09-11T10:31:10.900" v="8926" actId="14100"/>
          <ac:spMkLst>
            <pc:docMk/>
            <pc:sldMk cId="3441176518" sldId="427"/>
            <ac:spMk id="4" creationId="{96D175ED-E7F7-42F4-8CC8-37F7FAF30F69}"/>
          </ac:spMkLst>
        </pc:spChg>
        <pc:spChg chg="add mod">
          <ac:chgData name="Kenny" userId="193f64afb67cfd22" providerId="LiveId" clId="{9348BCB9-53E1-442F-8AEE-B868C261FBBA}" dt="2021-09-11T10:30:52.131" v="8919" actId="14100"/>
          <ac:spMkLst>
            <pc:docMk/>
            <pc:sldMk cId="3441176518" sldId="427"/>
            <ac:spMk id="5" creationId="{281377EC-537B-4525-9059-BD58C91C7271}"/>
          </ac:spMkLst>
        </pc:spChg>
        <pc:spChg chg="add del mod">
          <ac:chgData name="Kenny" userId="193f64afb67cfd22" providerId="LiveId" clId="{9348BCB9-53E1-442F-8AEE-B868C261FBBA}" dt="2021-09-11T10:30:58.647" v="8922" actId="478"/>
          <ac:spMkLst>
            <pc:docMk/>
            <pc:sldMk cId="3441176518" sldId="427"/>
            <ac:spMk id="6" creationId="{84F82707-FFA7-4E44-AEB2-003E5F3A05A3}"/>
          </ac:spMkLst>
        </pc:spChg>
        <pc:spChg chg="add mod">
          <ac:chgData name="Kenny" userId="193f64afb67cfd22" providerId="LiveId" clId="{9348BCB9-53E1-442F-8AEE-B868C261FBBA}" dt="2021-09-11T10:31:39.633" v="8985" actId="14100"/>
          <ac:spMkLst>
            <pc:docMk/>
            <pc:sldMk cId="3441176518" sldId="427"/>
            <ac:spMk id="7" creationId="{31A02B1E-B1DA-490E-8829-936B3D2C0316}"/>
          </ac:spMkLst>
        </pc:spChg>
        <pc:picChg chg="add mod">
          <ac:chgData name="Kenny" userId="193f64afb67cfd22" providerId="LiveId" clId="{9348BCB9-53E1-442F-8AEE-B868C261FBBA}" dt="2021-09-11T10:30:42.836" v="8917" actId="1076"/>
          <ac:picMkLst>
            <pc:docMk/>
            <pc:sldMk cId="3441176518" sldId="427"/>
            <ac:picMk id="3" creationId="{A6127530-12B4-41D1-992C-70E38FE083F9}"/>
          </ac:picMkLst>
        </pc:picChg>
      </pc:sldChg>
      <pc:sldChg chg="addSp modSp new mod">
        <pc:chgData name="Kenny" userId="193f64afb67cfd22" providerId="LiveId" clId="{9348BCB9-53E1-442F-8AEE-B868C261FBBA}" dt="2021-09-13T01:57:41.026" v="9024" actId="1076"/>
        <pc:sldMkLst>
          <pc:docMk/>
          <pc:sldMk cId="4286803014" sldId="428"/>
        </pc:sldMkLst>
        <pc:spChg chg="add mod">
          <ac:chgData name="Kenny" userId="193f64afb67cfd22" providerId="LiveId" clId="{9348BCB9-53E1-442F-8AEE-B868C261FBBA}" dt="2021-09-13T01:52:58.854" v="8988"/>
          <ac:spMkLst>
            <pc:docMk/>
            <pc:sldMk cId="4286803014" sldId="428"/>
            <ac:spMk id="3" creationId="{E1E60D6B-49F4-45A5-9B9A-1B3D563A930A}"/>
          </ac:spMkLst>
        </pc:spChg>
        <pc:spChg chg="add mod">
          <ac:chgData name="Kenny" userId="193f64afb67cfd22" providerId="LiveId" clId="{9348BCB9-53E1-442F-8AEE-B868C261FBBA}" dt="2021-09-13T01:52:58.854" v="8988"/>
          <ac:spMkLst>
            <pc:docMk/>
            <pc:sldMk cId="4286803014" sldId="428"/>
            <ac:spMk id="4" creationId="{E6260BC1-846E-4DC5-855A-25780D0AA006}"/>
          </ac:spMkLst>
        </pc:spChg>
        <pc:spChg chg="add mod">
          <ac:chgData name="Kenny" userId="193f64afb67cfd22" providerId="LiveId" clId="{9348BCB9-53E1-442F-8AEE-B868C261FBBA}" dt="2021-09-13T01:57:24.461" v="9020" actId="14100"/>
          <ac:spMkLst>
            <pc:docMk/>
            <pc:sldMk cId="4286803014" sldId="428"/>
            <ac:spMk id="6" creationId="{D4E55C64-9B01-4E64-9B02-684A9FA6AD4E}"/>
          </ac:spMkLst>
        </pc:spChg>
        <pc:spChg chg="add mod">
          <ac:chgData name="Kenny" userId="193f64afb67cfd22" providerId="LiveId" clId="{9348BCB9-53E1-442F-8AEE-B868C261FBBA}" dt="2021-09-13T01:56:59.133" v="9012"/>
          <ac:spMkLst>
            <pc:docMk/>
            <pc:sldMk cId="4286803014" sldId="428"/>
            <ac:spMk id="13" creationId="{16FC60D0-2676-4074-9199-2C7F52F39F65}"/>
          </ac:spMkLst>
        </pc:spChg>
        <pc:spChg chg="add mod">
          <ac:chgData name="Kenny" userId="193f64afb67cfd22" providerId="LiveId" clId="{9348BCB9-53E1-442F-8AEE-B868C261FBBA}" dt="2021-09-13T01:57:37.952" v="9023" actId="1076"/>
          <ac:spMkLst>
            <pc:docMk/>
            <pc:sldMk cId="4286803014" sldId="428"/>
            <ac:spMk id="14" creationId="{1950FAE1-2F4A-4CC2-8B10-2F63E31E3AD6}"/>
          </ac:spMkLst>
        </pc:spChg>
        <pc:grpChg chg="add mod">
          <ac:chgData name="Kenny" userId="193f64afb67cfd22" providerId="LiveId" clId="{9348BCB9-53E1-442F-8AEE-B868C261FBBA}" dt="2021-09-13T01:52:58.854" v="8988"/>
          <ac:grpSpMkLst>
            <pc:docMk/>
            <pc:sldMk cId="4286803014" sldId="428"/>
            <ac:grpSpMk id="2" creationId="{5ADEC152-5D51-4547-94A0-15C1467DFEA7}"/>
          </ac:grpSpMkLst>
        </pc:grpChg>
        <pc:graphicFrameChg chg="add mod">
          <ac:chgData name="Kenny" userId="193f64afb67cfd22" providerId="LiveId" clId="{9348BCB9-53E1-442F-8AEE-B868C261FBBA}" dt="2021-09-13T01:55:24.594" v="8997" actId="1076"/>
          <ac:graphicFrameMkLst>
            <pc:docMk/>
            <pc:sldMk cId="4286803014" sldId="428"/>
            <ac:graphicFrameMk id="5" creationId="{7EC2E86D-472D-4A2E-AEC2-07FA9903C3F0}"/>
          </ac:graphicFrameMkLst>
        </pc:graphicFrameChg>
        <pc:picChg chg="add mod">
          <ac:chgData name="Kenny" userId="193f64afb67cfd22" providerId="LiveId" clId="{9348BCB9-53E1-442F-8AEE-B868C261FBBA}" dt="2021-09-13T01:57:33.696" v="9021" actId="1076"/>
          <ac:picMkLst>
            <pc:docMk/>
            <pc:sldMk cId="4286803014" sldId="428"/>
            <ac:picMk id="8" creationId="{BC76F0DC-2882-4426-B2BA-B3C3ACE69F5D}"/>
          </ac:picMkLst>
        </pc:picChg>
        <pc:picChg chg="add mod">
          <ac:chgData name="Kenny" userId="193f64afb67cfd22" providerId="LiveId" clId="{9348BCB9-53E1-442F-8AEE-B868C261FBBA}" dt="2021-09-13T01:57:41.026" v="9024" actId="1076"/>
          <ac:picMkLst>
            <pc:docMk/>
            <pc:sldMk cId="4286803014" sldId="428"/>
            <ac:picMk id="10" creationId="{74BAE227-1E22-4A27-B7C5-93936969B5FA}"/>
          </ac:picMkLst>
        </pc:picChg>
        <pc:picChg chg="add mod">
          <ac:chgData name="Kenny" userId="193f64afb67cfd22" providerId="LiveId" clId="{9348BCB9-53E1-442F-8AEE-B868C261FBBA}" dt="2021-09-13T01:56:15.943" v="9003" actId="1440"/>
          <ac:picMkLst>
            <pc:docMk/>
            <pc:sldMk cId="4286803014" sldId="428"/>
            <ac:picMk id="12" creationId="{2F56703F-4AEB-410E-9C71-6BC98BFB4E45}"/>
          </ac:picMkLst>
        </pc:picChg>
      </pc:sldChg>
      <pc:sldChg chg="addSp delSp modSp new mod">
        <pc:chgData name="Kenny" userId="193f64afb67cfd22" providerId="LiveId" clId="{9348BCB9-53E1-442F-8AEE-B868C261FBBA}" dt="2021-09-13T10:02:08.565" v="9159" actId="14100"/>
        <pc:sldMkLst>
          <pc:docMk/>
          <pc:sldMk cId="368156376" sldId="429"/>
        </pc:sldMkLst>
        <pc:spChg chg="mod">
          <ac:chgData name="Kenny" userId="193f64afb67cfd22" providerId="LiveId" clId="{9348BCB9-53E1-442F-8AEE-B868C261FBBA}" dt="2021-09-13T09:48:31.215" v="9097" actId="14100"/>
          <ac:spMkLst>
            <pc:docMk/>
            <pc:sldMk cId="368156376" sldId="429"/>
            <ac:spMk id="2" creationId="{12E41489-786B-4BAE-B45D-2B2C743ABE6B}"/>
          </ac:spMkLst>
        </pc:spChg>
        <pc:spChg chg="del">
          <ac:chgData name="Kenny" userId="193f64afb67cfd22" providerId="LiveId" clId="{9348BCB9-53E1-442F-8AEE-B868C261FBBA}" dt="2021-09-13T09:48:33.602" v="9098" actId="478"/>
          <ac:spMkLst>
            <pc:docMk/>
            <pc:sldMk cId="368156376" sldId="429"/>
            <ac:spMk id="3" creationId="{65CB3A76-EF36-4F8A-9608-59836B5D6EF0}"/>
          </ac:spMkLst>
        </pc:spChg>
        <pc:spChg chg="add mod">
          <ac:chgData name="Kenny" userId="193f64afb67cfd22" providerId="LiveId" clId="{9348BCB9-53E1-442F-8AEE-B868C261FBBA}" dt="2021-09-13T10:02:08.565" v="9159" actId="14100"/>
          <ac:spMkLst>
            <pc:docMk/>
            <pc:sldMk cId="368156376" sldId="429"/>
            <ac:spMk id="8" creationId="{9191D45F-C25B-498F-9BED-474259C3F7AD}"/>
          </ac:spMkLst>
        </pc:spChg>
        <pc:picChg chg="add mod">
          <ac:chgData name="Kenny" userId="193f64afb67cfd22" providerId="LiveId" clId="{9348BCB9-53E1-442F-8AEE-B868C261FBBA}" dt="2021-09-13T09:49:40.020" v="9107" actId="1076"/>
          <ac:picMkLst>
            <pc:docMk/>
            <pc:sldMk cId="368156376" sldId="429"/>
            <ac:picMk id="5" creationId="{58915F4E-52B2-42B2-B03D-3305A96C2328}"/>
          </ac:picMkLst>
        </pc:picChg>
        <pc:picChg chg="add mod">
          <ac:chgData name="Kenny" userId="193f64afb67cfd22" providerId="LiveId" clId="{9348BCB9-53E1-442F-8AEE-B868C261FBBA}" dt="2021-09-13T09:49:41.911" v="9108" actId="1076"/>
          <ac:picMkLst>
            <pc:docMk/>
            <pc:sldMk cId="368156376" sldId="429"/>
            <ac:picMk id="7" creationId="{CF54DB18-B75D-4150-B230-185D687E3C17}"/>
          </ac:picMkLst>
        </pc:picChg>
      </pc:sldChg>
      <pc:sldChg chg="new del">
        <pc:chgData name="Kenny" userId="193f64afb67cfd22" providerId="LiveId" clId="{9348BCB9-53E1-442F-8AEE-B868C261FBBA}" dt="2021-09-13T09:45:21.696" v="9026" actId="680"/>
        <pc:sldMkLst>
          <pc:docMk/>
          <pc:sldMk cId="4176288653" sldId="429"/>
        </pc:sldMkLst>
      </pc:sldChg>
      <pc:sldChg chg="addSp delSp modSp new mod">
        <pc:chgData name="Kenny" userId="193f64afb67cfd22" providerId="LiveId" clId="{9348BCB9-53E1-442F-8AEE-B868C261FBBA}" dt="2021-09-13T10:02:23.453" v="9177" actId="14100"/>
        <pc:sldMkLst>
          <pc:docMk/>
          <pc:sldMk cId="2529677792" sldId="430"/>
        </pc:sldMkLst>
        <pc:spChg chg="mod">
          <ac:chgData name="Kenny" userId="193f64afb67cfd22" providerId="LiveId" clId="{9348BCB9-53E1-442F-8AEE-B868C261FBBA}" dt="2021-09-13T09:50:42.657" v="9133" actId="20577"/>
          <ac:spMkLst>
            <pc:docMk/>
            <pc:sldMk cId="2529677792" sldId="430"/>
            <ac:spMk id="2" creationId="{002DB3B0-50CF-4688-8EC8-78375A34D159}"/>
          </ac:spMkLst>
        </pc:spChg>
        <pc:spChg chg="del">
          <ac:chgData name="Kenny" userId="193f64afb67cfd22" providerId="LiveId" clId="{9348BCB9-53E1-442F-8AEE-B868C261FBBA}" dt="2021-09-13T10:00:52.636" v="9134" actId="478"/>
          <ac:spMkLst>
            <pc:docMk/>
            <pc:sldMk cId="2529677792" sldId="430"/>
            <ac:spMk id="3" creationId="{7CDC8FBA-A17B-4E68-A82B-596FABCCA979}"/>
          </ac:spMkLst>
        </pc:spChg>
        <pc:spChg chg="add mod">
          <ac:chgData name="Kenny" userId="193f64afb67cfd22" providerId="LiveId" clId="{9348BCB9-53E1-442F-8AEE-B868C261FBBA}" dt="2021-09-13T10:02:23.453" v="9177" actId="14100"/>
          <ac:spMkLst>
            <pc:docMk/>
            <pc:sldMk cId="2529677792" sldId="430"/>
            <ac:spMk id="6" creationId="{739A8CE2-8956-4970-8DA2-488A12BB95CA}"/>
          </ac:spMkLst>
        </pc:spChg>
        <pc:picChg chg="add mod">
          <ac:chgData name="Kenny" userId="193f64afb67cfd22" providerId="LiveId" clId="{9348BCB9-53E1-442F-8AEE-B868C261FBBA}" dt="2021-09-13T10:01:40.690" v="9139" actId="108"/>
          <ac:picMkLst>
            <pc:docMk/>
            <pc:sldMk cId="2529677792" sldId="430"/>
            <ac:picMk id="5" creationId="{BBABD84E-CFD3-451A-BA77-2BFA54244F06}"/>
          </ac:picMkLst>
        </pc:picChg>
      </pc:sldChg>
      <pc:sldChg chg="addSp delSp modSp new mod">
        <pc:chgData name="Kenny" userId="193f64afb67cfd22" providerId="LiveId" clId="{9348BCB9-53E1-442F-8AEE-B868C261FBBA}" dt="2021-09-13T11:05:58.468" v="9295" actId="1076"/>
        <pc:sldMkLst>
          <pc:docMk/>
          <pc:sldMk cId="3090084467" sldId="431"/>
        </pc:sldMkLst>
        <pc:spChg chg="mod">
          <ac:chgData name="Kenny" userId="193f64afb67cfd22" providerId="LiveId" clId="{9348BCB9-53E1-442F-8AEE-B868C261FBBA}" dt="2021-09-13T10:03:14.159" v="9211" actId="14100"/>
          <ac:spMkLst>
            <pc:docMk/>
            <pc:sldMk cId="3090084467" sldId="431"/>
            <ac:spMk id="2" creationId="{76CA0123-F481-423E-AB96-13E48988BEF8}"/>
          </ac:spMkLst>
        </pc:spChg>
        <pc:spChg chg="del">
          <ac:chgData name="Kenny" userId="193f64afb67cfd22" providerId="LiveId" clId="{9348BCB9-53E1-442F-8AEE-B868C261FBBA}" dt="2021-09-13T11:04:00.217" v="9212" actId="478"/>
          <ac:spMkLst>
            <pc:docMk/>
            <pc:sldMk cId="3090084467" sldId="431"/>
            <ac:spMk id="3" creationId="{AF64C6CD-DBFA-4A90-8EDB-D5BB3526353C}"/>
          </ac:spMkLst>
        </pc:spChg>
        <pc:spChg chg="add mod">
          <ac:chgData name="Kenny" userId="193f64afb67cfd22" providerId="LiveId" clId="{9348BCB9-53E1-442F-8AEE-B868C261FBBA}" dt="2021-09-13T11:05:15.282" v="9224" actId="14100"/>
          <ac:spMkLst>
            <pc:docMk/>
            <pc:sldMk cId="3090084467" sldId="431"/>
            <ac:spMk id="8" creationId="{0DA975F5-9387-4698-9F78-ED7262777740}"/>
          </ac:spMkLst>
        </pc:spChg>
        <pc:spChg chg="add mod">
          <ac:chgData name="Kenny" userId="193f64afb67cfd22" providerId="LiveId" clId="{9348BCB9-53E1-442F-8AEE-B868C261FBBA}" dt="2021-09-13T11:05:58.468" v="9295" actId="1076"/>
          <ac:spMkLst>
            <pc:docMk/>
            <pc:sldMk cId="3090084467" sldId="431"/>
            <ac:spMk id="10" creationId="{41D74312-7F66-4965-B2A3-DEF99C1381EE}"/>
          </ac:spMkLst>
        </pc:spChg>
        <pc:picChg chg="add mod">
          <ac:chgData name="Kenny" userId="193f64afb67cfd22" providerId="LiveId" clId="{9348BCB9-53E1-442F-8AEE-B868C261FBBA}" dt="2021-09-13T11:04:55.698" v="9218" actId="108"/>
          <ac:picMkLst>
            <pc:docMk/>
            <pc:sldMk cId="3090084467" sldId="431"/>
            <ac:picMk id="5" creationId="{D964B13F-3C57-4C81-8728-F34FEA55BC5D}"/>
          </ac:picMkLst>
        </pc:picChg>
        <pc:picChg chg="add mod">
          <ac:chgData name="Kenny" userId="193f64afb67cfd22" providerId="LiveId" clId="{9348BCB9-53E1-442F-8AEE-B868C261FBBA}" dt="2021-09-13T11:04:57.804" v="9219" actId="108"/>
          <ac:picMkLst>
            <pc:docMk/>
            <pc:sldMk cId="3090084467" sldId="431"/>
            <ac:picMk id="7" creationId="{8AB07590-34E6-4D4B-A516-E5295CB97024}"/>
          </ac:picMkLst>
        </pc:picChg>
        <pc:picChg chg="add del mod">
          <ac:chgData name="Kenny" userId="193f64afb67cfd22" providerId="LiveId" clId="{9348BCB9-53E1-442F-8AEE-B868C261FBBA}" dt="2021-09-13T11:05:19.846" v="9226"/>
          <ac:picMkLst>
            <pc:docMk/>
            <pc:sldMk cId="3090084467" sldId="431"/>
            <ac:picMk id="9" creationId="{F72D8B87-7CAF-4A99-954E-E61E75C48954}"/>
          </ac:picMkLst>
        </pc:picChg>
      </pc:sldChg>
      <pc:sldChg chg="addSp modSp new mod">
        <pc:chgData name="Kenny" userId="193f64afb67cfd22" providerId="LiveId" clId="{9348BCB9-53E1-442F-8AEE-B868C261FBBA}" dt="2021-09-13T11:09:24.619" v="9417" actId="20577"/>
        <pc:sldMkLst>
          <pc:docMk/>
          <pc:sldMk cId="2397369388" sldId="432"/>
        </pc:sldMkLst>
        <pc:spChg chg="add mod">
          <ac:chgData name="Kenny" userId="193f64afb67cfd22" providerId="LiveId" clId="{9348BCB9-53E1-442F-8AEE-B868C261FBBA}" dt="2021-09-13T11:07:19.460" v="9308" actId="14100"/>
          <ac:spMkLst>
            <pc:docMk/>
            <pc:sldMk cId="2397369388" sldId="432"/>
            <ac:spMk id="6" creationId="{4B76FD26-D5FC-4345-91D1-EB91E7DCEBDE}"/>
          </ac:spMkLst>
        </pc:spChg>
        <pc:spChg chg="add mod">
          <ac:chgData name="Kenny" userId="193f64afb67cfd22" providerId="LiveId" clId="{9348BCB9-53E1-442F-8AEE-B868C261FBBA}" dt="2021-09-13T11:07:48.808" v="9316"/>
          <ac:spMkLst>
            <pc:docMk/>
            <pc:sldMk cId="2397369388" sldId="432"/>
            <ac:spMk id="7" creationId="{F858689A-A386-4F48-AC1C-47073AF78C38}"/>
          </ac:spMkLst>
        </pc:spChg>
        <pc:spChg chg="add mod">
          <ac:chgData name="Kenny" userId="193f64afb67cfd22" providerId="LiveId" clId="{9348BCB9-53E1-442F-8AEE-B868C261FBBA}" dt="2021-09-13T11:08:47.434" v="9365" actId="1076"/>
          <ac:spMkLst>
            <pc:docMk/>
            <pc:sldMk cId="2397369388" sldId="432"/>
            <ac:spMk id="8" creationId="{8872D5B2-729B-49AF-855C-5A88719C3D97}"/>
          </ac:spMkLst>
        </pc:spChg>
        <pc:spChg chg="add mod">
          <ac:chgData name="Kenny" userId="193f64afb67cfd22" providerId="LiveId" clId="{9348BCB9-53E1-442F-8AEE-B868C261FBBA}" dt="2021-09-13T11:09:24.619" v="9417" actId="20577"/>
          <ac:spMkLst>
            <pc:docMk/>
            <pc:sldMk cId="2397369388" sldId="432"/>
            <ac:spMk id="11" creationId="{C17FBC42-CDC9-40E5-9368-6084CA83C7DF}"/>
          </ac:spMkLst>
        </pc:spChg>
        <pc:picChg chg="add mod">
          <ac:chgData name="Kenny" userId="193f64afb67cfd22" providerId="LiveId" clId="{9348BCB9-53E1-442F-8AEE-B868C261FBBA}" dt="2021-09-13T11:07:04.389" v="9303" actId="1076"/>
          <ac:picMkLst>
            <pc:docMk/>
            <pc:sldMk cId="2397369388" sldId="432"/>
            <ac:picMk id="3" creationId="{5615271B-679A-47AD-B3CB-3103143F1EC4}"/>
          </ac:picMkLst>
        </pc:picChg>
        <pc:picChg chg="add mod modCrop">
          <ac:chgData name="Kenny" userId="193f64afb67cfd22" providerId="LiveId" clId="{9348BCB9-53E1-442F-8AEE-B868C261FBBA}" dt="2021-09-13T11:08:57.655" v="9368" actId="732"/>
          <ac:picMkLst>
            <pc:docMk/>
            <pc:sldMk cId="2397369388" sldId="432"/>
            <ac:picMk id="5" creationId="{9B8ED8C5-278E-432E-B28E-0F6B1F51648B}"/>
          </ac:picMkLst>
        </pc:picChg>
        <pc:picChg chg="add mod">
          <ac:chgData name="Kenny" userId="193f64afb67cfd22" providerId="LiveId" clId="{9348BCB9-53E1-442F-8AEE-B868C261FBBA}" dt="2021-09-13T11:09:02.152" v="9369" actId="108"/>
          <ac:picMkLst>
            <pc:docMk/>
            <pc:sldMk cId="2397369388" sldId="432"/>
            <ac:picMk id="10" creationId="{C2C582F3-BB86-4B9B-9AA2-642E075284F3}"/>
          </ac:picMkLst>
        </pc:picChg>
      </pc:sldChg>
      <pc:sldChg chg="new del">
        <pc:chgData name="Kenny" userId="193f64afb67cfd22" providerId="LiveId" clId="{9348BCB9-53E1-442F-8AEE-B868C261FBBA}" dt="2021-09-13T11:11:04.076" v="9418" actId="47"/>
        <pc:sldMkLst>
          <pc:docMk/>
          <pc:sldMk cId="1212532786" sldId="433"/>
        </pc:sldMkLst>
      </pc:sldChg>
      <pc:sldChg chg="add">
        <pc:chgData name="Kenny" userId="193f64afb67cfd22" providerId="LiveId" clId="{9348BCB9-53E1-442F-8AEE-B868C261FBBA}" dt="2021-09-17T09:38:10.372" v="9519"/>
        <pc:sldMkLst>
          <pc:docMk/>
          <pc:sldMk cId="2443547555" sldId="433"/>
        </pc:sldMkLst>
      </pc:sldChg>
      <pc:sldMasterChg chg="modSldLayout">
        <pc:chgData name="Kenny" userId="193f64afb67cfd22" providerId="LiveId" clId="{9348BCB9-53E1-442F-8AEE-B868C261FBBA}" dt="2021-09-11T06:41:11.558" v="8032" actId="478"/>
        <pc:sldMasterMkLst>
          <pc:docMk/>
          <pc:sldMasterMk cId="361490062" sldId="2147483648"/>
        </pc:sldMasterMkLst>
        <pc:sldLayoutChg chg="addSp delSp modSp mod">
          <pc:chgData name="Kenny" userId="193f64afb67cfd22" providerId="LiveId" clId="{9348BCB9-53E1-442F-8AEE-B868C261FBBA}" dt="2021-09-11T06:41:11.558" v="8032" actId="478"/>
          <pc:sldLayoutMkLst>
            <pc:docMk/>
            <pc:sldMasterMk cId="361490062" sldId="2147483648"/>
            <pc:sldLayoutMk cId="3494746977" sldId="2147483666"/>
          </pc:sldLayoutMkLst>
          <pc:spChg chg="mod">
            <ac:chgData name="Kenny" userId="193f64afb67cfd22" providerId="LiveId" clId="{9348BCB9-53E1-442F-8AEE-B868C261FBBA}" dt="2021-08-24T03:03:00.520" v="143" actId="20577"/>
            <ac:spMkLst>
              <pc:docMk/>
              <pc:sldMasterMk cId="361490062" sldId="2147483648"/>
              <pc:sldLayoutMk cId="3494746977" sldId="2147483666"/>
              <ac:spMk id="17" creationId="{48B855DF-408C-41AF-9CA3-1A0F80EFAA92}"/>
            </ac:spMkLst>
          </pc:spChg>
          <pc:spChg chg="mod">
            <ac:chgData name="Kenny" userId="193f64afb67cfd22" providerId="LiveId" clId="{9348BCB9-53E1-442F-8AEE-B868C261FBBA}" dt="2021-08-24T03:01:04.324" v="75" actId="1076"/>
            <ac:spMkLst>
              <pc:docMk/>
              <pc:sldMasterMk cId="361490062" sldId="2147483648"/>
              <pc:sldLayoutMk cId="3494746977" sldId="2147483666"/>
              <ac:spMk id="19" creationId="{B3404BC9-3959-48D9-8BDC-F341931019AA}"/>
            </ac:spMkLst>
          </pc:spChg>
          <pc:spChg chg="add mod">
            <ac:chgData name="Kenny" userId="193f64afb67cfd22" providerId="LiveId" clId="{9348BCB9-53E1-442F-8AEE-B868C261FBBA}" dt="2021-08-24T03:03:02.954" v="145" actId="20577"/>
            <ac:spMkLst>
              <pc:docMk/>
              <pc:sldMasterMk cId="361490062" sldId="2147483648"/>
              <pc:sldLayoutMk cId="3494746977" sldId="2147483666"/>
              <ac:spMk id="20" creationId="{8ED6510A-8F2D-4000-B9A7-A1DD51A098B5}"/>
            </ac:spMkLst>
          </pc:spChg>
          <pc:spChg chg="add mod">
            <ac:chgData name="Kenny" userId="193f64afb67cfd22" providerId="LiveId" clId="{9348BCB9-53E1-442F-8AEE-B868C261FBBA}" dt="2021-08-24T03:03:06.130" v="147" actId="20577"/>
            <ac:spMkLst>
              <pc:docMk/>
              <pc:sldMasterMk cId="361490062" sldId="2147483648"/>
              <pc:sldLayoutMk cId="3494746977" sldId="2147483666"/>
              <ac:spMk id="21" creationId="{9CC9C021-1ABE-445A-A48F-F15ECFE1FF01}"/>
            </ac:spMkLst>
          </pc:spChg>
          <pc:spChg chg="add mod">
            <ac:chgData name="Kenny" userId="193f64afb67cfd22" providerId="LiveId" clId="{9348BCB9-53E1-442F-8AEE-B868C261FBBA}" dt="2021-08-24T03:01:24.878" v="77" actId="1076"/>
            <ac:spMkLst>
              <pc:docMk/>
              <pc:sldMasterMk cId="361490062" sldId="2147483648"/>
              <pc:sldLayoutMk cId="3494746977" sldId="2147483666"/>
              <ac:spMk id="24" creationId="{810DBA7F-4E1D-4CBD-B107-13F892B302F0}"/>
            </ac:spMkLst>
          </pc:spChg>
          <pc:spChg chg="add mod">
            <ac:chgData name="Kenny" userId="193f64afb67cfd22" providerId="LiveId" clId="{9348BCB9-53E1-442F-8AEE-B868C261FBBA}" dt="2021-08-24T03:01:24.878" v="77" actId="1076"/>
            <ac:spMkLst>
              <pc:docMk/>
              <pc:sldMasterMk cId="361490062" sldId="2147483648"/>
              <pc:sldLayoutMk cId="3494746977" sldId="2147483666"/>
              <ac:spMk id="25" creationId="{70F0D84C-B80E-474D-A4D9-B8B04A617DA0}"/>
            </ac:spMkLst>
          </pc:spChg>
          <pc:spChg chg="add del mod">
            <ac:chgData name="Kenny" userId="193f64afb67cfd22" providerId="LiveId" clId="{9348BCB9-53E1-442F-8AEE-B868C261FBBA}" dt="2021-09-11T06:41:11.558" v="8032" actId="478"/>
            <ac:spMkLst>
              <pc:docMk/>
              <pc:sldMasterMk cId="361490062" sldId="2147483648"/>
              <pc:sldLayoutMk cId="3494746977" sldId="2147483666"/>
              <ac:spMk id="26" creationId="{FBFFB1E6-8050-49D6-A8D9-65353D9E2FA1}"/>
            </ac:spMkLst>
          </pc:spChg>
          <pc:spChg chg="add del mod">
            <ac:chgData name="Kenny" userId="193f64afb67cfd22" providerId="LiveId" clId="{9348BCB9-53E1-442F-8AEE-B868C261FBBA}" dt="2021-09-11T06:41:11.558" v="8032" actId="478"/>
            <ac:spMkLst>
              <pc:docMk/>
              <pc:sldMasterMk cId="361490062" sldId="2147483648"/>
              <pc:sldLayoutMk cId="3494746977" sldId="2147483666"/>
              <ac:spMk id="28" creationId="{C9CDBF41-4B96-43B0-BFAC-DA1A6DFF955C}"/>
            </ac:spMkLst>
          </pc:spChg>
          <pc:spChg chg="mod">
            <ac:chgData name="Kenny" userId="193f64afb67cfd22" providerId="LiveId" clId="{9348BCB9-53E1-442F-8AEE-B868C261FBBA}" dt="2021-08-24T03:01:04.324" v="75" actId="1076"/>
            <ac:spMkLst>
              <pc:docMk/>
              <pc:sldMasterMk cId="361490062" sldId="2147483648"/>
              <pc:sldLayoutMk cId="3494746977" sldId="2147483666"/>
              <ac:spMk id="56" creationId="{00000000-0000-0000-0000-000000000000}"/>
            </ac:spMkLst>
          </pc:spChg>
          <pc:spChg chg="mod">
            <ac:chgData name="Kenny" userId="193f64afb67cfd22" providerId="LiveId" clId="{9348BCB9-53E1-442F-8AEE-B868C261FBBA}" dt="2021-08-24T03:01:04.324" v="75" actId="1076"/>
            <ac:spMkLst>
              <pc:docMk/>
              <pc:sldMasterMk cId="361490062" sldId="2147483648"/>
              <pc:sldLayoutMk cId="3494746977" sldId="2147483666"/>
              <ac:spMk id="57" creationId="{00000000-0000-0000-0000-000000000000}"/>
            </ac:spMkLst>
          </pc:spChg>
          <pc:spChg chg="mod">
            <ac:chgData name="Kenny" userId="193f64afb67cfd22" providerId="LiveId" clId="{9348BCB9-53E1-442F-8AEE-B868C261FBBA}" dt="2021-08-24T03:01:04.324" v="75" actId="1076"/>
            <ac:spMkLst>
              <pc:docMk/>
              <pc:sldMasterMk cId="361490062" sldId="2147483648"/>
              <pc:sldLayoutMk cId="3494746977" sldId="2147483666"/>
              <ac:spMk id="58" creationId="{00000000-0000-0000-0000-000000000000}"/>
            </ac:spMkLst>
          </pc:spChg>
          <pc:spChg chg="mod">
            <ac:chgData name="Kenny" userId="193f64afb67cfd22" providerId="LiveId" clId="{9348BCB9-53E1-442F-8AEE-B868C261FBBA}" dt="2021-08-24T03:01:04.324" v="75" actId="1076"/>
            <ac:spMkLst>
              <pc:docMk/>
              <pc:sldMasterMk cId="361490062" sldId="2147483648"/>
              <pc:sldLayoutMk cId="3494746977" sldId="2147483666"/>
              <ac:spMk id="59" creationId="{00000000-0000-0000-0000-000000000000}"/>
            </ac:spMkLst>
          </pc:spChg>
          <pc:spChg chg="mod">
            <ac:chgData name="Kenny" userId="193f64afb67cfd22" providerId="LiveId" clId="{9348BCB9-53E1-442F-8AEE-B868C261FBBA}" dt="2021-08-24T03:01:04.324" v="75" actId="1076"/>
            <ac:spMkLst>
              <pc:docMk/>
              <pc:sldMasterMk cId="361490062" sldId="2147483648"/>
              <pc:sldLayoutMk cId="3494746977" sldId="2147483666"/>
              <ac:spMk id="67" creationId="{00000000-0000-0000-0000-000000000000}"/>
            </ac:spMkLst>
          </pc:spChg>
          <pc:spChg chg="mod">
            <ac:chgData name="Kenny" userId="193f64afb67cfd22" providerId="LiveId" clId="{9348BCB9-53E1-442F-8AEE-B868C261FBBA}" dt="2021-08-24T03:01:04.324" v="75" actId="1076"/>
            <ac:spMkLst>
              <pc:docMk/>
              <pc:sldMasterMk cId="361490062" sldId="2147483648"/>
              <pc:sldLayoutMk cId="3494746977" sldId="2147483666"/>
              <ac:spMk id="68" creationId="{00000000-0000-0000-0000-000000000000}"/>
            </ac:spMkLst>
          </pc:spChg>
          <pc:spChg chg="mod">
            <ac:chgData name="Kenny" userId="193f64afb67cfd22" providerId="LiveId" clId="{9348BCB9-53E1-442F-8AEE-B868C261FBBA}" dt="2021-08-24T03:01:04.324" v="75" actId="1076"/>
            <ac:spMkLst>
              <pc:docMk/>
              <pc:sldMasterMk cId="361490062" sldId="2147483648"/>
              <pc:sldLayoutMk cId="3494746977" sldId="2147483666"/>
              <ac:spMk id="69" creationId="{00000000-0000-0000-0000-000000000000}"/>
            </ac:spMkLst>
          </pc:spChg>
          <pc:spChg chg="mod">
            <ac:chgData name="Kenny" userId="193f64afb67cfd22" providerId="LiveId" clId="{9348BCB9-53E1-442F-8AEE-B868C261FBBA}" dt="2021-08-24T03:01:04.324" v="75" actId="1076"/>
            <ac:spMkLst>
              <pc:docMk/>
              <pc:sldMasterMk cId="361490062" sldId="2147483648"/>
              <pc:sldLayoutMk cId="3494746977" sldId="2147483666"/>
              <ac:spMk id="70" creationId="{00000000-0000-0000-0000-000000000000}"/>
            </ac:spMkLst>
          </pc:spChg>
          <pc:cxnChg chg="mod">
            <ac:chgData name="Kenny" userId="193f64afb67cfd22" providerId="LiveId" clId="{9348BCB9-53E1-442F-8AEE-B868C261FBBA}" dt="2021-08-24T03:01:04.324" v="75" actId="1076"/>
            <ac:cxnSpMkLst>
              <pc:docMk/>
              <pc:sldMasterMk cId="361490062" sldId="2147483648"/>
              <pc:sldLayoutMk cId="3494746977" sldId="2147483666"/>
              <ac:cxnSpMk id="16" creationId="{00000000-0000-0000-0000-000000000000}"/>
            </ac:cxnSpMkLst>
          </pc:cxnChg>
          <pc:cxnChg chg="mod">
            <ac:chgData name="Kenny" userId="193f64afb67cfd22" providerId="LiveId" clId="{9348BCB9-53E1-442F-8AEE-B868C261FBBA}" dt="2021-08-24T03:01:04.324" v="75" actId="1076"/>
            <ac:cxnSpMkLst>
              <pc:docMk/>
              <pc:sldMasterMk cId="361490062" sldId="2147483648"/>
              <pc:sldLayoutMk cId="3494746977" sldId="2147483666"/>
              <ac:cxnSpMk id="18" creationId="{C8C03CEA-BB29-4A06-A8F4-8AF5B1E4417D}"/>
            </ac:cxnSpMkLst>
          </pc:cxnChg>
          <pc:cxnChg chg="add mod">
            <ac:chgData name="Kenny" userId="193f64afb67cfd22" providerId="LiveId" clId="{9348BCB9-53E1-442F-8AEE-B868C261FBBA}" dt="2021-08-24T03:01:24.878" v="77" actId="1076"/>
            <ac:cxnSpMkLst>
              <pc:docMk/>
              <pc:sldMasterMk cId="361490062" sldId="2147483648"/>
              <pc:sldLayoutMk cId="3494746977" sldId="2147483666"/>
              <ac:cxnSpMk id="22" creationId="{B8990440-9177-4200-9DB6-668393BE057B}"/>
            </ac:cxnSpMkLst>
          </pc:cxnChg>
          <pc:cxnChg chg="add mod">
            <ac:chgData name="Kenny" userId="193f64afb67cfd22" providerId="LiveId" clId="{9348BCB9-53E1-442F-8AEE-B868C261FBBA}" dt="2021-08-24T03:01:24.878" v="77" actId="1076"/>
            <ac:cxnSpMkLst>
              <pc:docMk/>
              <pc:sldMasterMk cId="361490062" sldId="2147483648"/>
              <pc:sldLayoutMk cId="3494746977" sldId="2147483666"/>
              <ac:cxnSpMk id="23" creationId="{78865141-4D27-4A99-AF38-54FB970CD957}"/>
            </ac:cxnSpMkLst>
          </pc:cxnChg>
          <pc:cxnChg chg="add del mod">
            <ac:chgData name="Kenny" userId="193f64afb67cfd22" providerId="LiveId" clId="{9348BCB9-53E1-442F-8AEE-B868C261FBBA}" dt="2021-09-11T06:41:11.558" v="8032" actId="478"/>
            <ac:cxnSpMkLst>
              <pc:docMk/>
              <pc:sldMasterMk cId="361490062" sldId="2147483648"/>
              <pc:sldLayoutMk cId="3494746977" sldId="2147483666"/>
              <ac:cxnSpMk id="27" creationId="{CB54590B-D1C3-4875-9036-3E7F56F949B0}"/>
            </ac:cxnSpMkLst>
          </pc:cxnChg>
          <pc:cxnChg chg="mod">
            <ac:chgData name="Kenny" userId="193f64afb67cfd22" providerId="LiveId" clId="{9348BCB9-53E1-442F-8AEE-B868C261FBBA}" dt="2021-08-24T03:01:04.324" v="75" actId="1076"/>
            <ac:cxnSpMkLst>
              <pc:docMk/>
              <pc:sldMasterMk cId="361490062" sldId="2147483648"/>
              <pc:sldLayoutMk cId="3494746977" sldId="2147483666"/>
              <ac:cxnSpMk id="62" creationId="{00000000-0000-0000-0000-000000000000}"/>
            </ac:cxnSpMkLst>
          </pc:cxnChg>
          <pc:cxnChg chg="mod">
            <ac:chgData name="Kenny" userId="193f64afb67cfd22" providerId="LiveId" clId="{9348BCB9-53E1-442F-8AEE-B868C261FBBA}" dt="2021-08-24T03:01:04.324" v="75" actId="1076"/>
            <ac:cxnSpMkLst>
              <pc:docMk/>
              <pc:sldMasterMk cId="361490062" sldId="2147483648"/>
              <pc:sldLayoutMk cId="3494746977" sldId="2147483666"/>
              <ac:cxnSpMk id="63" creationId="{00000000-0000-0000-0000-000000000000}"/>
            </ac:cxnSpMkLst>
          </pc:cxnChg>
          <pc:cxnChg chg="mod">
            <ac:chgData name="Kenny" userId="193f64afb67cfd22" providerId="LiveId" clId="{9348BCB9-53E1-442F-8AEE-B868C261FBBA}" dt="2021-08-24T03:01:04.324" v="75" actId="1076"/>
            <ac:cxnSpMkLst>
              <pc:docMk/>
              <pc:sldMasterMk cId="361490062" sldId="2147483648"/>
              <pc:sldLayoutMk cId="3494746977" sldId="2147483666"/>
              <ac:cxnSpMk id="64" creationId="{00000000-0000-0000-0000-000000000000}"/>
            </ac:cxnSpMkLst>
          </pc:cxnChg>
        </pc:sldLayoutChg>
        <pc:sldLayoutChg chg="addSp delSp modSp">
          <pc:chgData name="Kenny" userId="193f64afb67cfd22" providerId="LiveId" clId="{9348BCB9-53E1-442F-8AEE-B868C261FBBA}" dt="2021-08-31T03:29:58.816" v="4791" actId="11529"/>
          <pc:sldLayoutMkLst>
            <pc:docMk/>
            <pc:sldMasterMk cId="361490062" sldId="2147483648"/>
            <pc:sldLayoutMk cId="2473952172" sldId="2147483668"/>
          </pc:sldLayoutMkLst>
          <pc:spChg chg="add del">
            <ac:chgData name="Kenny" userId="193f64afb67cfd22" providerId="LiveId" clId="{9348BCB9-53E1-442F-8AEE-B868C261FBBA}" dt="2021-08-31T03:29:58.816" v="4791" actId="11529"/>
            <ac:spMkLst>
              <pc:docMk/>
              <pc:sldMasterMk cId="361490062" sldId="2147483648"/>
              <pc:sldLayoutMk cId="2473952172" sldId="2147483668"/>
              <ac:spMk id="2" creationId="{107C5148-1FB3-4EED-B517-41D81A6F19EE}"/>
            </ac:spMkLst>
          </pc:spChg>
          <pc:spChg chg="add mod">
            <ac:chgData name="Kenny" userId="193f64afb67cfd22" providerId="LiveId" clId="{9348BCB9-53E1-442F-8AEE-B868C261FBBA}" dt="2021-08-31T03:29:58.816" v="4791" actId="11529"/>
            <ac:spMkLst>
              <pc:docMk/>
              <pc:sldMasterMk cId="361490062" sldId="2147483648"/>
              <pc:sldLayoutMk cId="2473952172" sldId="2147483668"/>
              <ac:spMk id="3" creationId="{E75EC063-3422-4687-BF10-51030689D45D}"/>
            </ac:spMkLst>
          </pc:spChg>
        </pc:sldLayoutChg>
        <pc:sldLayoutChg chg="addSp delSp modSp">
          <pc:chgData name="Kenny" userId="193f64afb67cfd22" providerId="LiveId" clId="{9348BCB9-53E1-442F-8AEE-B868C261FBBA}" dt="2021-08-31T03:30:16.199" v="4792" actId="11529"/>
          <pc:sldLayoutMkLst>
            <pc:docMk/>
            <pc:sldMasterMk cId="361490062" sldId="2147483648"/>
            <pc:sldLayoutMk cId="3580527688" sldId="2147483669"/>
          </pc:sldLayoutMkLst>
          <pc:spChg chg="add del">
            <ac:chgData name="Kenny" userId="193f64afb67cfd22" providerId="LiveId" clId="{9348BCB9-53E1-442F-8AEE-B868C261FBBA}" dt="2021-08-31T03:30:16.199" v="4792" actId="11529"/>
            <ac:spMkLst>
              <pc:docMk/>
              <pc:sldMasterMk cId="361490062" sldId="2147483648"/>
              <pc:sldLayoutMk cId="3580527688" sldId="2147483669"/>
              <ac:spMk id="2" creationId="{6BD1B5E8-D326-4C72-953B-93E7D914E18E}"/>
            </ac:spMkLst>
          </pc:spChg>
          <pc:spChg chg="add mod">
            <ac:chgData name="Kenny" userId="193f64afb67cfd22" providerId="LiveId" clId="{9348BCB9-53E1-442F-8AEE-B868C261FBBA}" dt="2021-08-31T03:30:16.199" v="4792" actId="11529"/>
            <ac:spMkLst>
              <pc:docMk/>
              <pc:sldMasterMk cId="361490062" sldId="2147483648"/>
              <pc:sldLayoutMk cId="3580527688" sldId="2147483669"/>
              <ac:spMk id="3" creationId="{096A82F7-2B92-4316-A56F-51D16A085E6E}"/>
            </ac:spMkLst>
          </pc:spChg>
        </pc:sldLayoutChg>
      </pc:sldMasterChg>
    </pc:docChg>
  </pc:docChgLst>
  <pc:docChgLst>
    <pc:chgData name="Kenny" userId="193f64afb67cfd22" providerId="LiveId" clId="{1A9C0E24-E442-4A2F-8F78-FE4A7895EF3B}"/>
    <pc:docChg chg="undo custSel addSld delSld modSld">
      <pc:chgData name="Kenny" userId="193f64afb67cfd22" providerId="LiveId" clId="{1A9C0E24-E442-4A2F-8F78-FE4A7895EF3B}" dt="2022-11-22T09:08:36.651" v="714" actId="47"/>
      <pc:docMkLst>
        <pc:docMk/>
      </pc:docMkLst>
      <pc:sldChg chg="del">
        <pc:chgData name="Kenny" userId="193f64afb67cfd22" providerId="LiveId" clId="{1A9C0E24-E442-4A2F-8F78-FE4A7895EF3B}" dt="2022-11-22T09:08:36.651" v="714" actId="47"/>
        <pc:sldMkLst>
          <pc:docMk/>
          <pc:sldMk cId="1750707404" sldId="260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107633850" sldId="262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3253719648" sldId="338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1233971179" sldId="344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1036494997" sldId="437"/>
        </pc:sldMkLst>
      </pc:sldChg>
      <pc:sldChg chg="modSp del mod">
        <pc:chgData name="Kenny" userId="193f64afb67cfd22" providerId="LiveId" clId="{1A9C0E24-E442-4A2F-8F78-FE4A7895EF3B}" dt="2022-11-22T09:08:36.651" v="714" actId="47"/>
        <pc:sldMkLst>
          <pc:docMk/>
          <pc:sldMk cId="4017842334" sldId="439"/>
        </pc:sldMkLst>
        <pc:spChg chg="mod">
          <ac:chgData name="Kenny" userId="193f64afb67cfd22" providerId="LiveId" clId="{1A9C0E24-E442-4A2F-8F78-FE4A7895EF3B}" dt="2022-11-05T09:26:51.359" v="5"/>
          <ac:spMkLst>
            <pc:docMk/>
            <pc:sldMk cId="4017842334" sldId="439"/>
            <ac:spMk id="3" creationId="{B95F438D-C1DC-8D0B-1AD7-0876DE4CF69B}"/>
          </ac:spMkLst>
        </pc:spChg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3116749536" sldId="440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2799763070" sldId="441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3228583285" sldId="442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835945128" sldId="443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2910015630" sldId="444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20686272" sldId="445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3865508911" sldId="446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3303032293" sldId="447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3160545322" sldId="448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2097104773" sldId="449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1047454528" sldId="450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3037795120" sldId="451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415432138" sldId="452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2285426143" sldId="453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931229883" sldId="454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744560167" sldId="455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1060953303" sldId="456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658448129" sldId="457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1145454493" sldId="458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3539537586" sldId="459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1474046021" sldId="460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1899728704" sldId="461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328653197" sldId="462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3158676224" sldId="463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939118163" sldId="464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37738913" sldId="465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1613650775" sldId="466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4093936339" sldId="467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1662540839" sldId="468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1430646196" sldId="469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1938604991" sldId="470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2530972989" sldId="471"/>
        </pc:sldMkLst>
      </pc:sldChg>
      <pc:sldChg chg="delSp modSp del mod">
        <pc:chgData name="Kenny" userId="193f64afb67cfd22" providerId="LiveId" clId="{1A9C0E24-E442-4A2F-8F78-FE4A7895EF3B}" dt="2022-11-22T09:08:36.651" v="714" actId="47"/>
        <pc:sldMkLst>
          <pc:docMk/>
          <pc:sldMk cId="3557856941" sldId="472"/>
        </pc:sldMkLst>
        <pc:spChg chg="mod">
          <ac:chgData name="Kenny" userId="193f64afb67cfd22" providerId="LiveId" clId="{1A9C0E24-E442-4A2F-8F78-FE4A7895EF3B}" dt="2022-11-16T05:47:31.732" v="708" actId="1076"/>
          <ac:spMkLst>
            <pc:docMk/>
            <pc:sldMk cId="3557856941" sldId="472"/>
            <ac:spMk id="24" creationId="{6DA134E0-53DE-D4F0-7C6A-FF478A28AC1F}"/>
          </ac:spMkLst>
        </pc:spChg>
        <pc:spChg chg="mod">
          <ac:chgData name="Kenny" userId="193f64afb67cfd22" providerId="LiveId" clId="{1A9C0E24-E442-4A2F-8F78-FE4A7895EF3B}" dt="2022-11-16T05:35:15.192" v="604" actId="1076"/>
          <ac:spMkLst>
            <pc:docMk/>
            <pc:sldMk cId="3557856941" sldId="472"/>
            <ac:spMk id="26" creationId="{2C88DF3D-5D4E-EEA6-2636-87DE6897C133}"/>
          </ac:spMkLst>
        </pc:spChg>
        <pc:spChg chg="mod">
          <ac:chgData name="Kenny" userId="193f64afb67cfd22" providerId="LiveId" clId="{1A9C0E24-E442-4A2F-8F78-FE4A7895EF3B}" dt="2022-11-16T05:47:36.602" v="709" actId="1076"/>
          <ac:spMkLst>
            <pc:docMk/>
            <pc:sldMk cId="3557856941" sldId="472"/>
            <ac:spMk id="27" creationId="{5DC7FC09-2651-6960-89D1-86EB3E1749B3}"/>
          </ac:spMkLst>
        </pc:spChg>
        <pc:picChg chg="mod">
          <ac:chgData name="Kenny" userId="193f64afb67cfd22" providerId="LiveId" clId="{1A9C0E24-E442-4A2F-8F78-FE4A7895EF3B}" dt="2022-11-16T05:35:05.751" v="602" actId="1076"/>
          <ac:picMkLst>
            <pc:docMk/>
            <pc:sldMk cId="3557856941" sldId="472"/>
            <ac:picMk id="3" creationId="{570E5540-FCCB-3D64-11D6-5FA838234B29}"/>
          </ac:picMkLst>
        </pc:picChg>
        <pc:picChg chg="mod">
          <ac:chgData name="Kenny" userId="193f64afb67cfd22" providerId="LiveId" clId="{1A9C0E24-E442-4A2F-8F78-FE4A7895EF3B}" dt="2022-11-16T05:34:51.002" v="600" actId="1076"/>
          <ac:picMkLst>
            <pc:docMk/>
            <pc:sldMk cId="3557856941" sldId="472"/>
            <ac:picMk id="5" creationId="{CC6BC7F8-283E-28A6-BD93-8C3440C2AA31}"/>
          </ac:picMkLst>
        </pc:picChg>
        <pc:picChg chg="mod">
          <ac:chgData name="Kenny" userId="193f64afb67cfd22" providerId="LiveId" clId="{1A9C0E24-E442-4A2F-8F78-FE4A7895EF3B}" dt="2022-11-16T05:35:10.041" v="603" actId="1076"/>
          <ac:picMkLst>
            <pc:docMk/>
            <pc:sldMk cId="3557856941" sldId="472"/>
            <ac:picMk id="7" creationId="{28BABBB1-08D4-FF7C-F820-58C4B6C4A0CE}"/>
          </ac:picMkLst>
        </pc:picChg>
        <pc:picChg chg="mod ord">
          <ac:chgData name="Kenny" userId="193f64afb67cfd22" providerId="LiveId" clId="{1A9C0E24-E442-4A2F-8F78-FE4A7895EF3B}" dt="2022-11-16T05:47:45.634" v="713"/>
          <ac:picMkLst>
            <pc:docMk/>
            <pc:sldMk cId="3557856941" sldId="472"/>
            <ac:picMk id="13" creationId="{2DE41702-D08D-2BAA-9A2D-3EE02D34E13D}"/>
          </ac:picMkLst>
        </pc:picChg>
        <pc:picChg chg="mod">
          <ac:chgData name="Kenny" userId="193f64afb67cfd22" providerId="LiveId" clId="{1A9C0E24-E442-4A2F-8F78-FE4A7895EF3B}" dt="2022-11-16T05:47:31.732" v="708" actId="1076"/>
          <ac:picMkLst>
            <pc:docMk/>
            <pc:sldMk cId="3557856941" sldId="472"/>
            <ac:picMk id="29" creationId="{06B28E96-0310-4C3A-6725-75B16C2E4AA8}"/>
          </ac:picMkLst>
        </pc:picChg>
        <pc:cxnChg chg="del mod">
          <ac:chgData name="Kenny" userId="193f64afb67cfd22" providerId="LiveId" clId="{1A9C0E24-E442-4A2F-8F78-FE4A7895EF3B}" dt="2022-11-16T05:35:29.137" v="606" actId="478"/>
          <ac:cxnSpMkLst>
            <pc:docMk/>
            <pc:sldMk cId="3557856941" sldId="472"/>
            <ac:cxnSpMk id="15" creationId="{2FB45D47-8020-E38C-5A33-2C6E8C7048C1}"/>
          </ac:cxnSpMkLst>
        </pc:cxnChg>
        <pc:cxnChg chg="del mod">
          <ac:chgData name="Kenny" userId="193f64afb67cfd22" providerId="LiveId" clId="{1A9C0E24-E442-4A2F-8F78-FE4A7895EF3B}" dt="2022-11-16T05:35:29.137" v="606" actId="478"/>
          <ac:cxnSpMkLst>
            <pc:docMk/>
            <pc:sldMk cId="3557856941" sldId="472"/>
            <ac:cxnSpMk id="17" creationId="{451328D6-26D6-A335-B0B4-2CBCE8B77437}"/>
          </ac:cxnSpMkLst>
        </pc:cxnChg>
      </pc:sldChg>
      <pc:sldChg chg="addSp modSp del mod">
        <pc:chgData name="Kenny" userId="193f64afb67cfd22" providerId="LiveId" clId="{1A9C0E24-E442-4A2F-8F78-FE4A7895EF3B}" dt="2022-11-22T09:08:36.651" v="714" actId="47"/>
        <pc:sldMkLst>
          <pc:docMk/>
          <pc:sldMk cId="2646556276" sldId="473"/>
        </pc:sldMkLst>
        <pc:spChg chg="add mod">
          <ac:chgData name="Kenny" userId="193f64afb67cfd22" providerId="LiveId" clId="{1A9C0E24-E442-4A2F-8F78-FE4A7895EF3B}" dt="2022-11-16T05:47:18.007" v="706" actId="1076"/>
          <ac:spMkLst>
            <pc:docMk/>
            <pc:sldMk cId="2646556276" sldId="473"/>
            <ac:spMk id="2" creationId="{D8C5FAED-808D-04A0-ED97-00CF8EE5CC08}"/>
          </ac:spMkLst>
        </pc:spChg>
        <pc:picChg chg="mod">
          <ac:chgData name="Kenny" userId="193f64afb67cfd22" providerId="LiveId" clId="{1A9C0E24-E442-4A2F-8F78-FE4A7895EF3B}" dt="2022-11-16T05:35:39.365" v="608" actId="1076"/>
          <ac:picMkLst>
            <pc:docMk/>
            <pc:sldMk cId="2646556276" sldId="473"/>
            <ac:picMk id="3" creationId="{0F8409FB-A2FB-43F2-F184-B0990DABC6CE}"/>
          </ac:picMkLst>
        </pc:picChg>
        <pc:picChg chg="mod">
          <ac:chgData name="Kenny" userId="193f64afb67cfd22" providerId="LiveId" clId="{1A9C0E24-E442-4A2F-8F78-FE4A7895EF3B}" dt="2022-11-16T05:47:14.185" v="705" actId="1076"/>
          <ac:picMkLst>
            <pc:docMk/>
            <pc:sldMk cId="2646556276" sldId="473"/>
            <ac:picMk id="9" creationId="{374ACEE2-1E85-793A-FD2F-4E8A6E745E5E}"/>
          </ac:picMkLst>
        </pc:picChg>
        <pc:picChg chg="mod">
          <ac:chgData name="Kenny" userId="193f64afb67cfd22" providerId="LiveId" clId="{1A9C0E24-E442-4A2F-8F78-FE4A7895EF3B}" dt="2022-11-16T05:47:10.725" v="704" actId="1076"/>
          <ac:picMkLst>
            <pc:docMk/>
            <pc:sldMk cId="2646556276" sldId="473"/>
            <ac:picMk id="11" creationId="{ED6AB246-6D28-AE01-B25A-7E58E7E5E04D}"/>
          </ac:picMkLst>
        </pc:picChg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1606740970" sldId="474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4161310179" sldId="475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2941865921" sldId="482"/>
        </pc:sldMkLst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2603076920" sldId="483"/>
        </pc:sldMkLst>
      </pc:sldChg>
      <pc:sldChg chg="modSp mod">
        <pc:chgData name="Kenny" userId="193f64afb67cfd22" providerId="LiveId" clId="{1A9C0E24-E442-4A2F-8F78-FE4A7895EF3B}" dt="2022-11-07T10:26:20.015" v="8" actId="20577"/>
        <pc:sldMkLst>
          <pc:docMk/>
          <pc:sldMk cId="907389201" sldId="485"/>
        </pc:sldMkLst>
        <pc:spChg chg="mod">
          <ac:chgData name="Kenny" userId="193f64afb67cfd22" providerId="LiveId" clId="{1A9C0E24-E442-4A2F-8F78-FE4A7895EF3B}" dt="2022-11-07T10:26:20.015" v="8" actId="20577"/>
          <ac:spMkLst>
            <pc:docMk/>
            <pc:sldMk cId="907389201" sldId="485"/>
            <ac:spMk id="2" creationId="{17E2C0C0-2965-530E-0EBD-0ED7FED230A7}"/>
          </ac:spMkLst>
        </pc:spChg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1220011894" sldId="486"/>
        </pc:sldMkLst>
      </pc:sldChg>
      <pc:sldChg chg="modSp mod">
        <pc:chgData name="Kenny" userId="193f64afb67cfd22" providerId="LiveId" clId="{1A9C0E24-E442-4A2F-8F78-FE4A7895EF3B}" dt="2022-11-07T10:26:28.521" v="9" actId="20577"/>
        <pc:sldMkLst>
          <pc:docMk/>
          <pc:sldMk cId="749265845" sldId="487"/>
        </pc:sldMkLst>
        <pc:spChg chg="mod">
          <ac:chgData name="Kenny" userId="193f64afb67cfd22" providerId="LiveId" clId="{1A9C0E24-E442-4A2F-8F78-FE4A7895EF3B}" dt="2022-11-07T10:26:28.521" v="9" actId="20577"/>
          <ac:spMkLst>
            <pc:docMk/>
            <pc:sldMk cId="749265845" sldId="487"/>
            <ac:spMk id="2" creationId="{17E2C0C0-2965-530E-0EBD-0ED7FED230A7}"/>
          </ac:spMkLst>
        </pc:spChg>
      </pc:sldChg>
      <pc:sldChg chg="delSp modSp mod">
        <pc:chgData name="Kenny" userId="193f64afb67cfd22" providerId="LiveId" clId="{1A9C0E24-E442-4A2F-8F78-FE4A7895EF3B}" dt="2022-11-07T10:26:16.199" v="7" actId="1076"/>
        <pc:sldMkLst>
          <pc:docMk/>
          <pc:sldMk cId="3780616557" sldId="493"/>
        </pc:sldMkLst>
        <pc:picChg chg="mod">
          <ac:chgData name="Kenny" userId="193f64afb67cfd22" providerId="LiveId" clId="{1A9C0E24-E442-4A2F-8F78-FE4A7895EF3B}" dt="2022-11-07T10:26:16.199" v="7" actId="1076"/>
          <ac:picMkLst>
            <pc:docMk/>
            <pc:sldMk cId="3780616557" sldId="493"/>
            <ac:picMk id="3" creationId="{EC9C9D76-F160-E38E-B2E4-DF815F4FE542}"/>
          </ac:picMkLst>
        </pc:picChg>
        <pc:picChg chg="del">
          <ac:chgData name="Kenny" userId="193f64afb67cfd22" providerId="LiveId" clId="{1A9C0E24-E442-4A2F-8F78-FE4A7895EF3B}" dt="2022-11-07T10:26:12.595" v="6" actId="478"/>
          <ac:picMkLst>
            <pc:docMk/>
            <pc:sldMk cId="3780616557" sldId="493"/>
            <ac:picMk id="5" creationId="{7A12975F-15D5-9079-AB56-3EB37E69C333}"/>
          </ac:picMkLst>
        </pc:picChg>
      </pc:sldChg>
      <pc:sldChg chg="del">
        <pc:chgData name="Kenny" userId="193f64afb67cfd22" providerId="LiveId" clId="{1A9C0E24-E442-4A2F-8F78-FE4A7895EF3B}" dt="2022-11-22T09:08:36.651" v="714" actId="47"/>
        <pc:sldMkLst>
          <pc:docMk/>
          <pc:sldMk cId="1540035699" sldId="497"/>
        </pc:sldMkLst>
      </pc:sldChg>
      <pc:sldChg chg="addSp modSp new mod">
        <pc:chgData name="Kenny" userId="193f64afb67cfd22" providerId="LiveId" clId="{1A9C0E24-E442-4A2F-8F78-FE4A7895EF3B}" dt="2022-11-07T10:39:24.275" v="414"/>
        <pc:sldMkLst>
          <pc:docMk/>
          <pc:sldMk cId="3645539569" sldId="517"/>
        </pc:sldMkLst>
        <pc:spChg chg="add mod">
          <ac:chgData name="Kenny" userId="193f64afb67cfd22" providerId="LiveId" clId="{1A9C0E24-E442-4A2F-8F78-FE4A7895EF3B}" dt="2022-11-07T10:39:24.275" v="414"/>
          <ac:spMkLst>
            <pc:docMk/>
            <pc:sldMk cId="3645539569" sldId="517"/>
            <ac:spMk id="5" creationId="{733B3DAE-EE59-0786-9313-AD2DC753CCFE}"/>
          </ac:spMkLst>
        </pc:spChg>
        <pc:picChg chg="add">
          <ac:chgData name="Kenny" userId="193f64afb67cfd22" providerId="LiveId" clId="{1A9C0E24-E442-4A2F-8F78-FE4A7895EF3B}" dt="2022-11-07T10:26:57.543" v="11" actId="22"/>
          <ac:picMkLst>
            <pc:docMk/>
            <pc:sldMk cId="3645539569" sldId="517"/>
            <ac:picMk id="3" creationId="{12A67334-CBCC-8B4D-D166-0871569B0443}"/>
          </ac:picMkLst>
        </pc:picChg>
      </pc:sldChg>
      <pc:sldChg chg="addSp modSp new mod modAnim modNotesTx">
        <pc:chgData name="Kenny" userId="193f64afb67cfd22" providerId="LiveId" clId="{1A9C0E24-E442-4A2F-8F78-FE4A7895EF3B}" dt="2022-11-07T10:31:46.763" v="140" actId="1035"/>
        <pc:sldMkLst>
          <pc:docMk/>
          <pc:sldMk cId="4199353433" sldId="518"/>
        </pc:sldMkLst>
        <pc:spChg chg="add mod">
          <ac:chgData name="Kenny" userId="193f64afb67cfd22" providerId="LiveId" clId="{1A9C0E24-E442-4A2F-8F78-FE4A7895EF3B}" dt="2022-11-07T10:31:32.974" v="129" actId="1076"/>
          <ac:spMkLst>
            <pc:docMk/>
            <pc:sldMk cId="4199353433" sldId="518"/>
            <ac:spMk id="6" creationId="{92AF7CFF-A236-7965-ACF1-7C2BE019C2CC}"/>
          </ac:spMkLst>
        </pc:spChg>
        <pc:spChg chg="add mod">
          <ac:chgData name="Kenny" userId="193f64afb67cfd22" providerId="LiveId" clId="{1A9C0E24-E442-4A2F-8F78-FE4A7895EF3B}" dt="2022-11-07T10:31:20.203" v="127" actId="1076"/>
          <ac:spMkLst>
            <pc:docMk/>
            <pc:sldMk cId="4199353433" sldId="518"/>
            <ac:spMk id="7" creationId="{9CCB6319-0952-A82F-C2CF-2ACC662D3735}"/>
          </ac:spMkLst>
        </pc:spChg>
        <pc:spChg chg="add mod">
          <ac:chgData name="Kenny" userId="193f64afb67cfd22" providerId="LiveId" clId="{1A9C0E24-E442-4A2F-8F78-FE4A7895EF3B}" dt="2022-11-07T10:31:46.763" v="140" actId="1035"/>
          <ac:spMkLst>
            <pc:docMk/>
            <pc:sldMk cId="4199353433" sldId="518"/>
            <ac:spMk id="10" creationId="{81AE53C2-ECA0-1DF7-631A-FE79460C9A60}"/>
          </ac:spMkLst>
        </pc:spChg>
        <pc:picChg chg="add mod modCrop">
          <ac:chgData name="Kenny" userId="193f64afb67cfd22" providerId="LiveId" clId="{1A9C0E24-E442-4A2F-8F78-FE4A7895EF3B}" dt="2022-11-07T10:31:32.974" v="129" actId="1076"/>
          <ac:picMkLst>
            <pc:docMk/>
            <pc:sldMk cId="4199353433" sldId="518"/>
            <ac:picMk id="3" creationId="{A5291F06-60AE-B52B-EB79-42D30E491D78}"/>
          </ac:picMkLst>
        </pc:picChg>
        <pc:picChg chg="add mod">
          <ac:chgData name="Kenny" userId="193f64afb67cfd22" providerId="LiveId" clId="{1A9C0E24-E442-4A2F-8F78-FE4A7895EF3B}" dt="2022-11-07T10:31:20.203" v="127" actId="1076"/>
          <ac:picMkLst>
            <pc:docMk/>
            <pc:sldMk cId="4199353433" sldId="518"/>
            <ac:picMk id="5" creationId="{78DB9F23-3F7E-DEEF-274A-E084642389EB}"/>
          </ac:picMkLst>
        </pc:picChg>
        <pc:picChg chg="add mod">
          <ac:chgData name="Kenny" userId="193f64afb67cfd22" providerId="LiveId" clId="{1A9C0E24-E442-4A2F-8F78-FE4A7895EF3B}" dt="2022-11-07T10:28:59.747" v="27" actId="571"/>
          <ac:picMkLst>
            <pc:docMk/>
            <pc:sldMk cId="4199353433" sldId="518"/>
            <ac:picMk id="8" creationId="{BF11C0E1-0A6E-7153-47CE-252BF68D8922}"/>
          </ac:picMkLst>
        </pc:picChg>
      </pc:sldChg>
      <pc:sldChg chg="addSp delSp modSp new mod modAnim modNotesTx">
        <pc:chgData name="Kenny" userId="193f64afb67cfd22" providerId="LiveId" clId="{1A9C0E24-E442-4A2F-8F78-FE4A7895EF3B}" dt="2022-11-07T10:38:48.482" v="389"/>
        <pc:sldMkLst>
          <pc:docMk/>
          <pc:sldMk cId="988457931" sldId="519"/>
        </pc:sldMkLst>
        <pc:spChg chg="add mod">
          <ac:chgData name="Kenny" userId="193f64afb67cfd22" providerId="LiveId" clId="{1A9C0E24-E442-4A2F-8F78-FE4A7895EF3B}" dt="2022-11-07T10:32:11.963" v="150" actId="1035"/>
          <ac:spMkLst>
            <pc:docMk/>
            <pc:sldMk cId="988457931" sldId="519"/>
            <ac:spMk id="3" creationId="{46153F05-7898-8D20-DB47-11AD93D7E8BC}"/>
          </ac:spMkLst>
        </pc:spChg>
        <pc:spChg chg="add mod">
          <ac:chgData name="Kenny" userId="193f64afb67cfd22" providerId="LiveId" clId="{1A9C0E24-E442-4A2F-8F78-FE4A7895EF3B}" dt="2022-11-07T10:33:30.070" v="195" actId="1035"/>
          <ac:spMkLst>
            <pc:docMk/>
            <pc:sldMk cId="988457931" sldId="519"/>
            <ac:spMk id="6" creationId="{B1F4F80B-2E98-6033-F9C0-6FE207D19AAA}"/>
          </ac:spMkLst>
        </pc:spChg>
        <pc:spChg chg="add mod">
          <ac:chgData name="Kenny" userId="193f64afb67cfd22" providerId="LiveId" clId="{1A9C0E24-E442-4A2F-8F78-FE4A7895EF3B}" dt="2022-11-07T10:33:37.324" v="205" actId="1037"/>
          <ac:spMkLst>
            <pc:docMk/>
            <pc:sldMk cId="988457931" sldId="519"/>
            <ac:spMk id="7" creationId="{3BD2A788-22AD-C1F7-409B-F994F32984EC}"/>
          </ac:spMkLst>
        </pc:spChg>
        <pc:spChg chg="add mod">
          <ac:chgData name="Kenny" userId="193f64afb67cfd22" providerId="LiveId" clId="{1A9C0E24-E442-4A2F-8F78-FE4A7895EF3B}" dt="2022-11-07T10:33:43.806" v="208" actId="14100"/>
          <ac:spMkLst>
            <pc:docMk/>
            <pc:sldMk cId="988457931" sldId="519"/>
            <ac:spMk id="8" creationId="{F7C10143-0976-47E6-69B5-4156B5C40CAF}"/>
          </ac:spMkLst>
        </pc:spChg>
        <pc:spChg chg="add mod">
          <ac:chgData name="Kenny" userId="193f64afb67cfd22" providerId="LiveId" clId="{1A9C0E24-E442-4A2F-8F78-FE4A7895EF3B}" dt="2022-11-07T10:34:24.625" v="218" actId="1036"/>
          <ac:spMkLst>
            <pc:docMk/>
            <pc:sldMk cId="988457931" sldId="519"/>
            <ac:spMk id="11" creationId="{92DFF30F-D59C-89DE-5AD6-01A33C1003D5}"/>
          </ac:spMkLst>
        </pc:spChg>
        <pc:spChg chg="add mod">
          <ac:chgData name="Kenny" userId="193f64afb67cfd22" providerId="LiveId" clId="{1A9C0E24-E442-4A2F-8F78-FE4A7895EF3B}" dt="2022-11-07T10:35:01.196" v="251" actId="14100"/>
          <ac:spMkLst>
            <pc:docMk/>
            <pc:sldMk cId="988457931" sldId="519"/>
            <ac:spMk id="12" creationId="{5D77BA0D-5398-3F34-62C1-21A1122EAB5E}"/>
          </ac:spMkLst>
        </pc:spChg>
        <pc:spChg chg="add mod">
          <ac:chgData name="Kenny" userId="193f64afb67cfd22" providerId="LiveId" clId="{1A9C0E24-E442-4A2F-8F78-FE4A7895EF3B}" dt="2022-11-07T10:38:21.166" v="316" actId="14100"/>
          <ac:spMkLst>
            <pc:docMk/>
            <pc:sldMk cId="988457931" sldId="519"/>
            <ac:spMk id="13" creationId="{177D8916-39D0-ED58-FF03-AC6549742546}"/>
          </ac:spMkLst>
        </pc:spChg>
        <pc:spChg chg="add del mod">
          <ac:chgData name="Kenny" userId="193f64afb67cfd22" providerId="LiveId" clId="{1A9C0E24-E442-4A2F-8F78-FE4A7895EF3B}" dt="2022-11-07T10:38:18.709" v="313"/>
          <ac:spMkLst>
            <pc:docMk/>
            <pc:sldMk cId="988457931" sldId="519"/>
            <ac:spMk id="14" creationId="{E5D7AE7C-F8A3-4660-2A62-8014E249DB72}"/>
          </ac:spMkLst>
        </pc:spChg>
        <pc:spChg chg="add del mod">
          <ac:chgData name="Kenny" userId="193f64afb67cfd22" providerId="LiveId" clId="{1A9C0E24-E442-4A2F-8F78-FE4A7895EF3B}" dt="2022-11-07T10:38:17.555" v="312"/>
          <ac:spMkLst>
            <pc:docMk/>
            <pc:sldMk cId="988457931" sldId="519"/>
            <ac:spMk id="15" creationId="{074E7F81-EB66-E55B-F4E8-130E9EF79D24}"/>
          </ac:spMkLst>
        </pc:spChg>
        <pc:spChg chg="add del mod">
          <ac:chgData name="Kenny" userId="193f64afb67cfd22" providerId="LiveId" clId="{1A9C0E24-E442-4A2F-8F78-FE4A7895EF3B}" dt="2022-11-07T10:38:20.511" v="315"/>
          <ac:spMkLst>
            <pc:docMk/>
            <pc:sldMk cId="988457931" sldId="519"/>
            <ac:spMk id="16" creationId="{E4EE7C67-7A40-B5C9-05CE-1A6F0A77E3B8}"/>
          </ac:spMkLst>
        </pc:spChg>
        <pc:spChg chg="add mod">
          <ac:chgData name="Kenny" userId="193f64afb67cfd22" providerId="LiveId" clId="{1A9C0E24-E442-4A2F-8F78-FE4A7895EF3B}" dt="2022-11-07T10:38:48.482" v="389"/>
          <ac:spMkLst>
            <pc:docMk/>
            <pc:sldMk cId="988457931" sldId="519"/>
            <ac:spMk id="18" creationId="{A6B0B0C7-ED0A-5767-03D3-507B8C5539B2}"/>
          </ac:spMkLst>
        </pc:spChg>
        <pc:picChg chg="add mod">
          <ac:chgData name="Kenny" userId="193f64afb67cfd22" providerId="LiveId" clId="{1A9C0E24-E442-4A2F-8F78-FE4A7895EF3B}" dt="2022-11-07T10:32:02.928" v="144" actId="1076"/>
          <ac:picMkLst>
            <pc:docMk/>
            <pc:sldMk cId="988457931" sldId="519"/>
            <ac:picMk id="2" creationId="{C5BCBFC4-0112-862D-F99B-2AF6F0812CCD}"/>
          </ac:picMkLst>
        </pc:picChg>
        <pc:picChg chg="add mod modCrop">
          <ac:chgData name="Kenny" userId="193f64afb67cfd22" providerId="LiveId" clId="{1A9C0E24-E442-4A2F-8F78-FE4A7895EF3B}" dt="2022-11-07T10:33:13.510" v="168" actId="1076"/>
          <ac:picMkLst>
            <pc:docMk/>
            <pc:sldMk cId="988457931" sldId="519"/>
            <ac:picMk id="5" creationId="{77E89D07-2FD7-FCFD-0537-00869A177A0E}"/>
          </ac:picMkLst>
        </pc:picChg>
        <pc:picChg chg="add mod">
          <ac:chgData name="Kenny" userId="193f64afb67cfd22" providerId="LiveId" clId="{1A9C0E24-E442-4A2F-8F78-FE4A7895EF3B}" dt="2022-11-07T10:34:16.356" v="212" actId="1076"/>
          <ac:picMkLst>
            <pc:docMk/>
            <pc:sldMk cId="988457931" sldId="519"/>
            <ac:picMk id="10" creationId="{90D376DA-4341-C7F0-6B6C-E765076992F4}"/>
          </ac:picMkLst>
        </pc:picChg>
      </pc:sldChg>
      <pc:sldChg chg="addSp modSp new mod modNotesTx">
        <pc:chgData name="Kenny" userId="193f64afb67cfd22" providerId="LiveId" clId="{1A9C0E24-E442-4A2F-8F78-FE4A7895EF3B}" dt="2022-11-07T10:41:17.217" v="594" actId="14100"/>
        <pc:sldMkLst>
          <pc:docMk/>
          <pc:sldMk cId="4075664760" sldId="520"/>
        </pc:sldMkLst>
        <pc:spChg chg="add mod">
          <ac:chgData name="Kenny" userId="193f64afb67cfd22" providerId="LiveId" clId="{1A9C0E24-E442-4A2F-8F78-FE4A7895EF3B}" dt="2022-11-07T10:41:17.217" v="594" actId="14100"/>
          <ac:spMkLst>
            <pc:docMk/>
            <pc:sldMk cId="4075664760" sldId="520"/>
            <ac:spMk id="7" creationId="{5EB7D7C2-9751-3B16-40A7-485F63E0D012}"/>
          </ac:spMkLst>
        </pc:spChg>
        <pc:picChg chg="add mod">
          <ac:chgData name="Kenny" userId="193f64afb67cfd22" providerId="LiveId" clId="{1A9C0E24-E442-4A2F-8F78-FE4A7895EF3B}" dt="2022-11-07T10:39:59.148" v="418" actId="1076"/>
          <ac:picMkLst>
            <pc:docMk/>
            <pc:sldMk cId="4075664760" sldId="520"/>
            <ac:picMk id="3" creationId="{B3EA1154-5B78-890A-9B8F-DD993114BFCF}"/>
          </ac:picMkLst>
        </pc:picChg>
        <pc:picChg chg="add mod">
          <ac:chgData name="Kenny" userId="193f64afb67cfd22" providerId="LiveId" clId="{1A9C0E24-E442-4A2F-8F78-FE4A7895EF3B}" dt="2022-11-07T10:40:38.274" v="420" actId="1076"/>
          <ac:picMkLst>
            <pc:docMk/>
            <pc:sldMk cId="4075664760" sldId="520"/>
            <ac:picMk id="5" creationId="{15D5D940-9CED-3943-74B5-A0D431202E92}"/>
          </ac:picMkLst>
        </pc:picChg>
      </pc:sldChg>
    </pc:docChg>
  </pc:docChgLst>
  <pc:docChgLst>
    <pc:chgData name="Kenny" userId="193f64afb67cfd22" providerId="LiveId" clId="{1EF1AD4B-1058-43BE-835F-C92D44A16D0A}"/>
    <pc:docChg chg="undo custSel addSld delSld modSld modMainMaster">
      <pc:chgData name="Kenny" userId="193f64afb67cfd22" providerId="LiveId" clId="{1EF1AD4B-1058-43BE-835F-C92D44A16D0A}" dt="2021-08-20T04:06:45.503" v="3962" actId="2696"/>
      <pc:docMkLst>
        <pc:docMk/>
      </pc:docMkLst>
      <pc:sldChg chg="modSp mod">
        <pc:chgData name="Kenny" userId="193f64afb67cfd22" providerId="LiveId" clId="{1EF1AD4B-1058-43BE-835F-C92D44A16D0A}" dt="2021-08-17T03:57:07.784" v="12" actId="120"/>
        <pc:sldMkLst>
          <pc:docMk/>
          <pc:sldMk cId="1750707404" sldId="260"/>
        </pc:sldMkLst>
        <pc:spChg chg="mod">
          <ac:chgData name="Kenny" userId="193f64afb67cfd22" providerId="LiveId" clId="{1EF1AD4B-1058-43BE-835F-C92D44A16D0A}" dt="2021-08-17T03:57:07.784" v="12" actId="120"/>
          <ac:spMkLst>
            <pc:docMk/>
            <pc:sldMk cId="1750707404" sldId="260"/>
            <ac:spMk id="2" creationId="{00000000-0000-0000-0000-000000000000}"/>
          </ac:spMkLst>
        </pc:spChg>
      </pc:sldChg>
      <pc:sldChg chg="addSp modSp mod">
        <pc:chgData name="Kenny" userId="193f64afb67cfd22" providerId="LiveId" clId="{1EF1AD4B-1058-43BE-835F-C92D44A16D0A}" dt="2021-08-20T03:57:55.475" v="3895" actId="14100"/>
        <pc:sldMkLst>
          <pc:docMk/>
          <pc:sldMk cId="3214876710" sldId="261"/>
        </pc:sldMkLst>
        <pc:spChg chg="mod">
          <ac:chgData name="Kenny" userId="193f64afb67cfd22" providerId="LiveId" clId="{1EF1AD4B-1058-43BE-835F-C92D44A16D0A}" dt="2021-08-17T05:01:17.745" v="33" actId="14100"/>
          <ac:spMkLst>
            <pc:docMk/>
            <pc:sldMk cId="3214876710" sldId="261"/>
            <ac:spMk id="8" creationId="{00000000-0000-0000-0000-000000000000}"/>
          </ac:spMkLst>
        </pc:spChg>
        <pc:spChg chg="mod">
          <ac:chgData name="Kenny" userId="193f64afb67cfd22" providerId="LiveId" clId="{1EF1AD4B-1058-43BE-835F-C92D44A16D0A}" dt="2021-08-17T05:01:26.046" v="42" actId="20577"/>
          <ac:spMkLst>
            <pc:docMk/>
            <pc:sldMk cId="3214876710" sldId="261"/>
            <ac:spMk id="9" creationId="{00000000-0000-0000-0000-000000000000}"/>
          </ac:spMkLst>
        </pc:spChg>
        <pc:spChg chg="mod">
          <ac:chgData name="Kenny" userId="193f64afb67cfd22" providerId="LiveId" clId="{1EF1AD4B-1058-43BE-835F-C92D44A16D0A}" dt="2021-08-17T05:01:31.672" v="48" actId="20577"/>
          <ac:spMkLst>
            <pc:docMk/>
            <pc:sldMk cId="3214876710" sldId="261"/>
            <ac:spMk id="10" creationId="{00000000-0000-0000-0000-000000000000}"/>
          </ac:spMkLst>
        </pc:spChg>
        <pc:spChg chg="mod">
          <ac:chgData name="Kenny" userId="193f64afb67cfd22" providerId="LiveId" clId="{1EF1AD4B-1058-43BE-835F-C92D44A16D0A}" dt="2021-08-20T03:50:34.913" v="3833" actId="20577"/>
          <ac:spMkLst>
            <pc:docMk/>
            <pc:sldMk cId="3214876710" sldId="261"/>
            <ac:spMk id="11" creationId="{00000000-0000-0000-0000-000000000000}"/>
          </ac:spMkLst>
        </pc:spChg>
        <pc:spChg chg="add mod">
          <ac:chgData name="Kenny" userId="193f64afb67cfd22" providerId="LiveId" clId="{1EF1AD4B-1058-43BE-835F-C92D44A16D0A}" dt="2021-08-17T05:02:58.790" v="147" actId="20577"/>
          <ac:spMkLst>
            <pc:docMk/>
            <pc:sldMk cId="3214876710" sldId="261"/>
            <ac:spMk id="12" creationId="{2773484B-5ABC-4561-9F37-3A8254AFB8E9}"/>
          </ac:spMkLst>
        </pc:spChg>
        <pc:spChg chg="add mod">
          <ac:chgData name="Kenny" userId="193f64afb67cfd22" providerId="LiveId" clId="{1EF1AD4B-1058-43BE-835F-C92D44A16D0A}" dt="2021-08-20T03:57:55.475" v="3895" actId="14100"/>
          <ac:spMkLst>
            <pc:docMk/>
            <pc:sldMk cId="3214876710" sldId="261"/>
            <ac:spMk id="13" creationId="{7959F547-2F3E-49F9-95CE-F6C206DB10D0}"/>
          </ac:spMkLst>
        </pc:spChg>
      </pc:sldChg>
      <pc:sldChg chg="addSp delSp modSp mod">
        <pc:chgData name="Kenny" userId="193f64afb67cfd22" providerId="LiveId" clId="{1EF1AD4B-1058-43BE-835F-C92D44A16D0A}" dt="2021-08-20T03:42:56.640" v="3804" actId="1076"/>
        <pc:sldMkLst>
          <pc:docMk/>
          <pc:sldMk cId="107633850" sldId="262"/>
        </pc:sldMkLst>
        <pc:spChg chg="mod">
          <ac:chgData name="Kenny" userId="193f64afb67cfd22" providerId="LiveId" clId="{1EF1AD4B-1058-43BE-835F-C92D44A16D0A}" dt="2021-08-17T05:03:20.520" v="164"/>
          <ac:spMkLst>
            <pc:docMk/>
            <pc:sldMk cId="107633850" sldId="262"/>
            <ac:spMk id="4" creationId="{00000000-0000-0000-0000-000000000000}"/>
          </ac:spMkLst>
        </pc:spChg>
        <pc:picChg chg="add del mod">
          <ac:chgData name="Kenny" userId="193f64afb67cfd22" providerId="LiveId" clId="{1EF1AD4B-1058-43BE-835F-C92D44A16D0A}" dt="2021-08-17T05:04:37.756" v="171" actId="478"/>
          <ac:picMkLst>
            <pc:docMk/>
            <pc:sldMk cId="107633850" sldId="262"/>
            <ac:picMk id="6" creationId="{71E96FC6-8B24-4963-9D86-AAED25F3DC7E}"/>
          </ac:picMkLst>
        </pc:picChg>
        <pc:picChg chg="add del mod">
          <ac:chgData name="Kenny" userId="193f64afb67cfd22" providerId="LiveId" clId="{1EF1AD4B-1058-43BE-835F-C92D44A16D0A}" dt="2021-08-17T05:05:15.907" v="177" actId="478"/>
          <ac:picMkLst>
            <pc:docMk/>
            <pc:sldMk cId="107633850" sldId="262"/>
            <ac:picMk id="8" creationId="{E4EDDF50-78EB-43A1-B41D-B19C13879D5C}"/>
          </ac:picMkLst>
        </pc:picChg>
        <pc:picChg chg="add mod">
          <ac:chgData name="Kenny" userId="193f64afb67cfd22" providerId="LiveId" clId="{1EF1AD4B-1058-43BE-835F-C92D44A16D0A}" dt="2021-08-20T03:42:56.640" v="3804" actId="1076"/>
          <ac:picMkLst>
            <pc:docMk/>
            <pc:sldMk cId="107633850" sldId="262"/>
            <ac:picMk id="10" creationId="{63E97BF9-E6E4-41C2-BE70-B7AB4D7FBD8C}"/>
          </ac:picMkLst>
        </pc:picChg>
      </pc:sldChg>
      <pc:sldChg chg="add del">
        <pc:chgData name="Kenny" userId="193f64afb67cfd22" providerId="LiveId" clId="{1EF1AD4B-1058-43BE-835F-C92D44A16D0A}" dt="2021-08-20T03:53:21.911" v="3862" actId="47"/>
        <pc:sldMkLst>
          <pc:docMk/>
          <pc:sldMk cId="889191802" sldId="276"/>
        </pc:sldMkLst>
      </pc:sldChg>
      <pc:sldChg chg="del">
        <pc:chgData name="Kenny" userId="193f64afb67cfd22" providerId="LiveId" clId="{1EF1AD4B-1058-43BE-835F-C92D44A16D0A}" dt="2021-08-20T03:53:15.209" v="3860" actId="2696"/>
        <pc:sldMkLst>
          <pc:docMk/>
          <pc:sldMk cId="3130265081" sldId="276"/>
        </pc:sldMkLst>
      </pc:sldChg>
      <pc:sldChg chg="del">
        <pc:chgData name="Kenny" userId="193f64afb67cfd22" providerId="LiveId" clId="{1EF1AD4B-1058-43BE-835F-C92D44A16D0A}" dt="2021-08-17T03:57:52.985" v="17" actId="2696"/>
        <pc:sldMkLst>
          <pc:docMk/>
          <pc:sldMk cId="3615008471" sldId="292"/>
        </pc:sldMkLst>
      </pc:sldChg>
      <pc:sldChg chg="addSp modSp mod">
        <pc:chgData name="Kenny" userId="193f64afb67cfd22" providerId="LiveId" clId="{1EF1AD4B-1058-43BE-835F-C92D44A16D0A}" dt="2021-08-20T03:43:11.163" v="3809" actId="1035"/>
        <pc:sldMkLst>
          <pc:docMk/>
          <pc:sldMk cId="1958281314" sldId="293"/>
        </pc:sldMkLst>
        <pc:spChg chg="mod">
          <ac:chgData name="Kenny" userId="193f64afb67cfd22" providerId="LiveId" clId="{1EF1AD4B-1058-43BE-835F-C92D44A16D0A}" dt="2021-08-19T07:16:40.216" v="3321" actId="20577"/>
          <ac:spMkLst>
            <pc:docMk/>
            <pc:sldMk cId="1958281314" sldId="293"/>
            <ac:spMk id="4" creationId="{00000000-0000-0000-0000-000000000000}"/>
          </ac:spMkLst>
        </pc:spChg>
        <pc:picChg chg="add mod modCrop">
          <ac:chgData name="Kenny" userId="193f64afb67cfd22" providerId="LiveId" clId="{1EF1AD4B-1058-43BE-835F-C92D44A16D0A}" dt="2021-08-20T03:43:11.163" v="3809" actId="1035"/>
          <ac:picMkLst>
            <pc:docMk/>
            <pc:sldMk cId="1958281314" sldId="293"/>
            <ac:picMk id="6" creationId="{2D10945E-F916-4D6A-9F17-7917C04B2C3B}"/>
          </ac:picMkLst>
        </pc:picChg>
      </pc:sldChg>
      <pc:sldChg chg="del">
        <pc:chgData name="Kenny" userId="193f64afb67cfd22" providerId="LiveId" clId="{1EF1AD4B-1058-43BE-835F-C92D44A16D0A}" dt="2021-08-17T03:57:38.765" v="14" actId="2696"/>
        <pc:sldMkLst>
          <pc:docMk/>
          <pc:sldMk cId="1263727699" sldId="294"/>
        </pc:sldMkLst>
      </pc:sldChg>
      <pc:sldChg chg="del">
        <pc:chgData name="Kenny" userId="193f64afb67cfd22" providerId="LiveId" clId="{1EF1AD4B-1058-43BE-835F-C92D44A16D0A}" dt="2021-08-17T03:57:38.765" v="14" actId="2696"/>
        <pc:sldMkLst>
          <pc:docMk/>
          <pc:sldMk cId="1564156840" sldId="295"/>
        </pc:sldMkLst>
      </pc:sldChg>
      <pc:sldChg chg="del">
        <pc:chgData name="Kenny" userId="193f64afb67cfd22" providerId="LiveId" clId="{1EF1AD4B-1058-43BE-835F-C92D44A16D0A}" dt="2021-08-17T03:57:38.765" v="14" actId="2696"/>
        <pc:sldMkLst>
          <pc:docMk/>
          <pc:sldMk cId="2311709759" sldId="296"/>
        </pc:sldMkLst>
      </pc:sldChg>
      <pc:sldChg chg="del">
        <pc:chgData name="Kenny" userId="193f64afb67cfd22" providerId="LiveId" clId="{1EF1AD4B-1058-43BE-835F-C92D44A16D0A}" dt="2021-08-17T03:57:38.765" v="14" actId="2696"/>
        <pc:sldMkLst>
          <pc:docMk/>
          <pc:sldMk cId="2093639714" sldId="297"/>
        </pc:sldMkLst>
      </pc:sldChg>
      <pc:sldChg chg="del">
        <pc:chgData name="Kenny" userId="193f64afb67cfd22" providerId="LiveId" clId="{1EF1AD4B-1058-43BE-835F-C92D44A16D0A}" dt="2021-08-17T03:57:49.809" v="16" actId="2696"/>
        <pc:sldMkLst>
          <pc:docMk/>
          <pc:sldMk cId="1342364685" sldId="298"/>
        </pc:sldMkLst>
      </pc:sldChg>
      <pc:sldChg chg="addSp delSp modSp del mod">
        <pc:chgData name="Kenny" userId="193f64afb67cfd22" providerId="LiveId" clId="{1EF1AD4B-1058-43BE-835F-C92D44A16D0A}" dt="2021-08-20T04:06:45.503" v="3962" actId="2696"/>
        <pc:sldMkLst>
          <pc:docMk/>
          <pc:sldMk cId="3525369909" sldId="299"/>
        </pc:sldMkLst>
        <pc:picChg chg="add del mod">
          <ac:chgData name="Kenny" userId="193f64afb67cfd22" providerId="LiveId" clId="{1EF1AD4B-1058-43BE-835F-C92D44A16D0A}" dt="2021-08-20T03:43:22.839" v="3810" actId="21"/>
          <ac:picMkLst>
            <pc:docMk/>
            <pc:sldMk cId="3525369909" sldId="299"/>
            <ac:picMk id="6" creationId="{90B3CEA3-EF84-418A-8B36-046FFAA61DFE}"/>
          </ac:picMkLst>
        </pc:picChg>
      </pc:sldChg>
      <pc:sldChg chg="del">
        <pc:chgData name="Kenny" userId="193f64afb67cfd22" providerId="LiveId" clId="{1EF1AD4B-1058-43BE-835F-C92D44A16D0A}" dt="2021-08-17T03:57:44.912" v="15" actId="2696"/>
        <pc:sldMkLst>
          <pc:docMk/>
          <pc:sldMk cId="3959606800" sldId="300"/>
        </pc:sldMkLst>
      </pc:sldChg>
      <pc:sldChg chg="del">
        <pc:chgData name="Kenny" userId="193f64afb67cfd22" providerId="LiveId" clId="{1EF1AD4B-1058-43BE-835F-C92D44A16D0A}" dt="2021-08-20T04:06:45.503" v="3962" actId="2696"/>
        <pc:sldMkLst>
          <pc:docMk/>
          <pc:sldMk cId="1280012028" sldId="301"/>
        </pc:sldMkLst>
      </pc:sldChg>
      <pc:sldChg chg="del">
        <pc:chgData name="Kenny" userId="193f64afb67cfd22" providerId="LiveId" clId="{1EF1AD4B-1058-43BE-835F-C92D44A16D0A}" dt="2021-08-20T04:06:45.503" v="3962" actId="2696"/>
        <pc:sldMkLst>
          <pc:docMk/>
          <pc:sldMk cId="4099810364" sldId="303"/>
        </pc:sldMkLst>
      </pc:sldChg>
      <pc:sldChg chg="del">
        <pc:chgData name="Kenny" userId="193f64afb67cfd22" providerId="LiveId" clId="{1EF1AD4B-1058-43BE-835F-C92D44A16D0A}" dt="2021-08-20T04:06:45.503" v="3962" actId="2696"/>
        <pc:sldMkLst>
          <pc:docMk/>
          <pc:sldMk cId="1756247295" sldId="304"/>
        </pc:sldMkLst>
      </pc:sldChg>
      <pc:sldChg chg="del">
        <pc:chgData name="Kenny" userId="193f64afb67cfd22" providerId="LiveId" clId="{1EF1AD4B-1058-43BE-835F-C92D44A16D0A}" dt="2021-08-17T03:57:44.912" v="15" actId="2696"/>
        <pc:sldMkLst>
          <pc:docMk/>
          <pc:sldMk cId="164266451" sldId="305"/>
        </pc:sldMkLst>
      </pc:sldChg>
      <pc:sldChg chg="addSp delSp modSp new mod">
        <pc:chgData name="Kenny" userId="193f64afb67cfd22" providerId="LiveId" clId="{1EF1AD4B-1058-43BE-835F-C92D44A16D0A}" dt="2021-08-17T05:35:35.928" v="367" actId="1440"/>
        <pc:sldMkLst>
          <pc:docMk/>
          <pc:sldMk cId="2567565381" sldId="305"/>
        </pc:sldMkLst>
        <pc:spChg chg="mod">
          <ac:chgData name="Kenny" userId="193f64afb67cfd22" providerId="LiveId" clId="{1EF1AD4B-1058-43BE-835F-C92D44A16D0A}" dt="2021-08-17T05:12:39.342" v="214" actId="20577"/>
          <ac:spMkLst>
            <pc:docMk/>
            <pc:sldMk cId="2567565381" sldId="305"/>
            <ac:spMk id="2" creationId="{999C404B-0D92-43A0-B97A-8FF470819231}"/>
          </ac:spMkLst>
        </pc:spChg>
        <pc:spChg chg="add mod">
          <ac:chgData name="Kenny" userId="193f64afb67cfd22" providerId="LiveId" clId="{1EF1AD4B-1058-43BE-835F-C92D44A16D0A}" dt="2021-08-17T05:19:14.116" v="272" actId="14100"/>
          <ac:spMkLst>
            <pc:docMk/>
            <pc:sldMk cId="2567565381" sldId="305"/>
            <ac:spMk id="7" creationId="{24B78145-FE97-4639-88FE-2FA602EBEB8C}"/>
          </ac:spMkLst>
        </pc:spChg>
        <pc:spChg chg="add mod">
          <ac:chgData name="Kenny" userId="193f64afb67cfd22" providerId="LiveId" clId="{1EF1AD4B-1058-43BE-835F-C92D44A16D0A}" dt="2021-08-17T05:16:04.531" v="242" actId="1037"/>
          <ac:spMkLst>
            <pc:docMk/>
            <pc:sldMk cId="2567565381" sldId="305"/>
            <ac:spMk id="8" creationId="{7BF34A1D-FE67-430F-8923-B44081BE6066}"/>
          </ac:spMkLst>
        </pc:spChg>
        <pc:spChg chg="add del mod ord">
          <ac:chgData name="Kenny" userId="193f64afb67cfd22" providerId="LiveId" clId="{1EF1AD4B-1058-43BE-835F-C92D44A16D0A}" dt="2021-08-17T05:19:01.375" v="267" actId="478"/>
          <ac:spMkLst>
            <pc:docMk/>
            <pc:sldMk cId="2567565381" sldId="305"/>
            <ac:spMk id="9" creationId="{91D457CD-061C-488A-8DFE-8CF358FD68B4}"/>
          </ac:spMkLst>
        </pc:spChg>
        <pc:spChg chg="add del mod ord">
          <ac:chgData name="Kenny" userId="193f64afb67cfd22" providerId="LiveId" clId="{1EF1AD4B-1058-43BE-835F-C92D44A16D0A}" dt="2021-08-17T05:19:04.740" v="268" actId="478"/>
          <ac:spMkLst>
            <pc:docMk/>
            <pc:sldMk cId="2567565381" sldId="305"/>
            <ac:spMk id="10" creationId="{3F77B499-4596-4A28-BEF8-2A4DEF6089BF}"/>
          </ac:spMkLst>
        </pc:spChg>
        <pc:picChg chg="add mod">
          <ac:chgData name="Kenny" userId="193f64afb67cfd22" providerId="LiveId" clId="{1EF1AD4B-1058-43BE-835F-C92D44A16D0A}" dt="2021-08-17T05:35:34.895" v="366" actId="1440"/>
          <ac:picMkLst>
            <pc:docMk/>
            <pc:sldMk cId="2567565381" sldId="305"/>
            <ac:picMk id="4" creationId="{4081C2A2-1742-4769-8B30-51E5C3FE4FEF}"/>
          </ac:picMkLst>
        </pc:picChg>
        <pc:picChg chg="add mod">
          <ac:chgData name="Kenny" userId="193f64afb67cfd22" providerId="LiveId" clId="{1EF1AD4B-1058-43BE-835F-C92D44A16D0A}" dt="2021-08-17T05:35:35.928" v="367" actId="1440"/>
          <ac:picMkLst>
            <pc:docMk/>
            <pc:sldMk cId="2567565381" sldId="305"/>
            <ac:picMk id="6" creationId="{EE09DDD7-82CA-4C90-B9A5-16A6F28663C9}"/>
          </ac:picMkLst>
        </pc:picChg>
      </pc:sldChg>
      <pc:sldChg chg="addSp delSp modSp new mod">
        <pc:chgData name="Kenny" userId="193f64afb67cfd22" providerId="LiveId" clId="{1EF1AD4B-1058-43BE-835F-C92D44A16D0A}" dt="2021-08-17T06:36:33.703" v="1309" actId="14100"/>
        <pc:sldMkLst>
          <pc:docMk/>
          <pc:sldMk cId="3205779474" sldId="306"/>
        </pc:sldMkLst>
        <pc:spChg chg="mod">
          <ac:chgData name="Kenny" userId="193f64afb67cfd22" providerId="LiveId" clId="{1EF1AD4B-1058-43BE-835F-C92D44A16D0A}" dt="2021-08-17T05:39:34.255" v="392" actId="20577"/>
          <ac:spMkLst>
            <pc:docMk/>
            <pc:sldMk cId="3205779474" sldId="306"/>
            <ac:spMk id="2" creationId="{6C151541-39A4-4BB5-A78B-8D5FFE5EE477}"/>
          </ac:spMkLst>
        </pc:spChg>
        <pc:spChg chg="add del mod">
          <ac:chgData name="Kenny" userId="193f64afb67cfd22" providerId="LiveId" clId="{1EF1AD4B-1058-43BE-835F-C92D44A16D0A}" dt="2021-08-17T05:30:42.681" v="316" actId="478"/>
          <ac:spMkLst>
            <pc:docMk/>
            <pc:sldMk cId="3205779474" sldId="306"/>
            <ac:spMk id="5" creationId="{E1D4C0A9-7B93-4C0E-9D34-4B10B1A3E0BE}"/>
          </ac:spMkLst>
        </pc:spChg>
        <pc:spChg chg="add del mod">
          <ac:chgData name="Kenny" userId="193f64afb67cfd22" providerId="LiveId" clId="{1EF1AD4B-1058-43BE-835F-C92D44A16D0A}" dt="2021-08-17T05:32:02.262" v="358" actId="478"/>
          <ac:spMkLst>
            <pc:docMk/>
            <pc:sldMk cId="3205779474" sldId="306"/>
            <ac:spMk id="6" creationId="{795448F9-AA46-46B6-A046-BB5E712BA33D}"/>
          </ac:spMkLst>
        </pc:spChg>
        <pc:spChg chg="add del mod">
          <ac:chgData name="Kenny" userId="193f64afb67cfd22" providerId="LiveId" clId="{1EF1AD4B-1058-43BE-835F-C92D44A16D0A}" dt="2021-08-17T05:49:06.943" v="595" actId="478"/>
          <ac:spMkLst>
            <pc:docMk/>
            <pc:sldMk cId="3205779474" sldId="306"/>
            <ac:spMk id="9" creationId="{8A4AB47F-50CD-418F-9395-5D1180071845}"/>
          </ac:spMkLst>
        </pc:spChg>
        <pc:spChg chg="add mod">
          <ac:chgData name="Kenny" userId="193f64afb67cfd22" providerId="LiveId" clId="{1EF1AD4B-1058-43BE-835F-C92D44A16D0A}" dt="2021-08-17T05:43:16.725" v="409" actId="208"/>
          <ac:spMkLst>
            <pc:docMk/>
            <pc:sldMk cId="3205779474" sldId="306"/>
            <ac:spMk id="10" creationId="{28353E9F-C36C-4A70-AB3F-8E897FA5B575}"/>
          </ac:spMkLst>
        </pc:spChg>
        <pc:spChg chg="add del mod">
          <ac:chgData name="Kenny" userId="193f64afb67cfd22" providerId="LiveId" clId="{1EF1AD4B-1058-43BE-835F-C92D44A16D0A}" dt="2021-08-17T05:49:12.158" v="596" actId="478"/>
          <ac:spMkLst>
            <pc:docMk/>
            <pc:sldMk cId="3205779474" sldId="306"/>
            <ac:spMk id="11" creationId="{3D50D45E-9B86-45D9-A9F6-86DE5728DAE8}"/>
          </ac:spMkLst>
        </pc:spChg>
        <pc:spChg chg="add del mod">
          <ac:chgData name="Kenny" userId="193f64afb67cfd22" providerId="LiveId" clId="{1EF1AD4B-1058-43BE-835F-C92D44A16D0A}" dt="2021-08-17T05:49:14.744" v="597" actId="478"/>
          <ac:spMkLst>
            <pc:docMk/>
            <pc:sldMk cId="3205779474" sldId="306"/>
            <ac:spMk id="12" creationId="{7FF32A0E-2805-4F86-9B00-92C6697A10AB}"/>
          </ac:spMkLst>
        </pc:spChg>
        <pc:spChg chg="add mod">
          <ac:chgData name="Kenny" userId="193f64afb67cfd22" providerId="LiveId" clId="{1EF1AD4B-1058-43BE-835F-C92D44A16D0A}" dt="2021-08-17T05:45:21.813" v="530" actId="20577"/>
          <ac:spMkLst>
            <pc:docMk/>
            <pc:sldMk cId="3205779474" sldId="306"/>
            <ac:spMk id="13" creationId="{06AB939E-B60D-4172-8C45-1E9630A070ED}"/>
          </ac:spMkLst>
        </pc:spChg>
        <pc:spChg chg="add mod">
          <ac:chgData name="Kenny" userId="193f64afb67cfd22" providerId="LiveId" clId="{1EF1AD4B-1058-43BE-835F-C92D44A16D0A}" dt="2021-08-17T05:45:36.213" v="552" actId="20577"/>
          <ac:spMkLst>
            <pc:docMk/>
            <pc:sldMk cId="3205779474" sldId="306"/>
            <ac:spMk id="14" creationId="{EA69A88E-653B-4D87-B5EE-DE7DC69C105E}"/>
          </ac:spMkLst>
        </pc:spChg>
        <pc:spChg chg="add mod">
          <ac:chgData name="Kenny" userId="193f64afb67cfd22" providerId="LiveId" clId="{1EF1AD4B-1058-43BE-835F-C92D44A16D0A}" dt="2021-08-17T05:57:53.026" v="790" actId="1076"/>
          <ac:spMkLst>
            <pc:docMk/>
            <pc:sldMk cId="3205779474" sldId="306"/>
            <ac:spMk id="15" creationId="{42CDE5C0-66E4-4487-8AF6-A98A7B99547E}"/>
          </ac:spMkLst>
        </pc:spChg>
        <pc:spChg chg="add mod">
          <ac:chgData name="Kenny" userId="193f64afb67cfd22" providerId="LiveId" clId="{1EF1AD4B-1058-43BE-835F-C92D44A16D0A}" dt="2021-08-17T06:19:40.101" v="1307" actId="1076"/>
          <ac:spMkLst>
            <pc:docMk/>
            <pc:sldMk cId="3205779474" sldId="306"/>
            <ac:spMk id="16" creationId="{8CA0440F-A6A4-4C58-A61E-C14B9E3A7687}"/>
          </ac:spMkLst>
        </pc:spChg>
        <pc:spChg chg="add mod ord">
          <ac:chgData name="Kenny" userId="193f64afb67cfd22" providerId="LiveId" clId="{1EF1AD4B-1058-43BE-835F-C92D44A16D0A}" dt="2021-08-17T05:49:40.595" v="604"/>
          <ac:spMkLst>
            <pc:docMk/>
            <pc:sldMk cId="3205779474" sldId="306"/>
            <ac:spMk id="17" creationId="{294E2060-02DD-4117-BB7A-60BCF63CF8C2}"/>
          </ac:spMkLst>
        </pc:spChg>
        <pc:spChg chg="add mod ord">
          <ac:chgData name="Kenny" userId="193f64afb67cfd22" providerId="LiveId" clId="{1EF1AD4B-1058-43BE-835F-C92D44A16D0A}" dt="2021-08-17T05:50:04.203" v="610"/>
          <ac:spMkLst>
            <pc:docMk/>
            <pc:sldMk cId="3205779474" sldId="306"/>
            <ac:spMk id="18" creationId="{F39B49B3-93F3-42E4-8E01-08074FAB9EC0}"/>
          </ac:spMkLst>
        </pc:spChg>
        <pc:spChg chg="add mod ord">
          <ac:chgData name="Kenny" userId="193f64afb67cfd22" providerId="LiveId" clId="{1EF1AD4B-1058-43BE-835F-C92D44A16D0A}" dt="2021-08-17T05:50:30.533" v="616"/>
          <ac:spMkLst>
            <pc:docMk/>
            <pc:sldMk cId="3205779474" sldId="306"/>
            <ac:spMk id="19" creationId="{00EBEC5E-C89B-4046-8EC5-3B46AB3BD5FB}"/>
          </ac:spMkLst>
        </pc:spChg>
        <pc:spChg chg="add mod">
          <ac:chgData name="Kenny" userId="193f64afb67cfd22" providerId="LiveId" clId="{1EF1AD4B-1058-43BE-835F-C92D44A16D0A}" dt="2021-08-17T06:36:33.703" v="1309" actId="14100"/>
          <ac:spMkLst>
            <pc:docMk/>
            <pc:sldMk cId="3205779474" sldId="306"/>
            <ac:spMk id="20" creationId="{0DC88F24-78C9-4F82-BC24-DE75BE5834DE}"/>
          </ac:spMkLst>
        </pc:spChg>
        <pc:spChg chg="add mod">
          <ac:chgData name="Kenny" userId="193f64afb67cfd22" providerId="LiveId" clId="{1EF1AD4B-1058-43BE-835F-C92D44A16D0A}" dt="2021-08-17T05:56:10.984" v="735" actId="1076"/>
          <ac:spMkLst>
            <pc:docMk/>
            <pc:sldMk cId="3205779474" sldId="306"/>
            <ac:spMk id="21" creationId="{C03260E1-A017-4555-9712-D8F7958463DD}"/>
          </ac:spMkLst>
        </pc:spChg>
        <pc:spChg chg="add mod">
          <ac:chgData name="Kenny" userId="193f64afb67cfd22" providerId="LiveId" clId="{1EF1AD4B-1058-43BE-835F-C92D44A16D0A}" dt="2021-08-17T05:54:16.536" v="715" actId="404"/>
          <ac:spMkLst>
            <pc:docMk/>
            <pc:sldMk cId="3205779474" sldId="306"/>
            <ac:spMk id="22" creationId="{FCBB36C2-4D78-441C-A302-5328281F7C8E}"/>
          </ac:spMkLst>
        </pc:spChg>
        <pc:spChg chg="add mod">
          <ac:chgData name="Kenny" userId="193f64afb67cfd22" providerId="LiveId" clId="{1EF1AD4B-1058-43BE-835F-C92D44A16D0A}" dt="2021-08-17T05:57:29.190" v="789" actId="20577"/>
          <ac:spMkLst>
            <pc:docMk/>
            <pc:sldMk cId="3205779474" sldId="306"/>
            <ac:spMk id="23" creationId="{1C27EFFC-3CFB-47BC-A6BC-2017EE160C0D}"/>
          </ac:spMkLst>
        </pc:spChg>
        <pc:spChg chg="add mod">
          <ac:chgData name="Kenny" userId="193f64afb67cfd22" providerId="LiveId" clId="{1EF1AD4B-1058-43BE-835F-C92D44A16D0A}" dt="2021-08-17T06:19:43.686" v="1308" actId="1035"/>
          <ac:spMkLst>
            <pc:docMk/>
            <pc:sldMk cId="3205779474" sldId="306"/>
            <ac:spMk id="26" creationId="{FA21FC4B-9AB7-4EC8-8EC1-E8DCAB55BCD7}"/>
          </ac:spMkLst>
        </pc:spChg>
        <pc:spChg chg="add mod">
          <ac:chgData name="Kenny" userId="193f64afb67cfd22" providerId="LiveId" clId="{1EF1AD4B-1058-43BE-835F-C92D44A16D0A}" dt="2021-08-17T06:19:36.831" v="1306" actId="1076"/>
          <ac:spMkLst>
            <pc:docMk/>
            <pc:sldMk cId="3205779474" sldId="306"/>
            <ac:spMk id="27" creationId="{3FDBFAB7-8EB4-4B66-958E-3FFAF0848A29}"/>
          </ac:spMkLst>
        </pc:spChg>
        <pc:picChg chg="add del mod">
          <ac:chgData name="Kenny" userId="193f64afb67cfd22" providerId="LiveId" clId="{1EF1AD4B-1058-43BE-835F-C92D44A16D0A}" dt="2021-08-17T05:31:59.469" v="357" actId="478"/>
          <ac:picMkLst>
            <pc:docMk/>
            <pc:sldMk cId="3205779474" sldId="306"/>
            <ac:picMk id="4" creationId="{0FB99268-839C-44E1-A268-F24532F3890F}"/>
          </ac:picMkLst>
        </pc:picChg>
        <pc:picChg chg="add mod">
          <ac:chgData name="Kenny" userId="193f64afb67cfd22" providerId="LiveId" clId="{1EF1AD4B-1058-43BE-835F-C92D44A16D0A}" dt="2021-08-17T05:40:26.532" v="396" actId="1440"/>
          <ac:picMkLst>
            <pc:docMk/>
            <pc:sldMk cId="3205779474" sldId="306"/>
            <ac:picMk id="8" creationId="{E2B2A405-47D5-4338-8220-60427E22C958}"/>
          </ac:picMkLst>
        </pc:picChg>
        <pc:picChg chg="add mod">
          <ac:chgData name="Kenny" userId="193f64afb67cfd22" providerId="LiveId" clId="{1EF1AD4B-1058-43BE-835F-C92D44A16D0A}" dt="2021-08-17T05:56:16.385" v="737" actId="1076"/>
          <ac:picMkLst>
            <pc:docMk/>
            <pc:sldMk cId="3205779474" sldId="306"/>
            <ac:picMk id="25" creationId="{C840C38F-3F88-401A-A4DD-4D321F64F453}"/>
          </ac:picMkLst>
        </pc:picChg>
      </pc:sldChg>
      <pc:sldChg chg="del">
        <pc:chgData name="Kenny" userId="193f64afb67cfd22" providerId="LiveId" clId="{1EF1AD4B-1058-43BE-835F-C92D44A16D0A}" dt="2021-08-17T03:57:44.912" v="15" actId="2696"/>
        <pc:sldMkLst>
          <pc:docMk/>
          <pc:sldMk cId="4150607619" sldId="306"/>
        </pc:sldMkLst>
      </pc:sldChg>
      <pc:sldChg chg="del">
        <pc:chgData name="Kenny" userId="193f64afb67cfd22" providerId="LiveId" clId="{1EF1AD4B-1058-43BE-835F-C92D44A16D0A}" dt="2021-08-17T03:57:28.516" v="13" actId="2696"/>
        <pc:sldMkLst>
          <pc:docMk/>
          <pc:sldMk cId="1798616678" sldId="307"/>
        </pc:sldMkLst>
      </pc:sldChg>
      <pc:sldChg chg="addSp delSp modSp add mod">
        <pc:chgData name="Kenny" userId="193f64afb67cfd22" providerId="LiveId" clId="{1EF1AD4B-1058-43BE-835F-C92D44A16D0A}" dt="2021-08-17T06:06:04.594" v="1202" actId="1076"/>
        <pc:sldMkLst>
          <pc:docMk/>
          <pc:sldMk cId="2922194013" sldId="307"/>
        </pc:sldMkLst>
        <pc:spChg chg="add mod">
          <ac:chgData name="Kenny" userId="193f64afb67cfd22" providerId="LiveId" clId="{1EF1AD4B-1058-43BE-835F-C92D44A16D0A}" dt="2021-08-17T06:00:57.069" v="942" actId="14100"/>
          <ac:spMkLst>
            <pc:docMk/>
            <pc:sldMk cId="2922194013" sldId="307"/>
            <ac:spMk id="6" creationId="{67D0FC49-B98A-47C9-B2D8-479C785C9B64}"/>
          </ac:spMkLst>
        </pc:spChg>
        <pc:spChg chg="add mod">
          <ac:chgData name="Kenny" userId="193f64afb67cfd22" providerId="LiveId" clId="{1EF1AD4B-1058-43BE-835F-C92D44A16D0A}" dt="2021-08-17T06:01:17.255" v="949" actId="14100"/>
          <ac:spMkLst>
            <pc:docMk/>
            <pc:sldMk cId="2922194013" sldId="307"/>
            <ac:spMk id="7" creationId="{3B56251C-49F1-4D46-A623-5C16CC287B2D}"/>
          </ac:spMkLst>
        </pc:spChg>
        <pc:spChg chg="add mod">
          <ac:chgData name="Kenny" userId="193f64afb67cfd22" providerId="LiveId" clId="{1EF1AD4B-1058-43BE-835F-C92D44A16D0A}" dt="2021-08-17T06:01:35.532" v="969" actId="20577"/>
          <ac:spMkLst>
            <pc:docMk/>
            <pc:sldMk cId="2922194013" sldId="307"/>
            <ac:spMk id="9" creationId="{8A43FEB7-008F-4E39-97F7-7BBF4B34FA6C}"/>
          </ac:spMkLst>
        </pc:spChg>
        <pc:spChg chg="add mod">
          <ac:chgData name="Kenny" userId="193f64afb67cfd22" providerId="LiveId" clId="{1EF1AD4B-1058-43BE-835F-C92D44A16D0A}" dt="2021-08-17T06:01:53.481" v="1009" actId="20577"/>
          <ac:spMkLst>
            <pc:docMk/>
            <pc:sldMk cId="2922194013" sldId="307"/>
            <ac:spMk id="10" creationId="{D1429DBE-885D-4E95-B006-AD31164A7A34}"/>
          </ac:spMkLst>
        </pc:spChg>
        <pc:spChg chg="add mod">
          <ac:chgData name="Kenny" userId="193f64afb67cfd22" providerId="LiveId" clId="{1EF1AD4B-1058-43BE-835F-C92D44A16D0A}" dt="2021-08-17T06:03:07.084" v="1026" actId="1076"/>
          <ac:spMkLst>
            <pc:docMk/>
            <pc:sldMk cId="2922194013" sldId="307"/>
            <ac:spMk id="11" creationId="{9DA9465F-DA4C-4927-91F2-8756E05801CC}"/>
          </ac:spMkLst>
        </pc:spChg>
        <pc:spChg chg="add mod ord">
          <ac:chgData name="Kenny" userId="193f64afb67cfd22" providerId="LiveId" clId="{1EF1AD4B-1058-43BE-835F-C92D44A16D0A}" dt="2021-08-17T06:06:04.594" v="1202" actId="1076"/>
          <ac:spMkLst>
            <pc:docMk/>
            <pc:sldMk cId="2922194013" sldId="307"/>
            <ac:spMk id="12" creationId="{AF55A9B9-92E6-479B-AD0C-57769C621D98}"/>
          </ac:spMkLst>
        </pc:spChg>
        <pc:spChg chg="add mod">
          <ac:chgData name="Kenny" userId="193f64afb67cfd22" providerId="LiveId" clId="{1EF1AD4B-1058-43BE-835F-C92D44A16D0A}" dt="2021-08-17T06:03:45.844" v="1034" actId="14100"/>
          <ac:spMkLst>
            <pc:docMk/>
            <pc:sldMk cId="2922194013" sldId="307"/>
            <ac:spMk id="14" creationId="{37B320B0-89C0-411D-B245-0326919F2936}"/>
          </ac:spMkLst>
        </pc:spChg>
        <pc:spChg chg="add mod">
          <ac:chgData name="Kenny" userId="193f64afb67cfd22" providerId="LiveId" clId="{1EF1AD4B-1058-43BE-835F-C92D44A16D0A}" dt="2021-08-17T06:04:56.810" v="1118" actId="20577"/>
          <ac:spMkLst>
            <pc:docMk/>
            <pc:sldMk cId="2922194013" sldId="307"/>
            <ac:spMk id="15" creationId="{B062D43E-E926-484B-80CF-F0D725A9BFD3}"/>
          </ac:spMkLst>
        </pc:spChg>
        <pc:spChg chg="add mod ord">
          <ac:chgData name="Kenny" userId="193f64afb67cfd22" providerId="LiveId" clId="{1EF1AD4B-1058-43BE-835F-C92D44A16D0A}" dt="2021-08-17T06:05:55.839" v="1201" actId="1038"/>
          <ac:spMkLst>
            <pc:docMk/>
            <pc:sldMk cId="2922194013" sldId="307"/>
            <ac:spMk id="16" creationId="{8C62782A-B969-4999-B224-6367C1B90E1A}"/>
          </ac:spMkLst>
        </pc:spChg>
        <pc:picChg chg="add mod">
          <ac:chgData name="Kenny" userId="193f64afb67cfd22" providerId="LiveId" clId="{1EF1AD4B-1058-43BE-835F-C92D44A16D0A}" dt="2021-08-17T05:40:43.672" v="401" actId="1076"/>
          <ac:picMkLst>
            <pc:docMk/>
            <pc:sldMk cId="2922194013" sldId="307"/>
            <ac:picMk id="4" creationId="{C5A81ABF-CE4F-44DE-9327-C29DD9946DF4}"/>
          </ac:picMkLst>
        </pc:picChg>
        <pc:picChg chg="del">
          <ac:chgData name="Kenny" userId="193f64afb67cfd22" providerId="LiveId" clId="{1EF1AD4B-1058-43BE-835F-C92D44A16D0A}" dt="2021-08-17T05:39:42.340" v="394" actId="478"/>
          <ac:picMkLst>
            <pc:docMk/>
            <pc:sldMk cId="2922194013" sldId="307"/>
            <ac:picMk id="8" creationId="{E2B2A405-47D5-4338-8220-60427E22C958}"/>
          </ac:picMkLst>
        </pc:picChg>
        <pc:picChg chg="add mod">
          <ac:chgData name="Kenny" userId="193f64afb67cfd22" providerId="LiveId" clId="{1EF1AD4B-1058-43BE-835F-C92D44A16D0A}" dt="2021-08-17T06:03:32.848" v="1030" actId="1076"/>
          <ac:picMkLst>
            <pc:docMk/>
            <pc:sldMk cId="2922194013" sldId="307"/>
            <ac:picMk id="13" creationId="{2402453E-5E2F-42BA-B46F-7C1F466836D9}"/>
          </ac:picMkLst>
        </pc:picChg>
      </pc:sldChg>
      <pc:sldChg chg="addSp delSp modSp new mod">
        <pc:chgData name="Kenny" userId="193f64afb67cfd22" providerId="LiveId" clId="{1EF1AD4B-1058-43BE-835F-C92D44A16D0A}" dt="2021-08-17T06:37:03.710" v="1312" actId="1037"/>
        <pc:sldMkLst>
          <pc:docMk/>
          <pc:sldMk cId="3652258528" sldId="308"/>
        </pc:sldMkLst>
        <pc:spChg chg="mod">
          <ac:chgData name="Kenny" userId="193f64afb67cfd22" providerId="LiveId" clId="{1EF1AD4B-1058-43BE-835F-C92D44A16D0A}" dt="2021-08-17T06:09:24.787" v="1215" actId="20577"/>
          <ac:spMkLst>
            <pc:docMk/>
            <pc:sldMk cId="3652258528" sldId="308"/>
            <ac:spMk id="2" creationId="{754AFD32-D5C5-43D6-B7F7-277005B4947B}"/>
          </ac:spMkLst>
        </pc:spChg>
        <pc:spChg chg="add mod">
          <ac:chgData name="Kenny" userId="193f64afb67cfd22" providerId="LiveId" clId="{1EF1AD4B-1058-43BE-835F-C92D44A16D0A}" dt="2021-08-17T06:14:05.188" v="1260" actId="1038"/>
          <ac:spMkLst>
            <pc:docMk/>
            <pc:sldMk cId="3652258528" sldId="308"/>
            <ac:spMk id="9" creationId="{0748137A-A3D5-42DC-BED5-9172CA65B4F9}"/>
          </ac:spMkLst>
        </pc:spChg>
        <pc:spChg chg="add mod">
          <ac:chgData name="Kenny" userId="193f64afb67cfd22" providerId="LiveId" clId="{1EF1AD4B-1058-43BE-835F-C92D44A16D0A}" dt="2021-08-17T06:14:18.613" v="1267" actId="14100"/>
          <ac:spMkLst>
            <pc:docMk/>
            <pc:sldMk cId="3652258528" sldId="308"/>
            <ac:spMk id="10" creationId="{B1EAA4F5-C922-48CF-A0F2-5C883338C8A6}"/>
          </ac:spMkLst>
        </pc:spChg>
        <pc:spChg chg="add mod">
          <ac:chgData name="Kenny" userId="193f64afb67cfd22" providerId="LiveId" clId="{1EF1AD4B-1058-43BE-835F-C92D44A16D0A}" dt="2021-08-17T06:14:08.912" v="1261" actId="1037"/>
          <ac:spMkLst>
            <pc:docMk/>
            <pc:sldMk cId="3652258528" sldId="308"/>
            <ac:spMk id="11" creationId="{8DC7ABCA-4747-4F4F-B6FB-682A76B23035}"/>
          </ac:spMkLst>
        </pc:spChg>
        <pc:spChg chg="add mod">
          <ac:chgData name="Kenny" userId="193f64afb67cfd22" providerId="LiveId" clId="{1EF1AD4B-1058-43BE-835F-C92D44A16D0A}" dt="2021-08-17T06:37:03.710" v="1312" actId="1037"/>
          <ac:spMkLst>
            <pc:docMk/>
            <pc:sldMk cId="3652258528" sldId="308"/>
            <ac:spMk id="12" creationId="{45A14991-1CE4-40B2-88A6-9C05ED71C508}"/>
          </ac:spMkLst>
        </pc:spChg>
        <pc:spChg chg="add del">
          <ac:chgData name="Kenny" userId="193f64afb67cfd22" providerId="LiveId" clId="{1EF1AD4B-1058-43BE-835F-C92D44A16D0A}" dt="2021-08-17T06:14:36.061" v="1269" actId="478"/>
          <ac:spMkLst>
            <pc:docMk/>
            <pc:sldMk cId="3652258528" sldId="308"/>
            <ac:spMk id="13" creationId="{DF1E0B28-6886-4647-BE86-B6A26380014C}"/>
          </ac:spMkLst>
        </pc:spChg>
        <pc:spChg chg="add mod">
          <ac:chgData name="Kenny" userId="193f64afb67cfd22" providerId="LiveId" clId="{1EF1AD4B-1058-43BE-835F-C92D44A16D0A}" dt="2021-08-17T06:17:12.319" v="1302" actId="1582"/>
          <ac:spMkLst>
            <pc:docMk/>
            <pc:sldMk cId="3652258528" sldId="308"/>
            <ac:spMk id="24" creationId="{8A112B96-4397-4193-9FC5-A9470D281070}"/>
          </ac:spMkLst>
        </pc:spChg>
        <pc:picChg chg="add mod">
          <ac:chgData name="Kenny" userId="193f64afb67cfd22" providerId="LiveId" clId="{1EF1AD4B-1058-43BE-835F-C92D44A16D0A}" dt="2021-08-17T06:13:58.429" v="1257" actId="1076"/>
          <ac:picMkLst>
            <pc:docMk/>
            <pc:sldMk cId="3652258528" sldId="308"/>
            <ac:picMk id="4" creationId="{13B65008-CB79-4F1E-A58D-513B2A2BEC4F}"/>
          </ac:picMkLst>
        </pc:picChg>
        <pc:picChg chg="add mod">
          <ac:chgData name="Kenny" userId="193f64afb67cfd22" providerId="LiveId" clId="{1EF1AD4B-1058-43BE-835F-C92D44A16D0A}" dt="2021-08-17T06:12:23.013" v="1239" actId="1076"/>
          <ac:picMkLst>
            <pc:docMk/>
            <pc:sldMk cId="3652258528" sldId="308"/>
            <ac:picMk id="6" creationId="{5711A6F2-3D1C-4BAC-8242-DF1943253449}"/>
          </ac:picMkLst>
        </pc:picChg>
        <pc:picChg chg="add mod">
          <ac:chgData name="Kenny" userId="193f64afb67cfd22" providerId="LiveId" clId="{1EF1AD4B-1058-43BE-835F-C92D44A16D0A}" dt="2021-08-17T06:17:50.462" v="1304" actId="1037"/>
          <ac:picMkLst>
            <pc:docMk/>
            <pc:sldMk cId="3652258528" sldId="308"/>
            <ac:picMk id="8" creationId="{FF81C578-A02B-4894-933B-DB5A1930F500}"/>
          </ac:picMkLst>
        </pc:picChg>
        <pc:picChg chg="add mod">
          <ac:chgData name="Kenny" userId="193f64afb67cfd22" providerId="LiveId" clId="{1EF1AD4B-1058-43BE-835F-C92D44A16D0A}" dt="2021-08-17T06:16:46.802" v="1297" actId="108"/>
          <ac:picMkLst>
            <pc:docMk/>
            <pc:sldMk cId="3652258528" sldId="308"/>
            <ac:picMk id="23" creationId="{3AC756E7-7403-4F5F-AB51-23D72D1DEC06}"/>
          </ac:picMkLst>
        </pc:picChg>
        <pc:cxnChg chg="add mod">
          <ac:chgData name="Kenny" userId="193f64afb67cfd22" providerId="LiveId" clId="{1EF1AD4B-1058-43BE-835F-C92D44A16D0A}" dt="2021-08-17T06:14:57.055" v="1271" actId="1582"/>
          <ac:cxnSpMkLst>
            <pc:docMk/>
            <pc:sldMk cId="3652258528" sldId="308"/>
            <ac:cxnSpMk id="15" creationId="{3F724115-E0B5-4321-B82B-2534A3C07D08}"/>
          </ac:cxnSpMkLst>
        </pc:cxnChg>
        <pc:cxnChg chg="add del mod">
          <ac:chgData name="Kenny" userId="193f64afb67cfd22" providerId="LiveId" clId="{1EF1AD4B-1058-43BE-835F-C92D44A16D0A}" dt="2021-08-17T06:15:01.933" v="1273" actId="478"/>
          <ac:cxnSpMkLst>
            <pc:docMk/>
            <pc:sldMk cId="3652258528" sldId="308"/>
            <ac:cxnSpMk id="16" creationId="{0FE6EA90-5374-4E20-8EBC-5AD676F92C30}"/>
          </ac:cxnSpMkLst>
        </pc:cxnChg>
        <pc:cxnChg chg="add mod">
          <ac:chgData name="Kenny" userId="193f64afb67cfd22" providerId="LiveId" clId="{1EF1AD4B-1058-43BE-835F-C92D44A16D0A}" dt="2021-08-17T06:15:20.683" v="1287" actId="1038"/>
          <ac:cxnSpMkLst>
            <pc:docMk/>
            <pc:sldMk cId="3652258528" sldId="308"/>
            <ac:cxnSpMk id="18" creationId="{1A7EC788-9B1E-4581-A08B-1267F6E53386}"/>
          </ac:cxnSpMkLst>
        </pc:cxnChg>
        <pc:cxnChg chg="add mod">
          <ac:chgData name="Kenny" userId="193f64afb67cfd22" providerId="LiveId" clId="{1EF1AD4B-1058-43BE-835F-C92D44A16D0A}" dt="2021-08-17T06:15:32.741" v="1289" actId="1582"/>
          <ac:cxnSpMkLst>
            <pc:docMk/>
            <pc:sldMk cId="3652258528" sldId="308"/>
            <ac:cxnSpMk id="20" creationId="{2096C8F2-815B-49C7-8CD1-9FC87A1846B7}"/>
          </ac:cxnSpMkLst>
        </pc:cxnChg>
        <pc:cxnChg chg="add mod">
          <ac:chgData name="Kenny" userId="193f64afb67cfd22" providerId="LiveId" clId="{1EF1AD4B-1058-43BE-835F-C92D44A16D0A}" dt="2021-08-17T06:15:35.759" v="1293" actId="1035"/>
          <ac:cxnSpMkLst>
            <pc:docMk/>
            <pc:sldMk cId="3652258528" sldId="308"/>
            <ac:cxnSpMk id="21" creationId="{C11288C4-6A00-4DA5-82F6-99C50F8E81AD}"/>
          </ac:cxnSpMkLst>
        </pc:cxnChg>
      </pc:sldChg>
      <pc:sldChg chg="addSp delSp modSp new mod">
        <pc:chgData name="Kenny" userId="193f64afb67cfd22" providerId="LiveId" clId="{1EF1AD4B-1058-43BE-835F-C92D44A16D0A}" dt="2021-08-17T06:51:58.925" v="2288" actId="20577"/>
        <pc:sldMkLst>
          <pc:docMk/>
          <pc:sldMk cId="1665977439" sldId="309"/>
        </pc:sldMkLst>
        <pc:spChg chg="mod">
          <ac:chgData name="Kenny" userId="193f64afb67cfd22" providerId="LiveId" clId="{1EF1AD4B-1058-43BE-835F-C92D44A16D0A}" dt="2021-08-17T06:37:44.706" v="1336" actId="14100"/>
          <ac:spMkLst>
            <pc:docMk/>
            <pc:sldMk cId="1665977439" sldId="309"/>
            <ac:spMk id="2" creationId="{C6FBA44E-94E8-48E9-8424-DB35146A1664}"/>
          </ac:spMkLst>
        </pc:spChg>
        <pc:spChg chg="add mod">
          <ac:chgData name="Kenny" userId="193f64afb67cfd22" providerId="LiveId" clId="{1EF1AD4B-1058-43BE-835F-C92D44A16D0A}" dt="2021-08-17T06:43:05.466" v="1391" actId="1076"/>
          <ac:spMkLst>
            <pc:docMk/>
            <pc:sldMk cId="1665977439" sldId="309"/>
            <ac:spMk id="3" creationId="{03EA3B02-68BF-4E5C-8CE2-930AB70972A9}"/>
          </ac:spMkLst>
        </pc:spChg>
        <pc:spChg chg="add mod">
          <ac:chgData name="Kenny" userId="193f64afb67cfd22" providerId="LiveId" clId="{1EF1AD4B-1058-43BE-835F-C92D44A16D0A}" dt="2021-08-17T06:48:09.466" v="2010" actId="1076"/>
          <ac:spMkLst>
            <pc:docMk/>
            <pc:sldMk cId="1665977439" sldId="309"/>
            <ac:spMk id="4" creationId="{044E1B0B-66F2-4CBA-80E8-B9D4531A7692}"/>
          </ac:spMkLst>
        </pc:spChg>
        <pc:spChg chg="add mod">
          <ac:chgData name="Kenny" userId="193f64afb67cfd22" providerId="LiveId" clId="{1EF1AD4B-1058-43BE-835F-C92D44A16D0A}" dt="2021-08-17T06:46:16.842" v="1979" actId="1038"/>
          <ac:spMkLst>
            <pc:docMk/>
            <pc:sldMk cId="1665977439" sldId="309"/>
            <ac:spMk id="5" creationId="{7408BA30-B0B5-4621-AE27-145598F03B13}"/>
          </ac:spMkLst>
        </pc:spChg>
        <pc:spChg chg="add mod">
          <ac:chgData name="Kenny" userId="193f64afb67cfd22" providerId="LiveId" clId="{1EF1AD4B-1058-43BE-835F-C92D44A16D0A}" dt="2021-08-17T06:49:44.896" v="2125" actId="20577"/>
          <ac:spMkLst>
            <pc:docMk/>
            <pc:sldMk cId="1665977439" sldId="309"/>
            <ac:spMk id="6" creationId="{36F42723-5D6A-465E-8319-96AA7FD9DF50}"/>
          </ac:spMkLst>
        </pc:spChg>
        <pc:spChg chg="add mod">
          <ac:chgData name="Kenny" userId="193f64afb67cfd22" providerId="LiveId" clId="{1EF1AD4B-1058-43BE-835F-C92D44A16D0A}" dt="2021-08-17T06:44:39.624" v="1687" actId="1035"/>
          <ac:spMkLst>
            <pc:docMk/>
            <pc:sldMk cId="1665977439" sldId="309"/>
            <ac:spMk id="7" creationId="{7DD323D7-F568-4B48-A63C-1769640C09F9}"/>
          </ac:spMkLst>
        </pc:spChg>
        <pc:spChg chg="add mod">
          <ac:chgData name="Kenny" userId="193f64afb67cfd22" providerId="LiveId" clId="{1EF1AD4B-1058-43BE-835F-C92D44A16D0A}" dt="2021-08-17T06:47:58.036" v="2005" actId="20577"/>
          <ac:spMkLst>
            <pc:docMk/>
            <pc:sldMk cId="1665977439" sldId="309"/>
            <ac:spMk id="8" creationId="{313B9D11-570E-4802-A214-5E42B0158036}"/>
          </ac:spMkLst>
        </pc:spChg>
        <pc:spChg chg="add mod">
          <ac:chgData name="Kenny" userId="193f64afb67cfd22" providerId="LiveId" clId="{1EF1AD4B-1058-43BE-835F-C92D44A16D0A}" dt="2021-08-17T06:46:26.560" v="1983" actId="1038"/>
          <ac:spMkLst>
            <pc:docMk/>
            <pc:sldMk cId="1665977439" sldId="309"/>
            <ac:spMk id="9" creationId="{93086D48-A626-4CF6-825B-5A1D0B47AD87}"/>
          </ac:spMkLst>
        </pc:spChg>
        <pc:spChg chg="add mod">
          <ac:chgData name="Kenny" userId="193f64afb67cfd22" providerId="LiveId" clId="{1EF1AD4B-1058-43BE-835F-C92D44A16D0A}" dt="2021-08-17T06:51:45.094" v="2286" actId="20577"/>
          <ac:spMkLst>
            <pc:docMk/>
            <pc:sldMk cId="1665977439" sldId="309"/>
            <ac:spMk id="10" creationId="{D4E09A11-684B-4CC0-894E-F627C2D39D98}"/>
          </ac:spMkLst>
        </pc:spChg>
        <pc:spChg chg="add mod">
          <ac:chgData name="Kenny" userId="193f64afb67cfd22" providerId="LiveId" clId="{1EF1AD4B-1058-43BE-835F-C92D44A16D0A}" dt="2021-08-17T06:45:03.163" v="1700" actId="1037"/>
          <ac:spMkLst>
            <pc:docMk/>
            <pc:sldMk cId="1665977439" sldId="309"/>
            <ac:spMk id="11" creationId="{D8370782-0484-45E3-AD47-0E609BECB7D6}"/>
          </ac:spMkLst>
        </pc:spChg>
        <pc:spChg chg="add mod">
          <ac:chgData name="Kenny" userId="193f64afb67cfd22" providerId="LiveId" clId="{1EF1AD4B-1058-43BE-835F-C92D44A16D0A}" dt="2021-08-17T06:48:21.223" v="2015" actId="20577"/>
          <ac:spMkLst>
            <pc:docMk/>
            <pc:sldMk cId="1665977439" sldId="309"/>
            <ac:spMk id="12" creationId="{2D540B8A-F56E-44B8-B4E6-0AD3ADC8798D}"/>
          </ac:spMkLst>
        </pc:spChg>
        <pc:spChg chg="add mod">
          <ac:chgData name="Kenny" userId="193f64afb67cfd22" providerId="LiveId" clId="{1EF1AD4B-1058-43BE-835F-C92D44A16D0A}" dt="2021-08-17T06:45:29.294" v="1719" actId="1037"/>
          <ac:spMkLst>
            <pc:docMk/>
            <pc:sldMk cId="1665977439" sldId="309"/>
            <ac:spMk id="13" creationId="{E8F9B558-1CD4-4942-8139-C53FDC275AE9}"/>
          </ac:spMkLst>
        </pc:spChg>
        <pc:spChg chg="add mod">
          <ac:chgData name="Kenny" userId="193f64afb67cfd22" providerId="LiveId" clId="{1EF1AD4B-1058-43BE-835F-C92D44A16D0A}" dt="2021-08-17T06:51:58.925" v="2288" actId="20577"/>
          <ac:spMkLst>
            <pc:docMk/>
            <pc:sldMk cId="1665977439" sldId="309"/>
            <ac:spMk id="14" creationId="{2594FFA2-6114-49D1-BB12-78C7BD780C7E}"/>
          </ac:spMkLst>
        </pc:spChg>
        <pc:spChg chg="add mod">
          <ac:chgData name="Kenny" userId="193f64afb67cfd22" providerId="LiveId" clId="{1EF1AD4B-1058-43BE-835F-C92D44A16D0A}" dt="2021-08-17T06:44:58.064" v="1694" actId="1037"/>
          <ac:spMkLst>
            <pc:docMk/>
            <pc:sldMk cId="1665977439" sldId="309"/>
            <ac:spMk id="15" creationId="{CD4A6B6E-CEBE-4898-A66E-5657F003705E}"/>
          </ac:spMkLst>
        </pc:spChg>
        <pc:spChg chg="add mod">
          <ac:chgData name="Kenny" userId="193f64afb67cfd22" providerId="LiveId" clId="{1EF1AD4B-1058-43BE-835F-C92D44A16D0A}" dt="2021-08-17T06:48:46.640" v="2070" actId="1036"/>
          <ac:spMkLst>
            <pc:docMk/>
            <pc:sldMk cId="1665977439" sldId="309"/>
            <ac:spMk id="16" creationId="{FAA1952C-4622-4910-99C1-AE42393D4BBE}"/>
          </ac:spMkLst>
        </pc:spChg>
        <pc:spChg chg="add mod">
          <ac:chgData name="Kenny" userId="193f64afb67cfd22" providerId="LiveId" clId="{1EF1AD4B-1058-43BE-835F-C92D44A16D0A}" dt="2021-08-17T06:45:34.546" v="1723" actId="1038"/>
          <ac:spMkLst>
            <pc:docMk/>
            <pc:sldMk cId="1665977439" sldId="309"/>
            <ac:spMk id="17" creationId="{FB92E568-1C65-49CD-8383-EF04EE0FC54A}"/>
          </ac:spMkLst>
        </pc:spChg>
        <pc:spChg chg="add mod">
          <ac:chgData name="Kenny" userId="193f64afb67cfd22" providerId="LiveId" clId="{1EF1AD4B-1058-43BE-835F-C92D44A16D0A}" dt="2021-08-17T06:51:05.068" v="2204"/>
          <ac:spMkLst>
            <pc:docMk/>
            <pc:sldMk cId="1665977439" sldId="309"/>
            <ac:spMk id="18" creationId="{CAD98901-441E-4574-8C77-7CCB841245A3}"/>
          </ac:spMkLst>
        </pc:spChg>
        <pc:spChg chg="add mod">
          <ac:chgData name="Kenny" userId="193f64afb67cfd22" providerId="LiveId" clId="{1EF1AD4B-1058-43BE-835F-C92D44A16D0A}" dt="2021-08-17T06:47:54.781" v="2003" actId="1038"/>
          <ac:spMkLst>
            <pc:docMk/>
            <pc:sldMk cId="1665977439" sldId="309"/>
            <ac:spMk id="28" creationId="{D984AB67-9AB1-48D7-9305-A64195C2E1B2}"/>
          </ac:spMkLst>
        </pc:spChg>
        <pc:spChg chg="add del mod">
          <ac:chgData name="Kenny" userId="193f64afb67cfd22" providerId="LiveId" clId="{1EF1AD4B-1058-43BE-835F-C92D44A16D0A}" dt="2021-08-17T06:48:10.188" v="2011"/>
          <ac:spMkLst>
            <pc:docMk/>
            <pc:sldMk cId="1665977439" sldId="309"/>
            <ac:spMk id="29" creationId="{AF4CBCAA-457A-4045-BF17-5FB8B059E0EC}"/>
          </ac:spMkLst>
        </pc:spChg>
        <pc:spChg chg="add mod">
          <ac:chgData name="Kenny" userId="193f64afb67cfd22" providerId="LiveId" clId="{1EF1AD4B-1058-43BE-835F-C92D44A16D0A}" dt="2021-08-17T06:48:14.740" v="2012" actId="571"/>
          <ac:spMkLst>
            <pc:docMk/>
            <pc:sldMk cId="1665977439" sldId="309"/>
            <ac:spMk id="30" creationId="{C452510A-5CE8-4A5F-BB98-120444CA35C9}"/>
          </ac:spMkLst>
        </pc:spChg>
        <pc:spChg chg="add mod">
          <ac:chgData name="Kenny" userId="193f64afb67cfd22" providerId="LiveId" clId="{1EF1AD4B-1058-43BE-835F-C92D44A16D0A}" dt="2021-08-17T06:48:26.237" v="2030" actId="1035"/>
          <ac:spMkLst>
            <pc:docMk/>
            <pc:sldMk cId="1665977439" sldId="309"/>
            <ac:spMk id="31" creationId="{21AE2756-7946-4D29-9D9C-971E0C8147FD}"/>
          </ac:spMkLst>
        </pc:spChg>
        <pc:spChg chg="add mod">
          <ac:chgData name="Kenny" userId="193f64afb67cfd22" providerId="LiveId" clId="{1EF1AD4B-1058-43BE-835F-C92D44A16D0A}" dt="2021-08-17T06:48:53.806" v="2079" actId="1035"/>
          <ac:spMkLst>
            <pc:docMk/>
            <pc:sldMk cId="1665977439" sldId="309"/>
            <ac:spMk id="32" creationId="{9CABB931-81E7-4D91-A633-2887EC110C00}"/>
          </ac:spMkLst>
        </pc:spChg>
        <pc:cxnChg chg="add del">
          <ac:chgData name="Kenny" userId="193f64afb67cfd22" providerId="LiveId" clId="{1EF1AD4B-1058-43BE-835F-C92D44A16D0A}" dt="2021-08-17T06:46:39.354" v="1984" actId="478"/>
          <ac:cxnSpMkLst>
            <pc:docMk/>
            <pc:sldMk cId="1665977439" sldId="309"/>
            <ac:cxnSpMk id="20" creationId="{80EB25C9-5128-4CE9-9180-FE64EFE81394}"/>
          </ac:cxnSpMkLst>
        </pc:cxnChg>
        <pc:cxnChg chg="add del">
          <ac:chgData name="Kenny" userId="193f64afb67cfd22" providerId="LiveId" clId="{1EF1AD4B-1058-43BE-835F-C92D44A16D0A}" dt="2021-08-17T06:46:39.354" v="1984" actId="478"/>
          <ac:cxnSpMkLst>
            <pc:docMk/>
            <pc:sldMk cId="1665977439" sldId="309"/>
            <ac:cxnSpMk id="22" creationId="{8A5DFAD6-5995-4218-82EE-77212CB6359C}"/>
          </ac:cxnSpMkLst>
        </pc:cxnChg>
        <pc:cxnChg chg="add del mod">
          <ac:chgData name="Kenny" userId="193f64afb67cfd22" providerId="LiveId" clId="{1EF1AD4B-1058-43BE-835F-C92D44A16D0A}" dt="2021-08-17T06:46:39.354" v="1984" actId="478"/>
          <ac:cxnSpMkLst>
            <pc:docMk/>
            <pc:sldMk cId="1665977439" sldId="309"/>
            <ac:cxnSpMk id="24" creationId="{6633879E-2080-4419-920B-39C032C034E3}"/>
          </ac:cxnSpMkLst>
        </pc:cxnChg>
        <pc:cxnChg chg="add del mod">
          <ac:chgData name="Kenny" userId="193f64afb67cfd22" providerId="LiveId" clId="{1EF1AD4B-1058-43BE-835F-C92D44A16D0A}" dt="2021-08-17T06:46:39.354" v="1984" actId="478"/>
          <ac:cxnSpMkLst>
            <pc:docMk/>
            <pc:sldMk cId="1665977439" sldId="309"/>
            <ac:cxnSpMk id="25" creationId="{947DDDD4-D375-4A49-88B3-0DC5B587CB5D}"/>
          </ac:cxnSpMkLst>
        </pc:cxnChg>
        <pc:cxnChg chg="add del mod">
          <ac:chgData name="Kenny" userId="193f64afb67cfd22" providerId="LiveId" clId="{1EF1AD4B-1058-43BE-835F-C92D44A16D0A}" dt="2021-08-17T06:46:39.354" v="1984" actId="478"/>
          <ac:cxnSpMkLst>
            <pc:docMk/>
            <pc:sldMk cId="1665977439" sldId="309"/>
            <ac:cxnSpMk id="26" creationId="{51CF9CDB-D303-4DB3-85D3-EF202D12EA2E}"/>
          </ac:cxnSpMkLst>
        </pc:cxnChg>
        <pc:cxnChg chg="add del mod">
          <ac:chgData name="Kenny" userId="193f64afb67cfd22" providerId="LiveId" clId="{1EF1AD4B-1058-43BE-835F-C92D44A16D0A}" dt="2021-08-17T06:46:39.354" v="1984" actId="478"/>
          <ac:cxnSpMkLst>
            <pc:docMk/>
            <pc:sldMk cId="1665977439" sldId="309"/>
            <ac:cxnSpMk id="27" creationId="{8173E48D-E53A-456A-B02E-8E155AD48F09}"/>
          </ac:cxnSpMkLst>
        </pc:cxnChg>
      </pc:sldChg>
      <pc:sldChg chg="addSp modSp new mod">
        <pc:chgData name="Kenny" userId="193f64afb67cfd22" providerId="LiveId" clId="{1EF1AD4B-1058-43BE-835F-C92D44A16D0A}" dt="2021-08-18T07:50:36.373" v="2680" actId="5793"/>
        <pc:sldMkLst>
          <pc:docMk/>
          <pc:sldMk cId="381234103" sldId="310"/>
        </pc:sldMkLst>
        <pc:spChg chg="mod">
          <ac:chgData name="Kenny" userId="193f64afb67cfd22" providerId="LiveId" clId="{1EF1AD4B-1058-43BE-835F-C92D44A16D0A}" dt="2021-08-17T07:09:52.641" v="2297" actId="20577"/>
          <ac:spMkLst>
            <pc:docMk/>
            <pc:sldMk cId="381234103" sldId="310"/>
            <ac:spMk id="2" creationId="{2B47D644-9B0A-4DE5-84D4-3D1DDDFEF446}"/>
          </ac:spMkLst>
        </pc:spChg>
        <pc:spChg chg="add mod">
          <ac:chgData name="Kenny" userId="193f64afb67cfd22" providerId="LiveId" clId="{1EF1AD4B-1058-43BE-835F-C92D44A16D0A}" dt="2021-08-18T07:50:36.373" v="2680" actId="5793"/>
          <ac:spMkLst>
            <pc:docMk/>
            <pc:sldMk cId="381234103" sldId="310"/>
            <ac:spMk id="5" creationId="{7CFDA5EC-8570-432C-B5F5-7B7AB77686BA}"/>
          </ac:spMkLst>
        </pc:spChg>
        <pc:spChg chg="add mod">
          <ac:chgData name="Kenny" userId="193f64afb67cfd22" providerId="LiveId" clId="{1EF1AD4B-1058-43BE-835F-C92D44A16D0A}" dt="2021-08-17T07:19:45.378" v="2480" actId="14100"/>
          <ac:spMkLst>
            <pc:docMk/>
            <pc:sldMk cId="381234103" sldId="310"/>
            <ac:spMk id="12" creationId="{5020755A-699D-491D-8228-541070533F3E}"/>
          </ac:spMkLst>
        </pc:spChg>
        <pc:picChg chg="add mod">
          <ac:chgData name="Kenny" userId="193f64afb67cfd22" providerId="LiveId" clId="{1EF1AD4B-1058-43BE-835F-C92D44A16D0A}" dt="2021-08-17T07:18:29.536" v="2404" actId="1076"/>
          <ac:picMkLst>
            <pc:docMk/>
            <pc:sldMk cId="381234103" sldId="310"/>
            <ac:picMk id="4" creationId="{02894DF5-6B29-4335-985D-C1C0AE0293A8}"/>
          </ac:picMkLst>
        </pc:picChg>
        <pc:picChg chg="add mod">
          <ac:chgData name="Kenny" userId="193f64afb67cfd22" providerId="LiveId" clId="{1EF1AD4B-1058-43BE-835F-C92D44A16D0A}" dt="2021-08-17T07:18:29.536" v="2404" actId="1076"/>
          <ac:picMkLst>
            <pc:docMk/>
            <pc:sldMk cId="381234103" sldId="310"/>
            <ac:picMk id="7" creationId="{169675BA-6737-46C8-9186-BB4221EED693}"/>
          </ac:picMkLst>
        </pc:picChg>
        <pc:picChg chg="add mod modCrop">
          <ac:chgData name="Kenny" userId="193f64afb67cfd22" providerId="LiveId" clId="{1EF1AD4B-1058-43BE-835F-C92D44A16D0A}" dt="2021-08-17T07:19:04.807" v="2411" actId="1076"/>
          <ac:picMkLst>
            <pc:docMk/>
            <pc:sldMk cId="381234103" sldId="310"/>
            <ac:picMk id="11" creationId="{1533D809-7EEB-49D2-9688-E1893286F4D6}"/>
          </ac:picMkLst>
        </pc:picChg>
        <pc:cxnChg chg="add mod">
          <ac:chgData name="Kenny" userId="193f64afb67cfd22" providerId="LiveId" clId="{1EF1AD4B-1058-43BE-835F-C92D44A16D0A}" dt="2021-08-17T07:18:29.536" v="2404" actId="1076"/>
          <ac:cxnSpMkLst>
            <pc:docMk/>
            <pc:sldMk cId="381234103" sldId="310"/>
            <ac:cxnSpMk id="9" creationId="{776A1883-3CEC-4E60-8314-3EF60F3E3C46}"/>
          </ac:cxnSpMkLst>
        </pc:cxnChg>
        <pc:cxnChg chg="add mod">
          <ac:chgData name="Kenny" userId="193f64afb67cfd22" providerId="LiveId" clId="{1EF1AD4B-1058-43BE-835F-C92D44A16D0A}" dt="2021-08-17T07:20:04.485" v="2482" actId="1076"/>
          <ac:cxnSpMkLst>
            <pc:docMk/>
            <pc:sldMk cId="381234103" sldId="310"/>
            <ac:cxnSpMk id="13" creationId="{61F00731-CC95-4E4A-8839-80C355A7152B}"/>
          </ac:cxnSpMkLst>
        </pc:cxnChg>
        <pc:cxnChg chg="add mod">
          <ac:chgData name="Kenny" userId="193f64afb67cfd22" providerId="LiveId" clId="{1EF1AD4B-1058-43BE-835F-C92D44A16D0A}" dt="2021-08-17T07:20:04.485" v="2482" actId="1076"/>
          <ac:cxnSpMkLst>
            <pc:docMk/>
            <pc:sldMk cId="381234103" sldId="310"/>
            <ac:cxnSpMk id="14" creationId="{49CF35C1-F6CB-4BDE-A57F-3A5ED0B4B27B}"/>
          </ac:cxnSpMkLst>
        </pc:cxnChg>
      </pc:sldChg>
      <pc:sldChg chg="addSp delSp modSp new mod">
        <pc:chgData name="Kenny" userId="193f64afb67cfd22" providerId="LiveId" clId="{1EF1AD4B-1058-43BE-835F-C92D44A16D0A}" dt="2021-08-17T07:48:42.898" v="2659" actId="1076"/>
        <pc:sldMkLst>
          <pc:docMk/>
          <pc:sldMk cId="1440815369" sldId="311"/>
        </pc:sldMkLst>
        <pc:spChg chg="mod">
          <ac:chgData name="Kenny" userId="193f64afb67cfd22" providerId="LiveId" clId="{1EF1AD4B-1058-43BE-835F-C92D44A16D0A}" dt="2021-08-17T07:34:36.151" v="2491" actId="20577"/>
          <ac:spMkLst>
            <pc:docMk/>
            <pc:sldMk cId="1440815369" sldId="311"/>
            <ac:spMk id="2" creationId="{E3CCCB80-97E4-4E9C-8755-7E23D6C9FFAA}"/>
          </ac:spMkLst>
        </pc:spChg>
        <pc:spChg chg="add del mod">
          <ac:chgData name="Kenny" userId="193f64afb67cfd22" providerId="LiveId" clId="{1EF1AD4B-1058-43BE-835F-C92D44A16D0A}" dt="2021-08-17T07:48:36.428" v="2658" actId="478"/>
          <ac:spMkLst>
            <pc:docMk/>
            <pc:sldMk cId="1440815369" sldId="311"/>
            <ac:spMk id="9" creationId="{1D33F7AE-B30B-42DE-90AA-C673C6DE0ABC}"/>
          </ac:spMkLst>
        </pc:spChg>
        <pc:spChg chg="add mod">
          <ac:chgData name="Kenny" userId="193f64afb67cfd22" providerId="LiveId" clId="{1EF1AD4B-1058-43BE-835F-C92D44A16D0A}" dt="2021-08-17T07:48:42.898" v="2659" actId="1076"/>
          <ac:spMkLst>
            <pc:docMk/>
            <pc:sldMk cId="1440815369" sldId="311"/>
            <ac:spMk id="10" creationId="{B7FB6F8C-225F-4A6E-98CA-87FBAF8663DF}"/>
          </ac:spMkLst>
        </pc:spChg>
        <pc:spChg chg="add mod">
          <ac:chgData name="Kenny" userId="193f64afb67cfd22" providerId="LiveId" clId="{1EF1AD4B-1058-43BE-835F-C92D44A16D0A}" dt="2021-08-17T07:48:42.898" v="2659" actId="1076"/>
          <ac:spMkLst>
            <pc:docMk/>
            <pc:sldMk cId="1440815369" sldId="311"/>
            <ac:spMk id="11" creationId="{C34A1304-C618-4D46-BE37-A5475866DF51}"/>
          </ac:spMkLst>
        </pc:spChg>
        <pc:picChg chg="add mod">
          <ac:chgData name="Kenny" userId="193f64afb67cfd22" providerId="LiveId" clId="{1EF1AD4B-1058-43BE-835F-C92D44A16D0A}" dt="2021-08-17T07:48:42.898" v="2659" actId="1076"/>
          <ac:picMkLst>
            <pc:docMk/>
            <pc:sldMk cId="1440815369" sldId="311"/>
            <ac:picMk id="4" creationId="{955B369C-AD91-4896-9389-B177334EF252}"/>
          </ac:picMkLst>
        </pc:picChg>
        <pc:picChg chg="add mod modCrop">
          <ac:chgData name="Kenny" userId="193f64afb67cfd22" providerId="LiveId" clId="{1EF1AD4B-1058-43BE-835F-C92D44A16D0A}" dt="2021-08-17T07:48:42.898" v="2659" actId="1076"/>
          <ac:picMkLst>
            <pc:docMk/>
            <pc:sldMk cId="1440815369" sldId="311"/>
            <ac:picMk id="6" creationId="{DB55718D-1A63-42F7-A913-CC60713238DC}"/>
          </ac:picMkLst>
        </pc:picChg>
        <pc:picChg chg="add del mod">
          <ac:chgData name="Kenny" userId="193f64afb67cfd22" providerId="LiveId" clId="{1EF1AD4B-1058-43BE-835F-C92D44A16D0A}" dt="2021-08-17T07:48:36.428" v="2658" actId="478"/>
          <ac:picMkLst>
            <pc:docMk/>
            <pc:sldMk cId="1440815369" sldId="311"/>
            <ac:picMk id="8" creationId="{1C683B78-6E10-452B-9DD8-D12D94DA71D6}"/>
          </ac:picMkLst>
        </pc:picChg>
      </pc:sldChg>
      <pc:sldChg chg="addSp modSp new mod">
        <pc:chgData name="Kenny" userId="193f64afb67cfd22" providerId="LiveId" clId="{1EF1AD4B-1058-43BE-835F-C92D44A16D0A}" dt="2021-08-17T07:48:48.933" v="2660" actId="1076"/>
        <pc:sldMkLst>
          <pc:docMk/>
          <pc:sldMk cId="1301223770" sldId="312"/>
        </pc:sldMkLst>
        <pc:spChg chg="mod">
          <ac:chgData name="Kenny" userId="193f64afb67cfd22" providerId="LiveId" clId="{1EF1AD4B-1058-43BE-835F-C92D44A16D0A}" dt="2021-08-17T07:39:55.312" v="2562" actId="20577"/>
          <ac:spMkLst>
            <pc:docMk/>
            <pc:sldMk cId="1301223770" sldId="312"/>
            <ac:spMk id="2" creationId="{B0918F1A-3428-415A-936C-8615F5087A9D}"/>
          </ac:spMkLst>
        </pc:spChg>
        <pc:spChg chg="add mod">
          <ac:chgData name="Kenny" userId="193f64afb67cfd22" providerId="LiveId" clId="{1EF1AD4B-1058-43BE-835F-C92D44A16D0A}" dt="2021-08-17T07:48:48.933" v="2660" actId="1076"/>
          <ac:spMkLst>
            <pc:docMk/>
            <pc:sldMk cId="1301223770" sldId="312"/>
            <ac:spMk id="7" creationId="{183AE31C-5DE7-44A8-B34B-55F889419037}"/>
          </ac:spMkLst>
        </pc:spChg>
        <pc:spChg chg="add mod">
          <ac:chgData name="Kenny" userId="193f64afb67cfd22" providerId="LiveId" clId="{1EF1AD4B-1058-43BE-835F-C92D44A16D0A}" dt="2021-08-17T07:48:48.933" v="2660" actId="1076"/>
          <ac:spMkLst>
            <pc:docMk/>
            <pc:sldMk cId="1301223770" sldId="312"/>
            <ac:spMk id="8" creationId="{42B86D85-850A-483C-BEA0-6E8C88BCA4CE}"/>
          </ac:spMkLst>
        </pc:spChg>
        <pc:picChg chg="add mod">
          <ac:chgData name="Kenny" userId="193f64afb67cfd22" providerId="LiveId" clId="{1EF1AD4B-1058-43BE-835F-C92D44A16D0A}" dt="2021-08-17T07:48:48.933" v="2660" actId="1076"/>
          <ac:picMkLst>
            <pc:docMk/>
            <pc:sldMk cId="1301223770" sldId="312"/>
            <ac:picMk id="4" creationId="{3EC2195A-133D-4EB2-B5AA-9D4D57DF7EEE}"/>
          </ac:picMkLst>
        </pc:picChg>
        <pc:picChg chg="add mod">
          <ac:chgData name="Kenny" userId="193f64afb67cfd22" providerId="LiveId" clId="{1EF1AD4B-1058-43BE-835F-C92D44A16D0A}" dt="2021-08-17T07:48:48.933" v="2660" actId="1076"/>
          <ac:picMkLst>
            <pc:docMk/>
            <pc:sldMk cId="1301223770" sldId="312"/>
            <ac:picMk id="6" creationId="{E80C824B-12E3-49C7-B214-4DADEF84919A}"/>
          </ac:picMkLst>
        </pc:picChg>
      </pc:sldChg>
      <pc:sldChg chg="addSp delSp modSp new mod">
        <pc:chgData name="Kenny" userId="193f64afb67cfd22" providerId="LiveId" clId="{1EF1AD4B-1058-43BE-835F-C92D44A16D0A}" dt="2021-08-18T08:00:21.977" v="2883" actId="20577"/>
        <pc:sldMkLst>
          <pc:docMk/>
          <pc:sldMk cId="655116549" sldId="313"/>
        </pc:sldMkLst>
        <pc:spChg chg="mod">
          <ac:chgData name="Kenny" userId="193f64afb67cfd22" providerId="LiveId" clId="{1EF1AD4B-1058-43BE-835F-C92D44A16D0A}" dt="2021-08-18T07:49:00.928" v="2678" actId="20577"/>
          <ac:spMkLst>
            <pc:docMk/>
            <pc:sldMk cId="655116549" sldId="313"/>
            <ac:spMk id="2" creationId="{A640F3D6-973C-4BFF-A2F3-0443587AD4B1}"/>
          </ac:spMkLst>
        </pc:spChg>
        <pc:spChg chg="add mod">
          <ac:chgData name="Kenny" userId="193f64afb67cfd22" providerId="LiveId" clId="{1EF1AD4B-1058-43BE-835F-C92D44A16D0A}" dt="2021-08-18T08:00:21.977" v="2883" actId="20577"/>
          <ac:spMkLst>
            <pc:docMk/>
            <pc:sldMk cId="655116549" sldId="313"/>
            <ac:spMk id="4" creationId="{762FA3C2-37B5-444A-B1C7-3DB665FE6C9D}"/>
          </ac:spMkLst>
        </pc:spChg>
        <pc:spChg chg="add mod">
          <ac:chgData name="Kenny" userId="193f64afb67cfd22" providerId="LiveId" clId="{1EF1AD4B-1058-43BE-835F-C92D44A16D0A}" dt="2021-08-18T07:57:43.219" v="2772" actId="1038"/>
          <ac:spMkLst>
            <pc:docMk/>
            <pc:sldMk cId="655116549" sldId="313"/>
            <ac:spMk id="9" creationId="{0B5471D0-1492-4859-8F64-9774671F7B76}"/>
          </ac:spMkLst>
        </pc:spChg>
        <pc:spChg chg="add mod">
          <ac:chgData name="Kenny" userId="193f64afb67cfd22" providerId="LiveId" clId="{1EF1AD4B-1058-43BE-835F-C92D44A16D0A}" dt="2021-08-18T07:57:57.865" v="2809" actId="14100"/>
          <ac:spMkLst>
            <pc:docMk/>
            <pc:sldMk cId="655116549" sldId="313"/>
            <ac:spMk id="10" creationId="{FCB93DBE-06AB-4421-882A-D1B38479B551}"/>
          </ac:spMkLst>
        </pc:spChg>
        <pc:spChg chg="add del mod">
          <ac:chgData name="Kenny" userId="193f64afb67cfd22" providerId="LiveId" clId="{1EF1AD4B-1058-43BE-835F-C92D44A16D0A}" dt="2021-08-18T07:58:48.379" v="2820" actId="478"/>
          <ac:spMkLst>
            <pc:docMk/>
            <pc:sldMk cId="655116549" sldId="313"/>
            <ac:spMk id="11" creationId="{B91CF0CE-C0C5-4AFB-8FAA-EFA729338906}"/>
          </ac:spMkLst>
        </pc:spChg>
        <pc:spChg chg="add mod">
          <ac:chgData name="Kenny" userId="193f64afb67cfd22" providerId="LiveId" clId="{1EF1AD4B-1058-43BE-835F-C92D44A16D0A}" dt="2021-08-18T07:59:30.655" v="2832" actId="1037"/>
          <ac:spMkLst>
            <pc:docMk/>
            <pc:sldMk cId="655116549" sldId="313"/>
            <ac:spMk id="15" creationId="{1BC7B520-45AF-4A90-8583-ED813E6500FA}"/>
          </ac:spMkLst>
        </pc:spChg>
        <pc:picChg chg="add mod">
          <ac:chgData name="Kenny" userId="193f64afb67cfd22" providerId="LiveId" clId="{1EF1AD4B-1058-43BE-835F-C92D44A16D0A}" dt="2021-08-18T07:54:23.793" v="2740" actId="1076"/>
          <ac:picMkLst>
            <pc:docMk/>
            <pc:sldMk cId="655116549" sldId="313"/>
            <ac:picMk id="3" creationId="{18B82323-9658-4AA5-871B-CCB5A6E6CBF9}"/>
          </ac:picMkLst>
        </pc:picChg>
        <pc:picChg chg="add mod modCrop">
          <ac:chgData name="Kenny" userId="193f64afb67cfd22" providerId="LiveId" clId="{1EF1AD4B-1058-43BE-835F-C92D44A16D0A}" dt="2021-08-18T07:57:18.594" v="2764" actId="1076"/>
          <ac:picMkLst>
            <pc:docMk/>
            <pc:sldMk cId="655116549" sldId="313"/>
            <ac:picMk id="6" creationId="{0433B488-8E3E-446D-8E71-59E461C651BA}"/>
          </ac:picMkLst>
        </pc:picChg>
        <pc:picChg chg="add mod">
          <ac:chgData name="Kenny" userId="193f64afb67cfd22" providerId="LiveId" clId="{1EF1AD4B-1058-43BE-835F-C92D44A16D0A}" dt="2021-08-18T07:58:12.968" v="2811" actId="1076"/>
          <ac:picMkLst>
            <pc:docMk/>
            <pc:sldMk cId="655116549" sldId="313"/>
            <ac:picMk id="8" creationId="{2FF54BAD-F67F-4A98-804E-525BD5960E4F}"/>
          </ac:picMkLst>
        </pc:picChg>
        <pc:cxnChg chg="add mod">
          <ac:chgData name="Kenny" userId="193f64afb67cfd22" providerId="LiveId" clId="{1EF1AD4B-1058-43BE-835F-C92D44A16D0A}" dt="2021-08-18T07:59:41.264" v="2834" actId="14100"/>
          <ac:cxnSpMkLst>
            <pc:docMk/>
            <pc:sldMk cId="655116549" sldId="313"/>
            <ac:cxnSpMk id="13" creationId="{9D5ADD33-CCA4-44E1-AF3A-5ADDB7F774B8}"/>
          </ac:cxnSpMkLst>
        </pc:cxnChg>
      </pc:sldChg>
      <pc:sldChg chg="addSp modSp new mod">
        <pc:chgData name="Kenny" userId="193f64afb67cfd22" providerId="LiveId" clId="{1EF1AD4B-1058-43BE-835F-C92D44A16D0A}" dt="2021-08-18T08:49:13.460" v="2925" actId="108"/>
        <pc:sldMkLst>
          <pc:docMk/>
          <pc:sldMk cId="3702934917" sldId="314"/>
        </pc:sldMkLst>
        <pc:spChg chg="mod">
          <ac:chgData name="Kenny" userId="193f64afb67cfd22" providerId="LiveId" clId="{1EF1AD4B-1058-43BE-835F-C92D44A16D0A}" dt="2021-08-18T08:46:50.050" v="2892" actId="20577"/>
          <ac:spMkLst>
            <pc:docMk/>
            <pc:sldMk cId="3702934917" sldId="314"/>
            <ac:spMk id="2" creationId="{6863002D-3FF3-489D-9C88-2A1839CEB9EF}"/>
          </ac:spMkLst>
        </pc:spChg>
        <pc:spChg chg="add mod">
          <ac:chgData name="Kenny" userId="193f64afb67cfd22" providerId="LiveId" clId="{1EF1AD4B-1058-43BE-835F-C92D44A16D0A}" dt="2021-08-18T08:48:16.497" v="2901" actId="14100"/>
          <ac:spMkLst>
            <pc:docMk/>
            <pc:sldMk cId="3702934917" sldId="314"/>
            <ac:spMk id="5" creationId="{9FB6FDB2-0B1C-4517-946D-7EF4679A0F64}"/>
          </ac:spMkLst>
        </pc:spChg>
        <pc:spChg chg="add mod">
          <ac:chgData name="Kenny" userId="193f64afb67cfd22" providerId="LiveId" clId="{1EF1AD4B-1058-43BE-835F-C92D44A16D0A}" dt="2021-08-18T08:48:39.362" v="2920" actId="1076"/>
          <ac:spMkLst>
            <pc:docMk/>
            <pc:sldMk cId="3702934917" sldId="314"/>
            <ac:spMk id="6" creationId="{A39A280A-CFA9-4DD1-9E16-060C6A5435AB}"/>
          </ac:spMkLst>
        </pc:spChg>
        <pc:picChg chg="add mod">
          <ac:chgData name="Kenny" userId="193f64afb67cfd22" providerId="LiveId" clId="{1EF1AD4B-1058-43BE-835F-C92D44A16D0A}" dt="2021-08-18T08:47:50.871" v="2897" actId="1076"/>
          <ac:picMkLst>
            <pc:docMk/>
            <pc:sldMk cId="3702934917" sldId="314"/>
            <ac:picMk id="4" creationId="{90747C9A-D999-4C40-A16E-126229F0EA01}"/>
          </ac:picMkLst>
        </pc:picChg>
        <pc:picChg chg="add mod">
          <ac:chgData name="Kenny" userId="193f64afb67cfd22" providerId="LiveId" clId="{1EF1AD4B-1058-43BE-835F-C92D44A16D0A}" dt="2021-08-18T08:49:13.460" v="2925" actId="108"/>
          <ac:picMkLst>
            <pc:docMk/>
            <pc:sldMk cId="3702934917" sldId="314"/>
            <ac:picMk id="8" creationId="{CBD9BF65-753C-451E-A135-AF2A224C3C0C}"/>
          </ac:picMkLst>
        </pc:picChg>
      </pc:sldChg>
      <pc:sldChg chg="addSp modSp new mod">
        <pc:chgData name="Kenny" userId="193f64afb67cfd22" providerId="LiveId" clId="{1EF1AD4B-1058-43BE-835F-C92D44A16D0A}" dt="2021-08-18T08:57:32.523" v="2962" actId="14100"/>
        <pc:sldMkLst>
          <pc:docMk/>
          <pc:sldMk cId="2992765846" sldId="315"/>
        </pc:sldMkLst>
        <pc:spChg chg="mod">
          <ac:chgData name="Kenny" userId="193f64afb67cfd22" providerId="LiveId" clId="{1EF1AD4B-1058-43BE-835F-C92D44A16D0A}" dt="2021-08-18T08:54:01.727" v="2934" actId="20577"/>
          <ac:spMkLst>
            <pc:docMk/>
            <pc:sldMk cId="2992765846" sldId="315"/>
            <ac:spMk id="2" creationId="{E0C61BDC-0522-47D9-9ECE-F32F84EB9C07}"/>
          </ac:spMkLst>
        </pc:spChg>
        <pc:spChg chg="add mod">
          <ac:chgData name="Kenny" userId="193f64afb67cfd22" providerId="LiveId" clId="{1EF1AD4B-1058-43BE-835F-C92D44A16D0A}" dt="2021-08-18T08:55:55.401" v="2942" actId="14100"/>
          <ac:spMkLst>
            <pc:docMk/>
            <pc:sldMk cId="2992765846" sldId="315"/>
            <ac:spMk id="6" creationId="{93DF44B1-7A3A-4D5B-869C-A35B347E32BD}"/>
          </ac:spMkLst>
        </pc:spChg>
        <pc:spChg chg="add mod">
          <ac:chgData name="Kenny" userId="193f64afb67cfd22" providerId="LiveId" clId="{1EF1AD4B-1058-43BE-835F-C92D44A16D0A}" dt="2021-08-18T08:56:10.549" v="2948" actId="14100"/>
          <ac:spMkLst>
            <pc:docMk/>
            <pc:sldMk cId="2992765846" sldId="315"/>
            <ac:spMk id="7" creationId="{1AB47CB9-9328-45EC-B730-EA9C73F4BF61}"/>
          </ac:spMkLst>
        </pc:spChg>
        <pc:spChg chg="add mod">
          <ac:chgData name="Kenny" userId="193f64afb67cfd22" providerId="LiveId" clId="{1EF1AD4B-1058-43BE-835F-C92D44A16D0A}" dt="2021-08-18T08:57:32.523" v="2962" actId="14100"/>
          <ac:spMkLst>
            <pc:docMk/>
            <pc:sldMk cId="2992765846" sldId="315"/>
            <ac:spMk id="10" creationId="{42C096F9-7241-4E15-A363-0C06450B30E9}"/>
          </ac:spMkLst>
        </pc:spChg>
        <pc:picChg chg="add mod">
          <ac:chgData name="Kenny" userId="193f64afb67cfd22" providerId="LiveId" clId="{1EF1AD4B-1058-43BE-835F-C92D44A16D0A}" dt="2021-08-18T08:55:01.157" v="2935"/>
          <ac:picMkLst>
            <pc:docMk/>
            <pc:sldMk cId="2992765846" sldId="315"/>
            <ac:picMk id="3" creationId="{FC0749DE-EE49-4A56-91D5-694CED1483C3}"/>
          </ac:picMkLst>
        </pc:picChg>
        <pc:picChg chg="add mod">
          <ac:chgData name="Kenny" userId="193f64afb67cfd22" providerId="LiveId" clId="{1EF1AD4B-1058-43BE-835F-C92D44A16D0A}" dt="2021-08-18T08:56:13.464" v="2949" actId="108"/>
          <ac:picMkLst>
            <pc:docMk/>
            <pc:sldMk cId="2992765846" sldId="315"/>
            <ac:picMk id="5" creationId="{45A0FC41-0A69-485D-8C05-1023314DFCE0}"/>
          </ac:picMkLst>
        </pc:picChg>
        <pc:picChg chg="add mod modCrop">
          <ac:chgData name="Kenny" userId="193f64afb67cfd22" providerId="LiveId" clId="{1EF1AD4B-1058-43BE-835F-C92D44A16D0A}" dt="2021-08-18T08:57:18.133" v="2958" actId="1076"/>
          <ac:picMkLst>
            <pc:docMk/>
            <pc:sldMk cId="2992765846" sldId="315"/>
            <ac:picMk id="9" creationId="{660AEA0D-EEBA-4DBC-9EE7-D72EC0577C96}"/>
          </ac:picMkLst>
        </pc:picChg>
      </pc:sldChg>
      <pc:sldChg chg="addSp modSp new mod">
        <pc:chgData name="Kenny" userId="193f64afb67cfd22" providerId="LiveId" clId="{1EF1AD4B-1058-43BE-835F-C92D44A16D0A}" dt="2021-08-18T10:06:57.335" v="2984" actId="1076"/>
        <pc:sldMkLst>
          <pc:docMk/>
          <pc:sldMk cId="1541913804" sldId="316"/>
        </pc:sldMkLst>
        <pc:spChg chg="mod">
          <ac:chgData name="Kenny" userId="193f64afb67cfd22" providerId="LiveId" clId="{1EF1AD4B-1058-43BE-835F-C92D44A16D0A}" dt="2021-08-18T10:06:15.398" v="2975" actId="20577"/>
          <ac:spMkLst>
            <pc:docMk/>
            <pc:sldMk cId="1541913804" sldId="316"/>
            <ac:spMk id="2" creationId="{44EF97C9-91B8-4400-A99E-74E5C4648DD2}"/>
          </ac:spMkLst>
        </pc:spChg>
        <pc:picChg chg="add mod">
          <ac:chgData name="Kenny" userId="193f64afb67cfd22" providerId="LiveId" clId="{1EF1AD4B-1058-43BE-835F-C92D44A16D0A}" dt="2021-08-18T10:06:55.898" v="2983" actId="1076"/>
          <ac:picMkLst>
            <pc:docMk/>
            <pc:sldMk cId="1541913804" sldId="316"/>
            <ac:picMk id="4" creationId="{6DA89BB1-19FB-46F9-A3E1-3B6102ADF446}"/>
          </ac:picMkLst>
        </pc:picChg>
        <pc:picChg chg="add mod">
          <ac:chgData name="Kenny" userId="193f64afb67cfd22" providerId="LiveId" clId="{1EF1AD4B-1058-43BE-835F-C92D44A16D0A}" dt="2021-08-18T10:06:57.335" v="2984" actId="1076"/>
          <ac:picMkLst>
            <pc:docMk/>
            <pc:sldMk cId="1541913804" sldId="316"/>
            <ac:picMk id="6" creationId="{DE6C342D-E9DF-45A5-B4CC-850544AF3F70}"/>
          </ac:picMkLst>
        </pc:picChg>
      </pc:sldChg>
      <pc:sldChg chg="addSp modSp new mod">
        <pc:chgData name="Kenny" userId="193f64afb67cfd22" providerId="LiveId" clId="{1EF1AD4B-1058-43BE-835F-C92D44A16D0A}" dt="2021-08-19T06:15:53.874" v="3023" actId="1076"/>
        <pc:sldMkLst>
          <pc:docMk/>
          <pc:sldMk cId="2082534653" sldId="317"/>
        </pc:sldMkLst>
        <pc:spChg chg="mod">
          <ac:chgData name="Kenny" userId="193f64afb67cfd22" providerId="LiveId" clId="{1EF1AD4B-1058-43BE-835F-C92D44A16D0A}" dt="2021-08-19T05:54:15.986" v="2998" actId="20577"/>
          <ac:spMkLst>
            <pc:docMk/>
            <pc:sldMk cId="2082534653" sldId="317"/>
            <ac:spMk id="2" creationId="{100BCDD1-BF60-4C61-ABBD-8693DF02FD8C}"/>
          </ac:spMkLst>
        </pc:spChg>
        <pc:spChg chg="add mod">
          <ac:chgData name="Kenny" userId="193f64afb67cfd22" providerId="LiveId" clId="{1EF1AD4B-1058-43BE-835F-C92D44A16D0A}" dt="2021-08-19T06:15:53.874" v="3023" actId="1076"/>
          <ac:spMkLst>
            <pc:docMk/>
            <pc:sldMk cId="2082534653" sldId="317"/>
            <ac:spMk id="5" creationId="{5A34B102-0027-4BC0-AA5D-19B26BC48C5D}"/>
          </ac:spMkLst>
        </pc:spChg>
        <pc:spChg chg="add mod">
          <ac:chgData name="Kenny" userId="193f64afb67cfd22" providerId="LiveId" clId="{1EF1AD4B-1058-43BE-835F-C92D44A16D0A}" dt="2021-08-19T06:15:53.874" v="3023" actId="1076"/>
          <ac:spMkLst>
            <pc:docMk/>
            <pc:sldMk cId="2082534653" sldId="317"/>
            <ac:spMk id="6" creationId="{C44171B6-039B-4D77-A8C9-428D80E9FC46}"/>
          </ac:spMkLst>
        </pc:spChg>
        <pc:spChg chg="add mod">
          <ac:chgData name="Kenny" userId="193f64afb67cfd22" providerId="LiveId" clId="{1EF1AD4B-1058-43BE-835F-C92D44A16D0A}" dt="2021-08-19T06:15:53.874" v="3023" actId="1076"/>
          <ac:spMkLst>
            <pc:docMk/>
            <pc:sldMk cId="2082534653" sldId="317"/>
            <ac:spMk id="7" creationId="{2F316025-42F5-4545-88F4-952D4D2C7C09}"/>
          </ac:spMkLst>
        </pc:spChg>
        <pc:spChg chg="add mod">
          <ac:chgData name="Kenny" userId="193f64afb67cfd22" providerId="LiveId" clId="{1EF1AD4B-1058-43BE-835F-C92D44A16D0A}" dt="2021-08-19T06:15:53.874" v="3023" actId="1076"/>
          <ac:spMkLst>
            <pc:docMk/>
            <pc:sldMk cId="2082534653" sldId="317"/>
            <ac:spMk id="8" creationId="{3501C8B2-9FA6-437A-A886-5F3299F0EE29}"/>
          </ac:spMkLst>
        </pc:spChg>
        <pc:picChg chg="add mod">
          <ac:chgData name="Kenny" userId="193f64afb67cfd22" providerId="LiveId" clId="{1EF1AD4B-1058-43BE-835F-C92D44A16D0A}" dt="2021-08-19T06:15:53.874" v="3023" actId="1076"/>
          <ac:picMkLst>
            <pc:docMk/>
            <pc:sldMk cId="2082534653" sldId="317"/>
            <ac:picMk id="3" creationId="{AF0DA7F6-11A6-4E24-AE58-1834775A5BBB}"/>
          </ac:picMkLst>
        </pc:picChg>
        <pc:picChg chg="add mod">
          <ac:chgData name="Kenny" userId="193f64afb67cfd22" providerId="LiveId" clId="{1EF1AD4B-1058-43BE-835F-C92D44A16D0A}" dt="2021-08-19T06:15:53.874" v="3023" actId="1076"/>
          <ac:picMkLst>
            <pc:docMk/>
            <pc:sldMk cId="2082534653" sldId="317"/>
            <ac:picMk id="4" creationId="{76B7995E-F240-4F11-8981-B3F8CB53F9FC}"/>
          </ac:picMkLst>
        </pc:picChg>
      </pc:sldChg>
      <pc:sldChg chg="addSp modSp new mod">
        <pc:chgData name="Kenny" userId="193f64afb67cfd22" providerId="LiveId" clId="{1EF1AD4B-1058-43BE-835F-C92D44A16D0A}" dt="2021-08-19T06:35:25.727" v="3159" actId="1440"/>
        <pc:sldMkLst>
          <pc:docMk/>
          <pc:sldMk cId="3519554316" sldId="318"/>
        </pc:sldMkLst>
        <pc:spChg chg="mod">
          <ac:chgData name="Kenny" userId="193f64afb67cfd22" providerId="LiveId" clId="{1EF1AD4B-1058-43BE-835F-C92D44A16D0A}" dt="2021-08-19T06:16:18.859" v="3031" actId="20577"/>
          <ac:spMkLst>
            <pc:docMk/>
            <pc:sldMk cId="3519554316" sldId="318"/>
            <ac:spMk id="2" creationId="{330D2B12-0529-4407-BD3D-7C2716F7FE2A}"/>
          </ac:spMkLst>
        </pc:spChg>
        <pc:spChg chg="add mod">
          <ac:chgData name="Kenny" userId="193f64afb67cfd22" providerId="LiveId" clId="{1EF1AD4B-1058-43BE-835F-C92D44A16D0A}" dt="2021-08-19T06:16:35.165" v="3033"/>
          <ac:spMkLst>
            <pc:docMk/>
            <pc:sldMk cId="3519554316" sldId="318"/>
            <ac:spMk id="4" creationId="{EE3BB388-2809-4F81-8FC7-E14B5A23A3A4}"/>
          </ac:spMkLst>
        </pc:spChg>
        <pc:spChg chg="add mod">
          <ac:chgData name="Kenny" userId="193f64afb67cfd22" providerId="LiveId" clId="{1EF1AD4B-1058-43BE-835F-C92D44A16D0A}" dt="2021-08-19T06:19:49.583" v="3120" actId="1035"/>
          <ac:spMkLst>
            <pc:docMk/>
            <pc:sldMk cId="3519554316" sldId="318"/>
            <ac:spMk id="5" creationId="{FC4C0FB6-903F-42A1-BD3F-3595C52EDC20}"/>
          </ac:spMkLst>
        </pc:spChg>
        <pc:spChg chg="add mod">
          <ac:chgData name="Kenny" userId="193f64afb67cfd22" providerId="LiveId" clId="{1EF1AD4B-1058-43BE-835F-C92D44A16D0A}" dt="2021-08-19T06:17:35.375" v="3060" actId="20577"/>
          <ac:spMkLst>
            <pc:docMk/>
            <pc:sldMk cId="3519554316" sldId="318"/>
            <ac:spMk id="6" creationId="{86C371A4-5109-4634-A8C7-907982F3FB8E}"/>
          </ac:spMkLst>
        </pc:spChg>
        <pc:spChg chg="add mod">
          <ac:chgData name="Kenny" userId="193f64afb67cfd22" providerId="LiveId" clId="{1EF1AD4B-1058-43BE-835F-C92D44A16D0A}" dt="2021-08-19T06:20:48.007" v="3149" actId="1038"/>
          <ac:spMkLst>
            <pc:docMk/>
            <pc:sldMk cId="3519554316" sldId="318"/>
            <ac:spMk id="7" creationId="{8E89E60C-33E0-4CE5-9443-D02A1600D601}"/>
          </ac:spMkLst>
        </pc:spChg>
        <pc:spChg chg="add mod">
          <ac:chgData name="Kenny" userId="193f64afb67cfd22" providerId="LiveId" clId="{1EF1AD4B-1058-43BE-835F-C92D44A16D0A}" dt="2021-08-19T06:19:42.081" v="3117" actId="1037"/>
          <ac:spMkLst>
            <pc:docMk/>
            <pc:sldMk cId="3519554316" sldId="318"/>
            <ac:spMk id="15" creationId="{01A3A3BB-4451-4B2E-8DFD-E6A1041CDC8A}"/>
          </ac:spMkLst>
        </pc:spChg>
        <pc:spChg chg="add mod">
          <ac:chgData name="Kenny" userId="193f64afb67cfd22" providerId="LiveId" clId="{1EF1AD4B-1058-43BE-835F-C92D44A16D0A}" dt="2021-08-19T06:20:22.897" v="3136" actId="1037"/>
          <ac:spMkLst>
            <pc:docMk/>
            <pc:sldMk cId="3519554316" sldId="318"/>
            <ac:spMk id="16" creationId="{A2DBF9AA-C3D9-4F91-9A2C-C1AC394B2D2F}"/>
          </ac:spMkLst>
        </pc:spChg>
        <pc:spChg chg="add mod">
          <ac:chgData name="Kenny" userId="193f64afb67cfd22" providerId="LiveId" clId="{1EF1AD4B-1058-43BE-835F-C92D44A16D0A}" dt="2021-08-19T06:20:57.240" v="3152" actId="688"/>
          <ac:spMkLst>
            <pc:docMk/>
            <pc:sldMk cId="3519554316" sldId="318"/>
            <ac:spMk id="19" creationId="{03F19FFE-693F-46D8-9201-34C8A0430926}"/>
          </ac:spMkLst>
        </pc:spChg>
        <pc:picChg chg="add mod">
          <ac:chgData name="Kenny" userId="193f64afb67cfd22" providerId="LiveId" clId="{1EF1AD4B-1058-43BE-835F-C92D44A16D0A}" dt="2021-08-19T06:35:25.727" v="3159" actId="1440"/>
          <ac:picMkLst>
            <pc:docMk/>
            <pc:sldMk cId="3519554316" sldId="318"/>
            <ac:picMk id="3" creationId="{53151B6F-D59B-42EE-B455-61B218A6F58E}"/>
          </ac:picMkLst>
        </pc:picChg>
        <pc:cxnChg chg="add mod">
          <ac:chgData name="Kenny" userId="193f64afb67cfd22" providerId="LiveId" clId="{1EF1AD4B-1058-43BE-835F-C92D44A16D0A}" dt="2021-08-19T06:18:30.488" v="3080" actId="14100"/>
          <ac:cxnSpMkLst>
            <pc:docMk/>
            <pc:sldMk cId="3519554316" sldId="318"/>
            <ac:cxnSpMk id="8" creationId="{97423150-0FE1-496C-B0CD-19A3FBB255B7}"/>
          </ac:cxnSpMkLst>
        </pc:cxnChg>
        <pc:cxnChg chg="add mod">
          <ac:chgData name="Kenny" userId="193f64afb67cfd22" providerId="LiveId" clId="{1EF1AD4B-1058-43BE-835F-C92D44A16D0A}" dt="2021-08-19T06:20:17.913" v="3130" actId="14100"/>
          <ac:cxnSpMkLst>
            <pc:docMk/>
            <pc:sldMk cId="3519554316" sldId="318"/>
            <ac:cxnSpMk id="11" creationId="{7B8FA296-2A94-4B80-98C6-3C4AC2313DE6}"/>
          </ac:cxnSpMkLst>
        </pc:cxnChg>
        <pc:cxnChg chg="add mod">
          <ac:chgData name="Kenny" userId="193f64afb67cfd22" providerId="LiveId" clId="{1EF1AD4B-1058-43BE-835F-C92D44A16D0A}" dt="2021-08-19T06:18:54.592" v="3090" actId="1035"/>
          <ac:cxnSpMkLst>
            <pc:docMk/>
            <pc:sldMk cId="3519554316" sldId="318"/>
            <ac:cxnSpMk id="13" creationId="{CCE5F8A3-B53D-45A0-8FAD-12D49D407599}"/>
          </ac:cxnSpMkLst>
        </pc:cxnChg>
      </pc:sldChg>
      <pc:sldChg chg="addSp modSp new mod">
        <pc:chgData name="Kenny" userId="193f64afb67cfd22" providerId="LiveId" clId="{1EF1AD4B-1058-43BE-835F-C92D44A16D0A}" dt="2021-08-19T06:50:08.276" v="3246" actId="1076"/>
        <pc:sldMkLst>
          <pc:docMk/>
          <pc:sldMk cId="2187208902" sldId="319"/>
        </pc:sldMkLst>
        <pc:spChg chg="mod">
          <ac:chgData name="Kenny" userId="193f64afb67cfd22" providerId="LiveId" clId="{1EF1AD4B-1058-43BE-835F-C92D44A16D0A}" dt="2021-08-19T06:35:14.498" v="3158" actId="20577"/>
          <ac:spMkLst>
            <pc:docMk/>
            <pc:sldMk cId="2187208902" sldId="319"/>
            <ac:spMk id="2" creationId="{26C005AE-54CA-4B75-92E0-BE1DE7278B35}"/>
          </ac:spMkLst>
        </pc:spChg>
        <pc:spChg chg="add mod">
          <ac:chgData name="Kenny" userId="193f64afb67cfd22" providerId="LiveId" clId="{1EF1AD4B-1058-43BE-835F-C92D44A16D0A}" dt="2021-08-19T06:50:08.276" v="3246" actId="1076"/>
          <ac:spMkLst>
            <pc:docMk/>
            <pc:sldMk cId="2187208902" sldId="319"/>
            <ac:spMk id="7" creationId="{E6AED350-36F9-4337-BEE1-6A4515CE5484}"/>
          </ac:spMkLst>
        </pc:spChg>
        <pc:spChg chg="add mod">
          <ac:chgData name="Kenny" userId="193f64afb67cfd22" providerId="LiveId" clId="{1EF1AD4B-1058-43BE-835F-C92D44A16D0A}" dt="2021-08-19T06:50:08.276" v="3246" actId="1076"/>
          <ac:spMkLst>
            <pc:docMk/>
            <pc:sldMk cId="2187208902" sldId="319"/>
            <ac:spMk id="8" creationId="{9945F1AA-9C55-4910-B588-E68FCE8E38AC}"/>
          </ac:spMkLst>
        </pc:spChg>
        <pc:spChg chg="add mod">
          <ac:chgData name="Kenny" userId="193f64afb67cfd22" providerId="LiveId" clId="{1EF1AD4B-1058-43BE-835F-C92D44A16D0A}" dt="2021-08-19T06:50:08.276" v="3246" actId="1076"/>
          <ac:spMkLst>
            <pc:docMk/>
            <pc:sldMk cId="2187208902" sldId="319"/>
            <ac:spMk id="13" creationId="{7335F41A-51C2-47D2-AB63-F617AD15508D}"/>
          </ac:spMkLst>
        </pc:spChg>
        <pc:spChg chg="add mod">
          <ac:chgData name="Kenny" userId="193f64afb67cfd22" providerId="LiveId" clId="{1EF1AD4B-1058-43BE-835F-C92D44A16D0A}" dt="2021-08-19T06:50:08.276" v="3246" actId="1076"/>
          <ac:spMkLst>
            <pc:docMk/>
            <pc:sldMk cId="2187208902" sldId="319"/>
            <ac:spMk id="14" creationId="{5815EABA-A7A3-4AB4-9DC5-60DD3752BE9C}"/>
          </ac:spMkLst>
        </pc:spChg>
        <pc:spChg chg="add mod">
          <ac:chgData name="Kenny" userId="193f64afb67cfd22" providerId="LiveId" clId="{1EF1AD4B-1058-43BE-835F-C92D44A16D0A}" dt="2021-08-19T06:50:08.276" v="3246" actId="1076"/>
          <ac:spMkLst>
            <pc:docMk/>
            <pc:sldMk cId="2187208902" sldId="319"/>
            <ac:spMk id="15" creationId="{2A518178-B66D-448B-92C0-56BED39E1B98}"/>
          </ac:spMkLst>
        </pc:spChg>
        <pc:spChg chg="add mod">
          <ac:chgData name="Kenny" userId="193f64afb67cfd22" providerId="LiveId" clId="{1EF1AD4B-1058-43BE-835F-C92D44A16D0A}" dt="2021-08-19T06:50:08.276" v="3246" actId="1076"/>
          <ac:spMkLst>
            <pc:docMk/>
            <pc:sldMk cId="2187208902" sldId="319"/>
            <ac:spMk id="16" creationId="{FE994E99-082C-4376-9F63-987F54BA6ED6}"/>
          </ac:spMkLst>
        </pc:spChg>
        <pc:picChg chg="add mod modCrop">
          <ac:chgData name="Kenny" userId="193f64afb67cfd22" providerId="LiveId" clId="{1EF1AD4B-1058-43BE-835F-C92D44A16D0A}" dt="2021-08-19T06:50:08.276" v="3246" actId="1076"/>
          <ac:picMkLst>
            <pc:docMk/>
            <pc:sldMk cId="2187208902" sldId="319"/>
            <ac:picMk id="3" creationId="{4BF2E766-017C-4AAF-A28A-F8B723655DC5}"/>
          </ac:picMkLst>
        </pc:picChg>
        <pc:picChg chg="add mod modCrop">
          <ac:chgData name="Kenny" userId="193f64afb67cfd22" providerId="LiveId" clId="{1EF1AD4B-1058-43BE-835F-C92D44A16D0A}" dt="2021-08-19T06:50:08.276" v="3246" actId="1076"/>
          <ac:picMkLst>
            <pc:docMk/>
            <pc:sldMk cId="2187208902" sldId="319"/>
            <ac:picMk id="4" creationId="{F5B0BD46-5FB5-4EB5-AD4B-5D5058C40D5E}"/>
          </ac:picMkLst>
        </pc:picChg>
        <pc:picChg chg="add mod modCrop">
          <ac:chgData name="Kenny" userId="193f64afb67cfd22" providerId="LiveId" clId="{1EF1AD4B-1058-43BE-835F-C92D44A16D0A}" dt="2021-08-19T06:50:08.276" v="3246" actId="1076"/>
          <ac:picMkLst>
            <pc:docMk/>
            <pc:sldMk cId="2187208902" sldId="319"/>
            <ac:picMk id="5" creationId="{1D0785D9-E307-40E1-8F9B-F85438B55B73}"/>
          </ac:picMkLst>
        </pc:picChg>
        <pc:picChg chg="add mod">
          <ac:chgData name="Kenny" userId="193f64afb67cfd22" providerId="LiveId" clId="{1EF1AD4B-1058-43BE-835F-C92D44A16D0A}" dt="2021-08-19T06:50:08.276" v="3246" actId="1076"/>
          <ac:picMkLst>
            <pc:docMk/>
            <pc:sldMk cId="2187208902" sldId="319"/>
            <ac:picMk id="6" creationId="{95037A90-FD54-4E81-8A3F-0094A4898BE0}"/>
          </ac:picMkLst>
        </pc:picChg>
        <pc:cxnChg chg="add mod">
          <ac:chgData name="Kenny" userId="193f64afb67cfd22" providerId="LiveId" clId="{1EF1AD4B-1058-43BE-835F-C92D44A16D0A}" dt="2021-08-19T06:50:08.276" v="3246" actId="1076"/>
          <ac:cxnSpMkLst>
            <pc:docMk/>
            <pc:sldMk cId="2187208902" sldId="319"/>
            <ac:cxnSpMk id="9" creationId="{18195278-4271-44B2-AB50-9CE2F390C5B9}"/>
          </ac:cxnSpMkLst>
        </pc:cxnChg>
      </pc:sldChg>
      <pc:sldChg chg="addSp modSp new mod">
        <pc:chgData name="Kenny" userId="193f64afb67cfd22" providerId="LiveId" clId="{1EF1AD4B-1058-43BE-835F-C92D44A16D0A}" dt="2021-08-19T07:09:05.846" v="3280" actId="1076"/>
        <pc:sldMkLst>
          <pc:docMk/>
          <pc:sldMk cId="3653568952" sldId="320"/>
        </pc:sldMkLst>
        <pc:spChg chg="mod">
          <ac:chgData name="Kenny" userId="193f64afb67cfd22" providerId="LiveId" clId="{1EF1AD4B-1058-43BE-835F-C92D44A16D0A}" dt="2021-08-19T07:06:58.610" v="3260" actId="20577"/>
          <ac:spMkLst>
            <pc:docMk/>
            <pc:sldMk cId="3653568952" sldId="320"/>
            <ac:spMk id="2" creationId="{7350CDF5-D52C-410F-A043-2F65B71497D2}"/>
          </ac:spMkLst>
        </pc:spChg>
        <pc:spChg chg="add mod">
          <ac:chgData name="Kenny" userId="193f64afb67cfd22" providerId="LiveId" clId="{1EF1AD4B-1058-43BE-835F-C92D44A16D0A}" dt="2021-08-19T07:09:05.846" v="3280" actId="1076"/>
          <ac:spMkLst>
            <pc:docMk/>
            <pc:sldMk cId="3653568952" sldId="320"/>
            <ac:spMk id="6" creationId="{31D1B63C-32E8-43B8-9162-C8C1D00C86D7}"/>
          </ac:spMkLst>
        </pc:spChg>
        <pc:spChg chg="add mod">
          <ac:chgData name="Kenny" userId="193f64afb67cfd22" providerId="LiveId" clId="{1EF1AD4B-1058-43BE-835F-C92D44A16D0A}" dt="2021-08-19T07:08:49.113" v="3277" actId="14100"/>
          <ac:spMkLst>
            <pc:docMk/>
            <pc:sldMk cId="3653568952" sldId="320"/>
            <ac:spMk id="7" creationId="{FBB09C4B-90EB-49AF-B449-9BC68F5DF184}"/>
          </ac:spMkLst>
        </pc:spChg>
        <pc:picChg chg="add mod">
          <ac:chgData name="Kenny" userId="193f64afb67cfd22" providerId="LiveId" clId="{1EF1AD4B-1058-43BE-835F-C92D44A16D0A}" dt="2021-08-19T07:07:58.576" v="3269" actId="1076"/>
          <ac:picMkLst>
            <pc:docMk/>
            <pc:sldMk cId="3653568952" sldId="320"/>
            <ac:picMk id="3" creationId="{2EDFD322-1548-4681-8AC9-7CF8DF1DFA54}"/>
          </ac:picMkLst>
        </pc:picChg>
        <pc:picChg chg="add mod">
          <ac:chgData name="Kenny" userId="193f64afb67cfd22" providerId="LiveId" clId="{1EF1AD4B-1058-43BE-835F-C92D44A16D0A}" dt="2021-08-19T07:08:05.210" v="3271" actId="1076"/>
          <ac:picMkLst>
            <pc:docMk/>
            <pc:sldMk cId="3653568952" sldId="320"/>
            <ac:picMk id="4" creationId="{30AF319F-5347-4C5F-833C-5F3F6BA17AC5}"/>
          </ac:picMkLst>
        </pc:picChg>
        <pc:picChg chg="add mod">
          <ac:chgData name="Kenny" userId="193f64afb67cfd22" providerId="LiveId" clId="{1EF1AD4B-1058-43BE-835F-C92D44A16D0A}" dt="2021-08-19T07:08:06.918" v="3272" actId="1076"/>
          <ac:picMkLst>
            <pc:docMk/>
            <pc:sldMk cId="3653568952" sldId="320"/>
            <ac:picMk id="5" creationId="{2F265C93-2BAB-4C93-AA5B-2488DEFAB287}"/>
          </ac:picMkLst>
        </pc:picChg>
      </pc:sldChg>
      <pc:sldChg chg="addSp delSp modSp new mod">
        <pc:chgData name="Kenny" userId="193f64afb67cfd22" providerId="LiveId" clId="{1EF1AD4B-1058-43BE-835F-C92D44A16D0A}" dt="2021-08-19T07:15:35.103" v="3314" actId="14100"/>
        <pc:sldMkLst>
          <pc:docMk/>
          <pc:sldMk cId="3296361179" sldId="321"/>
        </pc:sldMkLst>
        <pc:spChg chg="mod">
          <ac:chgData name="Kenny" userId="193f64afb67cfd22" providerId="LiveId" clId="{1EF1AD4B-1058-43BE-835F-C92D44A16D0A}" dt="2021-08-19T07:13:26.917" v="3282"/>
          <ac:spMkLst>
            <pc:docMk/>
            <pc:sldMk cId="3296361179" sldId="321"/>
            <ac:spMk id="2" creationId="{23D84E8B-B1B4-40B9-94FD-5E70B6634DE3}"/>
          </ac:spMkLst>
        </pc:spChg>
        <pc:spChg chg="add del mod">
          <ac:chgData name="Kenny" userId="193f64afb67cfd22" providerId="LiveId" clId="{1EF1AD4B-1058-43BE-835F-C92D44A16D0A}" dt="2021-08-19T07:13:36.903" v="3284"/>
          <ac:spMkLst>
            <pc:docMk/>
            <pc:sldMk cId="3296361179" sldId="321"/>
            <ac:spMk id="5" creationId="{CA6CE32A-7D2A-443F-B05F-56E51C911DA2}"/>
          </ac:spMkLst>
        </pc:spChg>
        <pc:spChg chg="add del mod">
          <ac:chgData name="Kenny" userId="193f64afb67cfd22" providerId="LiveId" clId="{1EF1AD4B-1058-43BE-835F-C92D44A16D0A}" dt="2021-08-19T07:14:20.110" v="3295" actId="478"/>
          <ac:spMkLst>
            <pc:docMk/>
            <pc:sldMk cId="3296361179" sldId="321"/>
            <ac:spMk id="8" creationId="{BD4AF05F-3D05-4964-9AA6-B3938D408DB8}"/>
          </ac:spMkLst>
        </pc:spChg>
        <pc:spChg chg="add mod">
          <ac:chgData name="Kenny" userId="193f64afb67cfd22" providerId="LiveId" clId="{1EF1AD4B-1058-43BE-835F-C92D44A16D0A}" dt="2021-08-19T07:14:36.880" v="3299" actId="1076"/>
          <ac:spMkLst>
            <pc:docMk/>
            <pc:sldMk cId="3296361179" sldId="321"/>
            <ac:spMk id="9" creationId="{999C5753-8163-4EAB-BB8F-A607939D0580}"/>
          </ac:spMkLst>
        </pc:spChg>
        <pc:spChg chg="add mod">
          <ac:chgData name="Kenny" userId="193f64afb67cfd22" providerId="LiveId" clId="{1EF1AD4B-1058-43BE-835F-C92D44A16D0A}" dt="2021-08-19T07:15:02.419" v="3308" actId="1037"/>
          <ac:spMkLst>
            <pc:docMk/>
            <pc:sldMk cId="3296361179" sldId="321"/>
            <ac:spMk id="13" creationId="{5AD949CF-DAE9-4974-B53A-F66A7D88766F}"/>
          </ac:spMkLst>
        </pc:spChg>
        <pc:spChg chg="add mod">
          <ac:chgData name="Kenny" userId="193f64afb67cfd22" providerId="LiveId" clId="{1EF1AD4B-1058-43BE-835F-C92D44A16D0A}" dt="2021-08-19T07:15:35.103" v="3314" actId="14100"/>
          <ac:spMkLst>
            <pc:docMk/>
            <pc:sldMk cId="3296361179" sldId="321"/>
            <ac:spMk id="15" creationId="{B34AD7CE-E8E7-4FD5-B4E6-3C913AB218E7}"/>
          </ac:spMkLst>
        </pc:spChg>
        <pc:picChg chg="add del mod">
          <ac:chgData name="Kenny" userId="193f64afb67cfd22" providerId="LiveId" clId="{1EF1AD4B-1058-43BE-835F-C92D44A16D0A}" dt="2021-08-19T07:13:36.903" v="3284"/>
          <ac:picMkLst>
            <pc:docMk/>
            <pc:sldMk cId="3296361179" sldId="321"/>
            <ac:picMk id="3" creationId="{CDC8BB09-48D6-4307-9231-1BBA7182E50D}"/>
          </ac:picMkLst>
        </pc:picChg>
        <pc:picChg chg="add del mod">
          <ac:chgData name="Kenny" userId="193f64afb67cfd22" providerId="LiveId" clId="{1EF1AD4B-1058-43BE-835F-C92D44A16D0A}" dt="2021-08-19T07:13:36.903" v="3284"/>
          <ac:picMkLst>
            <pc:docMk/>
            <pc:sldMk cId="3296361179" sldId="321"/>
            <ac:picMk id="4" creationId="{D860D9A0-49E1-4F65-8F90-E48881282A93}"/>
          </ac:picMkLst>
        </pc:picChg>
        <pc:picChg chg="add mod">
          <ac:chgData name="Kenny" userId="193f64afb67cfd22" providerId="LiveId" clId="{1EF1AD4B-1058-43BE-835F-C92D44A16D0A}" dt="2021-08-19T07:13:52.244" v="3288" actId="1440"/>
          <ac:picMkLst>
            <pc:docMk/>
            <pc:sldMk cId="3296361179" sldId="321"/>
            <ac:picMk id="6" creationId="{EEF33B33-1F20-4B04-B3F8-4D69309FE820}"/>
          </ac:picMkLst>
        </pc:picChg>
        <pc:picChg chg="add mod">
          <ac:chgData name="Kenny" userId="193f64afb67cfd22" providerId="LiveId" clId="{1EF1AD4B-1058-43BE-835F-C92D44A16D0A}" dt="2021-08-19T07:14:44.757" v="3302" actId="1076"/>
          <ac:picMkLst>
            <pc:docMk/>
            <pc:sldMk cId="3296361179" sldId="321"/>
            <ac:picMk id="7" creationId="{178DCCE5-84D1-4B13-9808-B1168F01FAB6}"/>
          </ac:picMkLst>
        </pc:picChg>
        <pc:cxnChg chg="add mod">
          <ac:chgData name="Kenny" userId="193f64afb67cfd22" providerId="LiveId" clId="{1EF1AD4B-1058-43BE-835F-C92D44A16D0A}" dt="2021-08-19T07:15:30.756" v="3312" actId="14100"/>
          <ac:cxnSpMkLst>
            <pc:docMk/>
            <pc:sldMk cId="3296361179" sldId="321"/>
            <ac:cxnSpMk id="10" creationId="{828B185C-296F-431A-825B-BABA1E72A358}"/>
          </ac:cxnSpMkLst>
        </pc:cxnChg>
      </pc:sldChg>
      <pc:sldChg chg="new del">
        <pc:chgData name="Kenny" userId="193f64afb67cfd22" providerId="LiveId" clId="{1EF1AD4B-1058-43BE-835F-C92D44A16D0A}" dt="2021-08-20T03:06:21.320" v="3323" actId="680"/>
        <pc:sldMkLst>
          <pc:docMk/>
          <pc:sldMk cId="599455121" sldId="322"/>
        </pc:sldMkLst>
      </pc:sldChg>
      <pc:sldChg chg="addSp modSp new mod">
        <pc:chgData name="Kenny" userId="193f64afb67cfd22" providerId="LiveId" clId="{1EF1AD4B-1058-43BE-835F-C92D44A16D0A}" dt="2021-08-20T03:07:46.282" v="3360" actId="14100"/>
        <pc:sldMkLst>
          <pc:docMk/>
          <pc:sldMk cId="4273800404" sldId="322"/>
        </pc:sldMkLst>
        <pc:spChg chg="mod">
          <ac:chgData name="Kenny" userId="193f64afb67cfd22" providerId="LiveId" clId="{1EF1AD4B-1058-43BE-835F-C92D44A16D0A}" dt="2021-08-20T03:06:40.984" v="3344" actId="20577"/>
          <ac:spMkLst>
            <pc:docMk/>
            <pc:sldMk cId="4273800404" sldId="322"/>
            <ac:spMk id="2" creationId="{2164E88A-1C53-40BF-BE3A-5AA6014AAA3A}"/>
          </ac:spMkLst>
        </pc:spChg>
        <pc:spChg chg="add mod">
          <ac:chgData name="Kenny" userId="193f64afb67cfd22" providerId="LiveId" clId="{1EF1AD4B-1058-43BE-835F-C92D44A16D0A}" dt="2021-08-20T03:07:46.282" v="3360" actId="14100"/>
          <ac:spMkLst>
            <pc:docMk/>
            <pc:sldMk cId="4273800404" sldId="322"/>
            <ac:spMk id="5" creationId="{B78C80B1-50D3-4A9A-9259-D5794FBCC2F3}"/>
          </ac:spMkLst>
        </pc:spChg>
        <pc:picChg chg="add mod">
          <ac:chgData name="Kenny" userId="193f64afb67cfd22" providerId="LiveId" clId="{1EF1AD4B-1058-43BE-835F-C92D44A16D0A}" dt="2021-08-20T03:07:16.622" v="3351" actId="1076"/>
          <ac:picMkLst>
            <pc:docMk/>
            <pc:sldMk cId="4273800404" sldId="322"/>
            <ac:picMk id="3" creationId="{636CEA53-D1D7-48AF-86EC-C35FE28E7924}"/>
          </ac:picMkLst>
        </pc:picChg>
        <pc:picChg chg="add mod">
          <ac:chgData name="Kenny" userId="193f64afb67cfd22" providerId="LiveId" clId="{1EF1AD4B-1058-43BE-835F-C92D44A16D0A}" dt="2021-08-20T03:07:25.457" v="3354" actId="1076"/>
          <ac:picMkLst>
            <pc:docMk/>
            <pc:sldMk cId="4273800404" sldId="322"/>
            <ac:picMk id="4" creationId="{B9DD026B-0BE0-46F9-91C4-42A8E449F9C1}"/>
          </ac:picMkLst>
        </pc:picChg>
      </pc:sldChg>
      <pc:sldChg chg="addSp delSp modSp new mod">
        <pc:chgData name="Kenny" userId="193f64afb67cfd22" providerId="LiveId" clId="{1EF1AD4B-1058-43BE-835F-C92D44A16D0A}" dt="2021-08-20T03:13:27.463" v="3390" actId="1035"/>
        <pc:sldMkLst>
          <pc:docMk/>
          <pc:sldMk cId="4226635350" sldId="323"/>
        </pc:sldMkLst>
        <pc:spChg chg="mod">
          <ac:chgData name="Kenny" userId="193f64afb67cfd22" providerId="LiveId" clId="{1EF1AD4B-1058-43BE-835F-C92D44A16D0A}" dt="2021-08-20T03:11:58.811" v="3369" actId="20577"/>
          <ac:spMkLst>
            <pc:docMk/>
            <pc:sldMk cId="4226635350" sldId="323"/>
            <ac:spMk id="2" creationId="{E8B02345-CC27-488C-9A52-DC1BB1FDFCB0}"/>
          </ac:spMkLst>
        </pc:spChg>
        <pc:spChg chg="add mod">
          <ac:chgData name="Kenny" userId="193f64afb67cfd22" providerId="LiveId" clId="{1EF1AD4B-1058-43BE-835F-C92D44A16D0A}" dt="2021-08-20T03:13:12.921" v="3384" actId="1076"/>
          <ac:spMkLst>
            <pc:docMk/>
            <pc:sldMk cId="4226635350" sldId="323"/>
            <ac:spMk id="10" creationId="{18C95957-C54B-40F4-8C0D-B8DB902ABAF3}"/>
          </ac:spMkLst>
        </pc:spChg>
        <pc:spChg chg="add mod">
          <ac:chgData name="Kenny" userId="193f64afb67cfd22" providerId="LiveId" clId="{1EF1AD4B-1058-43BE-835F-C92D44A16D0A}" dt="2021-08-20T03:13:27.463" v="3390" actId="1035"/>
          <ac:spMkLst>
            <pc:docMk/>
            <pc:sldMk cId="4226635350" sldId="323"/>
            <ac:spMk id="11" creationId="{749B9528-2922-43DB-BB84-84327ACFCA62}"/>
          </ac:spMkLst>
        </pc:spChg>
        <pc:picChg chg="add del">
          <ac:chgData name="Kenny" userId="193f64afb67cfd22" providerId="LiveId" clId="{1EF1AD4B-1058-43BE-835F-C92D44A16D0A}" dt="2021-08-20T03:12:04.639" v="3371" actId="22"/>
          <ac:picMkLst>
            <pc:docMk/>
            <pc:sldMk cId="4226635350" sldId="323"/>
            <ac:picMk id="4" creationId="{DED85ED8-E3DD-4D07-94FD-DC5E019927DF}"/>
          </ac:picMkLst>
        </pc:picChg>
        <pc:picChg chg="add mod">
          <ac:chgData name="Kenny" userId="193f64afb67cfd22" providerId="LiveId" clId="{1EF1AD4B-1058-43BE-835F-C92D44A16D0A}" dt="2021-08-20T03:12:16.304" v="3376" actId="1440"/>
          <ac:picMkLst>
            <pc:docMk/>
            <pc:sldMk cId="4226635350" sldId="323"/>
            <ac:picMk id="6" creationId="{1B81DABF-C98E-444B-822F-5A0E4B0837A1}"/>
          </ac:picMkLst>
        </pc:picChg>
        <pc:picChg chg="add mod">
          <ac:chgData name="Kenny" userId="193f64afb67cfd22" providerId="LiveId" clId="{1EF1AD4B-1058-43BE-835F-C92D44A16D0A}" dt="2021-08-20T03:12:51.959" v="3382" actId="1076"/>
          <ac:picMkLst>
            <pc:docMk/>
            <pc:sldMk cId="4226635350" sldId="323"/>
            <ac:picMk id="8" creationId="{2F683AF4-1F3E-4BE1-ABD6-77574CAAA6A7}"/>
          </ac:picMkLst>
        </pc:picChg>
        <pc:cxnChg chg="add mod">
          <ac:chgData name="Kenny" userId="193f64afb67cfd22" providerId="LiveId" clId="{1EF1AD4B-1058-43BE-835F-C92D44A16D0A}" dt="2021-08-20T03:13:12.921" v="3384" actId="1076"/>
          <ac:cxnSpMkLst>
            <pc:docMk/>
            <pc:sldMk cId="4226635350" sldId="323"/>
            <ac:cxnSpMk id="9" creationId="{396C0115-9EFF-457C-9D78-E2C577838281}"/>
          </ac:cxnSpMkLst>
        </pc:cxnChg>
      </pc:sldChg>
      <pc:sldChg chg="addSp modSp new mod">
        <pc:chgData name="Kenny" userId="193f64afb67cfd22" providerId="LiveId" clId="{1EF1AD4B-1058-43BE-835F-C92D44A16D0A}" dt="2021-08-20T03:20:19.834" v="3511" actId="14100"/>
        <pc:sldMkLst>
          <pc:docMk/>
          <pc:sldMk cId="1117712587" sldId="324"/>
        </pc:sldMkLst>
        <pc:spChg chg="mod">
          <ac:chgData name="Kenny" userId="193f64afb67cfd22" providerId="LiveId" clId="{1EF1AD4B-1058-43BE-835F-C92D44A16D0A}" dt="2021-08-20T03:16:26.131" v="3399" actId="20577"/>
          <ac:spMkLst>
            <pc:docMk/>
            <pc:sldMk cId="1117712587" sldId="324"/>
            <ac:spMk id="2" creationId="{EA9B0BC4-973A-490F-898B-912F15CCC6B5}"/>
          </ac:spMkLst>
        </pc:spChg>
        <pc:spChg chg="add mod">
          <ac:chgData name="Kenny" userId="193f64afb67cfd22" providerId="LiveId" clId="{1EF1AD4B-1058-43BE-835F-C92D44A16D0A}" dt="2021-08-20T03:18:52.233" v="3447" actId="20577"/>
          <ac:spMkLst>
            <pc:docMk/>
            <pc:sldMk cId="1117712587" sldId="324"/>
            <ac:spMk id="7" creationId="{358BE022-0879-4612-A70A-09B77E3B4F41}"/>
          </ac:spMkLst>
        </pc:spChg>
        <pc:spChg chg="add mod">
          <ac:chgData name="Kenny" userId="193f64afb67cfd22" providerId="LiveId" clId="{1EF1AD4B-1058-43BE-835F-C92D44A16D0A}" dt="2021-08-20T03:18:36.854" v="3418" actId="14100"/>
          <ac:spMkLst>
            <pc:docMk/>
            <pc:sldMk cId="1117712587" sldId="324"/>
            <ac:spMk id="8" creationId="{09F9A844-5C8F-43E6-B9A6-50A9DD1D52B1}"/>
          </ac:spMkLst>
        </pc:spChg>
        <pc:spChg chg="add mod">
          <ac:chgData name="Kenny" userId="193f64afb67cfd22" providerId="LiveId" clId="{1EF1AD4B-1058-43BE-835F-C92D44A16D0A}" dt="2021-08-20T03:19:08.428" v="3449" actId="1076"/>
          <ac:spMkLst>
            <pc:docMk/>
            <pc:sldMk cId="1117712587" sldId="324"/>
            <ac:spMk id="10" creationId="{99F3EF03-70D1-428F-8F4F-523D3E25B330}"/>
          </ac:spMkLst>
        </pc:spChg>
        <pc:spChg chg="add mod">
          <ac:chgData name="Kenny" userId="193f64afb67cfd22" providerId="LiveId" clId="{1EF1AD4B-1058-43BE-835F-C92D44A16D0A}" dt="2021-08-20T03:20:19.834" v="3511" actId="14100"/>
          <ac:spMkLst>
            <pc:docMk/>
            <pc:sldMk cId="1117712587" sldId="324"/>
            <ac:spMk id="11" creationId="{DED710FC-9FFC-4EC3-A8AD-EE3F4E4A039C}"/>
          </ac:spMkLst>
        </pc:spChg>
        <pc:picChg chg="add mod">
          <ac:chgData name="Kenny" userId="193f64afb67cfd22" providerId="LiveId" clId="{1EF1AD4B-1058-43BE-835F-C92D44A16D0A}" dt="2021-08-20T03:18:01.003" v="3410" actId="1076"/>
          <ac:picMkLst>
            <pc:docMk/>
            <pc:sldMk cId="1117712587" sldId="324"/>
            <ac:picMk id="4" creationId="{4606D59F-3F48-4201-B7EB-4CFD70CADBF3}"/>
          </ac:picMkLst>
        </pc:picChg>
        <pc:picChg chg="add mod">
          <ac:chgData name="Kenny" userId="193f64afb67cfd22" providerId="LiveId" clId="{1EF1AD4B-1058-43BE-835F-C92D44A16D0A}" dt="2021-08-20T03:18:06.413" v="3412" actId="1076"/>
          <ac:picMkLst>
            <pc:docMk/>
            <pc:sldMk cId="1117712587" sldId="324"/>
            <ac:picMk id="6" creationId="{64CCF923-D2C4-4BBC-843F-C1124164F830}"/>
          </ac:picMkLst>
        </pc:picChg>
        <pc:cxnChg chg="add mod">
          <ac:chgData name="Kenny" userId="193f64afb67cfd22" providerId="LiveId" clId="{1EF1AD4B-1058-43BE-835F-C92D44A16D0A}" dt="2021-08-20T03:19:08.428" v="3449" actId="1076"/>
          <ac:cxnSpMkLst>
            <pc:docMk/>
            <pc:sldMk cId="1117712587" sldId="324"/>
            <ac:cxnSpMk id="9" creationId="{FE181EE2-C476-4290-98BB-6CDAAF0B8EA6}"/>
          </ac:cxnSpMkLst>
        </pc:cxnChg>
      </pc:sldChg>
      <pc:sldChg chg="addSp modSp add mod">
        <pc:chgData name="Kenny" userId="193f64afb67cfd22" providerId="LiveId" clId="{1EF1AD4B-1058-43BE-835F-C92D44A16D0A}" dt="2021-08-20T03:43:38.551" v="3816" actId="1038"/>
        <pc:sldMkLst>
          <pc:docMk/>
          <pc:sldMk cId="1999611792" sldId="325"/>
        </pc:sldMkLst>
        <pc:spChg chg="mod">
          <ac:chgData name="Kenny" userId="193f64afb67cfd22" providerId="LiveId" clId="{1EF1AD4B-1058-43BE-835F-C92D44A16D0A}" dt="2021-08-20T03:20:54.477" v="3516" actId="20577"/>
          <ac:spMkLst>
            <pc:docMk/>
            <pc:sldMk cId="1999611792" sldId="325"/>
            <ac:spMk id="2" creationId="{00000000-0000-0000-0000-000000000000}"/>
          </ac:spMkLst>
        </pc:spChg>
        <pc:spChg chg="mod">
          <ac:chgData name="Kenny" userId="193f64afb67cfd22" providerId="LiveId" clId="{1EF1AD4B-1058-43BE-835F-C92D44A16D0A}" dt="2021-08-20T03:21:15.663" v="3524" actId="14100"/>
          <ac:spMkLst>
            <pc:docMk/>
            <pc:sldMk cId="1999611792" sldId="325"/>
            <ac:spMk id="3" creationId="{00000000-0000-0000-0000-000000000000}"/>
          </ac:spMkLst>
        </pc:spChg>
        <pc:spChg chg="mod">
          <ac:chgData name="Kenny" userId="193f64afb67cfd22" providerId="LiveId" clId="{1EF1AD4B-1058-43BE-835F-C92D44A16D0A}" dt="2021-08-20T03:21:18.894" v="3530" actId="20577"/>
          <ac:spMkLst>
            <pc:docMk/>
            <pc:sldMk cId="1999611792" sldId="325"/>
            <ac:spMk id="4" creationId="{00000000-0000-0000-0000-000000000000}"/>
          </ac:spMkLst>
        </pc:spChg>
        <pc:picChg chg="add mod">
          <ac:chgData name="Kenny" userId="193f64afb67cfd22" providerId="LiveId" clId="{1EF1AD4B-1058-43BE-835F-C92D44A16D0A}" dt="2021-08-20T03:43:38.551" v="3816" actId="1038"/>
          <ac:picMkLst>
            <pc:docMk/>
            <pc:sldMk cId="1999611792" sldId="325"/>
            <ac:picMk id="5" creationId="{B8758AA2-D3D1-4EF4-AA83-CB864A5AA9AB}"/>
          </ac:picMkLst>
        </pc:picChg>
      </pc:sldChg>
      <pc:sldChg chg="addSp modSp new mod">
        <pc:chgData name="Kenny" userId="193f64afb67cfd22" providerId="LiveId" clId="{1EF1AD4B-1058-43BE-835F-C92D44A16D0A}" dt="2021-08-20T03:23:38.894" v="3577" actId="1076"/>
        <pc:sldMkLst>
          <pc:docMk/>
          <pc:sldMk cId="3050648349" sldId="326"/>
        </pc:sldMkLst>
        <pc:spChg chg="mod">
          <ac:chgData name="Kenny" userId="193f64afb67cfd22" providerId="LiveId" clId="{1EF1AD4B-1058-43BE-835F-C92D44A16D0A}" dt="2021-08-20T03:21:47.904" v="3555" actId="20577"/>
          <ac:spMkLst>
            <pc:docMk/>
            <pc:sldMk cId="3050648349" sldId="326"/>
            <ac:spMk id="2" creationId="{D5EEF80C-4416-433F-A0F8-76D37B381FBF}"/>
          </ac:spMkLst>
        </pc:spChg>
        <pc:spChg chg="add mod">
          <ac:chgData name="Kenny" userId="193f64afb67cfd22" providerId="LiveId" clId="{1EF1AD4B-1058-43BE-835F-C92D44A16D0A}" dt="2021-08-20T03:23:38.894" v="3577" actId="1076"/>
          <ac:spMkLst>
            <pc:docMk/>
            <pc:sldMk cId="3050648349" sldId="326"/>
            <ac:spMk id="4" creationId="{3978AAC0-27AE-427B-9881-FE00344DF277}"/>
          </ac:spMkLst>
        </pc:spChg>
        <pc:picChg chg="add mod">
          <ac:chgData name="Kenny" userId="193f64afb67cfd22" providerId="LiveId" clId="{1EF1AD4B-1058-43BE-835F-C92D44A16D0A}" dt="2021-08-20T03:23:28.006" v="3574" actId="1076"/>
          <ac:picMkLst>
            <pc:docMk/>
            <pc:sldMk cId="3050648349" sldId="326"/>
            <ac:picMk id="3" creationId="{130928B8-0DF6-4C07-ABEB-01F92C505E17}"/>
          </ac:picMkLst>
        </pc:picChg>
      </pc:sldChg>
      <pc:sldChg chg="addSp modSp new mod">
        <pc:chgData name="Kenny" userId="193f64afb67cfd22" providerId="LiveId" clId="{1EF1AD4B-1058-43BE-835F-C92D44A16D0A}" dt="2021-08-20T03:26:35.218" v="3610" actId="14100"/>
        <pc:sldMkLst>
          <pc:docMk/>
          <pc:sldMk cId="763767515" sldId="327"/>
        </pc:sldMkLst>
        <pc:spChg chg="mod">
          <ac:chgData name="Kenny" userId="193f64afb67cfd22" providerId="LiveId" clId="{1EF1AD4B-1058-43BE-835F-C92D44A16D0A}" dt="2021-08-20T03:25:25.976" v="3593" actId="20577"/>
          <ac:spMkLst>
            <pc:docMk/>
            <pc:sldMk cId="763767515" sldId="327"/>
            <ac:spMk id="2" creationId="{7D606FB2-A6A8-4194-AA3E-73BE6AD513AE}"/>
          </ac:spMkLst>
        </pc:spChg>
        <pc:spChg chg="add mod">
          <ac:chgData name="Kenny" userId="193f64afb67cfd22" providerId="LiveId" clId="{1EF1AD4B-1058-43BE-835F-C92D44A16D0A}" dt="2021-08-20T03:26:16.362" v="3606" actId="15"/>
          <ac:spMkLst>
            <pc:docMk/>
            <pc:sldMk cId="763767515" sldId="327"/>
            <ac:spMk id="4" creationId="{9653BDD2-7AD3-446D-9E9B-4BE8AF7BB622}"/>
          </ac:spMkLst>
        </pc:spChg>
        <pc:spChg chg="add mod">
          <ac:chgData name="Kenny" userId="193f64afb67cfd22" providerId="LiveId" clId="{1EF1AD4B-1058-43BE-835F-C92D44A16D0A}" dt="2021-08-20T03:26:35.218" v="3610" actId="14100"/>
          <ac:spMkLst>
            <pc:docMk/>
            <pc:sldMk cId="763767515" sldId="327"/>
            <ac:spMk id="5" creationId="{757240F4-5BE5-44DB-98CA-FC782E640ABD}"/>
          </ac:spMkLst>
        </pc:spChg>
        <pc:picChg chg="add mod">
          <ac:chgData name="Kenny" userId="193f64afb67cfd22" providerId="LiveId" clId="{1EF1AD4B-1058-43BE-835F-C92D44A16D0A}" dt="2021-08-20T03:25:17.463" v="3580" actId="1076"/>
          <ac:picMkLst>
            <pc:docMk/>
            <pc:sldMk cId="763767515" sldId="327"/>
            <ac:picMk id="3" creationId="{3E2071D3-B285-47F7-A9AF-DC7DD7AEEFFF}"/>
          </ac:picMkLst>
        </pc:picChg>
      </pc:sldChg>
      <pc:sldChg chg="addSp modSp new mod">
        <pc:chgData name="Kenny" userId="193f64afb67cfd22" providerId="LiveId" clId="{1EF1AD4B-1058-43BE-835F-C92D44A16D0A}" dt="2021-08-20T03:37:45.491" v="3717" actId="1035"/>
        <pc:sldMkLst>
          <pc:docMk/>
          <pc:sldMk cId="1327932036" sldId="328"/>
        </pc:sldMkLst>
        <pc:spChg chg="mod">
          <ac:chgData name="Kenny" userId="193f64afb67cfd22" providerId="LiveId" clId="{1EF1AD4B-1058-43BE-835F-C92D44A16D0A}" dt="2021-08-20T03:29:38.671" v="3627" actId="20577"/>
          <ac:spMkLst>
            <pc:docMk/>
            <pc:sldMk cId="1327932036" sldId="328"/>
            <ac:spMk id="2" creationId="{0D03BC80-7930-4DCB-A1B9-BFB885470A86}"/>
          </ac:spMkLst>
        </pc:spChg>
        <pc:spChg chg="add mod">
          <ac:chgData name="Kenny" userId="193f64afb67cfd22" providerId="LiveId" clId="{1EF1AD4B-1058-43BE-835F-C92D44A16D0A}" dt="2021-08-20T03:37:45.491" v="3717" actId="1035"/>
          <ac:spMkLst>
            <pc:docMk/>
            <pc:sldMk cId="1327932036" sldId="328"/>
            <ac:spMk id="4" creationId="{5105EE65-0B19-44B4-AA4A-516CE12F2AF7}"/>
          </ac:spMkLst>
        </pc:spChg>
        <pc:spChg chg="add mod">
          <ac:chgData name="Kenny" userId="193f64afb67cfd22" providerId="LiveId" clId="{1EF1AD4B-1058-43BE-835F-C92D44A16D0A}" dt="2021-08-20T03:29:17.214" v="3624" actId="1076"/>
          <ac:spMkLst>
            <pc:docMk/>
            <pc:sldMk cId="1327932036" sldId="328"/>
            <ac:spMk id="5" creationId="{0488DA3B-6348-46A5-8526-F57F9F437426}"/>
          </ac:spMkLst>
        </pc:spChg>
        <pc:picChg chg="add mod">
          <ac:chgData name="Kenny" userId="193f64afb67cfd22" providerId="LiveId" clId="{1EF1AD4B-1058-43BE-835F-C92D44A16D0A}" dt="2021-08-20T03:28:20.138" v="3614" actId="14100"/>
          <ac:picMkLst>
            <pc:docMk/>
            <pc:sldMk cId="1327932036" sldId="328"/>
            <ac:picMk id="3" creationId="{2778C4CD-10C4-4769-B079-9B7654196396}"/>
          </ac:picMkLst>
        </pc:picChg>
      </pc:sldChg>
      <pc:sldChg chg="addSp delSp modSp new mod">
        <pc:chgData name="Kenny" userId="193f64afb67cfd22" providerId="LiveId" clId="{1EF1AD4B-1058-43BE-835F-C92D44A16D0A}" dt="2021-08-20T03:30:31.497" v="3644" actId="14100"/>
        <pc:sldMkLst>
          <pc:docMk/>
          <pc:sldMk cId="1852708241" sldId="329"/>
        </pc:sldMkLst>
        <pc:spChg chg="mod">
          <ac:chgData name="Kenny" userId="193f64afb67cfd22" providerId="LiveId" clId="{1EF1AD4B-1058-43BE-835F-C92D44A16D0A}" dt="2021-08-20T03:29:46.560" v="3635" actId="20577"/>
          <ac:spMkLst>
            <pc:docMk/>
            <pc:sldMk cId="1852708241" sldId="329"/>
            <ac:spMk id="2" creationId="{9CE43E1A-5EDF-4E13-841C-7DC3307AC399}"/>
          </ac:spMkLst>
        </pc:spChg>
        <pc:spChg chg="add mod">
          <ac:chgData name="Kenny" userId="193f64afb67cfd22" providerId="LiveId" clId="{1EF1AD4B-1058-43BE-835F-C92D44A16D0A}" dt="2021-08-20T03:30:31.497" v="3644" actId="14100"/>
          <ac:spMkLst>
            <pc:docMk/>
            <pc:sldMk cId="1852708241" sldId="329"/>
            <ac:spMk id="5" creationId="{EC46B48F-9DDF-4E55-8F02-2F2634BE7C8A}"/>
          </ac:spMkLst>
        </pc:spChg>
        <pc:picChg chg="add del mod">
          <ac:chgData name="Kenny" userId="193f64afb67cfd22" providerId="LiveId" clId="{1EF1AD4B-1058-43BE-835F-C92D44A16D0A}" dt="2021-08-20T03:29:43.833" v="3630"/>
          <ac:picMkLst>
            <pc:docMk/>
            <pc:sldMk cId="1852708241" sldId="329"/>
            <ac:picMk id="3" creationId="{5748A617-E53A-4070-8D4F-0FE0046CB9C6}"/>
          </ac:picMkLst>
        </pc:picChg>
        <pc:picChg chg="add mod">
          <ac:chgData name="Kenny" userId="193f64afb67cfd22" providerId="LiveId" clId="{1EF1AD4B-1058-43BE-835F-C92D44A16D0A}" dt="2021-08-20T03:30:02.375" v="3640" actId="1076"/>
          <ac:picMkLst>
            <pc:docMk/>
            <pc:sldMk cId="1852708241" sldId="329"/>
            <ac:picMk id="4" creationId="{3276D6CA-C6F0-4BA4-B98F-7808A3FBEBDF}"/>
          </ac:picMkLst>
        </pc:picChg>
      </pc:sldChg>
      <pc:sldChg chg="addSp modSp new mod">
        <pc:chgData name="Kenny" userId="193f64afb67cfd22" providerId="LiveId" clId="{1EF1AD4B-1058-43BE-835F-C92D44A16D0A}" dt="2021-08-20T03:31:39.544" v="3662" actId="14100"/>
        <pc:sldMkLst>
          <pc:docMk/>
          <pc:sldMk cId="4126998101" sldId="330"/>
        </pc:sldMkLst>
        <pc:spChg chg="mod">
          <ac:chgData name="Kenny" userId="193f64afb67cfd22" providerId="LiveId" clId="{1EF1AD4B-1058-43BE-835F-C92D44A16D0A}" dt="2021-08-20T03:30:55.069" v="3655" actId="20577"/>
          <ac:spMkLst>
            <pc:docMk/>
            <pc:sldMk cId="4126998101" sldId="330"/>
            <ac:spMk id="2" creationId="{51EE27B4-4CF1-4C9F-BE2C-9D2CD8FFDA49}"/>
          </ac:spMkLst>
        </pc:spChg>
        <pc:spChg chg="add mod">
          <ac:chgData name="Kenny" userId="193f64afb67cfd22" providerId="LiveId" clId="{1EF1AD4B-1058-43BE-835F-C92D44A16D0A}" dt="2021-08-20T03:31:07.893" v="3657" actId="1076"/>
          <ac:spMkLst>
            <pc:docMk/>
            <pc:sldMk cId="4126998101" sldId="330"/>
            <ac:spMk id="6" creationId="{7EA3F9FE-89E8-4005-BB3A-AE1BF88FF580}"/>
          </ac:spMkLst>
        </pc:spChg>
        <pc:spChg chg="add mod">
          <ac:chgData name="Kenny" userId="193f64afb67cfd22" providerId="LiveId" clId="{1EF1AD4B-1058-43BE-835F-C92D44A16D0A}" dt="2021-08-20T03:31:39.544" v="3662" actId="14100"/>
          <ac:spMkLst>
            <pc:docMk/>
            <pc:sldMk cId="4126998101" sldId="330"/>
            <ac:spMk id="7" creationId="{D055D992-3D18-4C07-BE37-8BEEE8372116}"/>
          </ac:spMkLst>
        </pc:spChg>
        <pc:picChg chg="add mod">
          <ac:chgData name="Kenny" userId="193f64afb67cfd22" providerId="LiveId" clId="{1EF1AD4B-1058-43BE-835F-C92D44A16D0A}" dt="2021-08-20T03:30:51.227" v="3648" actId="1076"/>
          <ac:picMkLst>
            <pc:docMk/>
            <pc:sldMk cId="4126998101" sldId="330"/>
            <ac:picMk id="3" creationId="{A9411F75-D63A-4655-88A9-CDF0F01E9EA4}"/>
          </ac:picMkLst>
        </pc:picChg>
        <pc:picChg chg="add mod">
          <ac:chgData name="Kenny" userId="193f64afb67cfd22" providerId="LiveId" clId="{1EF1AD4B-1058-43BE-835F-C92D44A16D0A}" dt="2021-08-20T03:30:51.227" v="3648" actId="1076"/>
          <ac:picMkLst>
            <pc:docMk/>
            <pc:sldMk cId="4126998101" sldId="330"/>
            <ac:picMk id="4" creationId="{D25EFB91-7758-43DF-94F8-A7D18C9E2356}"/>
          </ac:picMkLst>
        </pc:picChg>
        <pc:cxnChg chg="add mod">
          <ac:chgData name="Kenny" userId="193f64afb67cfd22" providerId="LiveId" clId="{1EF1AD4B-1058-43BE-835F-C92D44A16D0A}" dt="2021-08-20T03:31:07.893" v="3657" actId="1076"/>
          <ac:cxnSpMkLst>
            <pc:docMk/>
            <pc:sldMk cId="4126998101" sldId="330"/>
            <ac:cxnSpMk id="5" creationId="{79A70C11-63B4-44F7-972B-260307CD1F77}"/>
          </ac:cxnSpMkLst>
        </pc:cxnChg>
      </pc:sldChg>
      <pc:sldChg chg="addSp delSp modSp new mod">
        <pc:chgData name="Kenny" userId="193f64afb67cfd22" providerId="LiveId" clId="{1EF1AD4B-1058-43BE-835F-C92D44A16D0A}" dt="2021-08-20T03:36:33.504" v="3699" actId="1035"/>
        <pc:sldMkLst>
          <pc:docMk/>
          <pc:sldMk cId="2763110642" sldId="331"/>
        </pc:sldMkLst>
        <pc:spChg chg="mod">
          <ac:chgData name="Kenny" userId="193f64afb67cfd22" providerId="LiveId" clId="{1EF1AD4B-1058-43BE-835F-C92D44A16D0A}" dt="2021-08-20T03:33:35.242" v="3674" actId="20577"/>
          <ac:spMkLst>
            <pc:docMk/>
            <pc:sldMk cId="2763110642" sldId="331"/>
            <ac:spMk id="2" creationId="{56806F5C-C8B2-4BBF-B443-2F7F3AB49BDD}"/>
          </ac:spMkLst>
        </pc:spChg>
        <pc:spChg chg="add mod">
          <ac:chgData name="Kenny" userId="193f64afb67cfd22" providerId="LiveId" clId="{1EF1AD4B-1058-43BE-835F-C92D44A16D0A}" dt="2021-08-20T03:36:33.504" v="3699" actId="1035"/>
          <ac:spMkLst>
            <pc:docMk/>
            <pc:sldMk cId="2763110642" sldId="331"/>
            <ac:spMk id="5" creationId="{B9F6510C-98F0-4874-B9BA-683194F3A7C9}"/>
          </ac:spMkLst>
        </pc:spChg>
        <pc:spChg chg="add del mod">
          <ac:chgData name="Kenny" userId="193f64afb67cfd22" providerId="LiveId" clId="{1EF1AD4B-1058-43BE-835F-C92D44A16D0A}" dt="2021-08-20T03:33:57.375" v="3677"/>
          <ac:spMkLst>
            <pc:docMk/>
            <pc:sldMk cId="2763110642" sldId="331"/>
            <ac:spMk id="6" creationId="{611F362F-4875-4D0A-9F09-46B5F5331D0B}"/>
          </ac:spMkLst>
        </pc:spChg>
        <pc:picChg chg="add mod">
          <ac:chgData name="Kenny" userId="193f64afb67cfd22" providerId="LiveId" clId="{1EF1AD4B-1058-43BE-835F-C92D44A16D0A}" dt="2021-08-20T03:36:30.309" v="3695" actId="1076"/>
          <ac:picMkLst>
            <pc:docMk/>
            <pc:sldMk cId="2763110642" sldId="331"/>
            <ac:picMk id="4" creationId="{FEBA0BD9-4EAE-4E2E-9E24-07E9971EE372}"/>
          </ac:picMkLst>
        </pc:picChg>
        <pc:picChg chg="add mod">
          <ac:chgData name="Kenny" userId="193f64afb67cfd22" providerId="LiveId" clId="{1EF1AD4B-1058-43BE-835F-C92D44A16D0A}" dt="2021-08-20T03:36:30.309" v="3695" actId="1076"/>
          <ac:picMkLst>
            <pc:docMk/>
            <pc:sldMk cId="2763110642" sldId="331"/>
            <ac:picMk id="8" creationId="{6D3B5E1B-BBB9-4EFB-9523-76F5643AD1CA}"/>
          </ac:picMkLst>
        </pc:picChg>
      </pc:sldChg>
      <pc:sldChg chg="addSp modSp new mod">
        <pc:chgData name="Kenny" userId="193f64afb67cfd22" providerId="LiveId" clId="{1EF1AD4B-1058-43BE-835F-C92D44A16D0A}" dt="2021-08-20T03:38:50.933" v="3736" actId="1037"/>
        <pc:sldMkLst>
          <pc:docMk/>
          <pc:sldMk cId="640457438" sldId="332"/>
        </pc:sldMkLst>
        <pc:spChg chg="mod">
          <ac:chgData name="Kenny" userId="193f64afb67cfd22" providerId="LiveId" clId="{1EF1AD4B-1058-43BE-835F-C92D44A16D0A}" dt="2021-08-20T03:37:02.135" v="3705" actId="20577"/>
          <ac:spMkLst>
            <pc:docMk/>
            <pc:sldMk cId="640457438" sldId="332"/>
            <ac:spMk id="2" creationId="{FA1C5FF7-3B59-4BCE-A6AE-83F7C36DBB3E}"/>
          </ac:spMkLst>
        </pc:spChg>
        <pc:spChg chg="add mod">
          <ac:chgData name="Kenny" userId="193f64afb67cfd22" providerId="LiveId" clId="{1EF1AD4B-1058-43BE-835F-C92D44A16D0A}" dt="2021-08-20T03:38:05.815" v="3721" actId="14100"/>
          <ac:spMkLst>
            <pc:docMk/>
            <pc:sldMk cId="640457438" sldId="332"/>
            <ac:spMk id="6" creationId="{EC092D43-5D89-4AF0-A96B-61EAA517E59C}"/>
          </ac:spMkLst>
        </pc:spChg>
        <pc:spChg chg="add mod">
          <ac:chgData name="Kenny" userId="193f64afb67cfd22" providerId="LiveId" clId="{1EF1AD4B-1058-43BE-835F-C92D44A16D0A}" dt="2021-08-20T03:38:26.404" v="3727" actId="14100"/>
          <ac:spMkLst>
            <pc:docMk/>
            <pc:sldMk cId="640457438" sldId="332"/>
            <ac:spMk id="7" creationId="{6E288EB8-7014-4925-B226-BA686B985AD3}"/>
          </ac:spMkLst>
        </pc:spChg>
        <pc:spChg chg="add mod">
          <ac:chgData name="Kenny" userId="193f64afb67cfd22" providerId="LiveId" clId="{1EF1AD4B-1058-43BE-835F-C92D44A16D0A}" dt="2021-08-20T03:38:50.933" v="3736" actId="1037"/>
          <ac:spMkLst>
            <pc:docMk/>
            <pc:sldMk cId="640457438" sldId="332"/>
            <ac:spMk id="8" creationId="{2EADDC9D-289B-441E-9F51-A71C2B4BFF25}"/>
          </ac:spMkLst>
        </pc:spChg>
        <pc:picChg chg="add mod">
          <ac:chgData name="Kenny" userId="193f64afb67cfd22" providerId="LiveId" clId="{1EF1AD4B-1058-43BE-835F-C92D44A16D0A}" dt="2021-08-20T03:38:11.204" v="3724" actId="1076"/>
          <ac:picMkLst>
            <pc:docMk/>
            <pc:sldMk cId="640457438" sldId="332"/>
            <ac:picMk id="3" creationId="{02AFC9DE-BE10-4F5F-B9B2-97C0E84EF754}"/>
          </ac:picMkLst>
        </pc:picChg>
        <pc:picChg chg="add mod">
          <ac:chgData name="Kenny" userId="193f64afb67cfd22" providerId="LiveId" clId="{1EF1AD4B-1058-43BE-835F-C92D44A16D0A}" dt="2021-08-20T03:37:37.686" v="3715" actId="1076"/>
          <ac:picMkLst>
            <pc:docMk/>
            <pc:sldMk cId="640457438" sldId="332"/>
            <ac:picMk id="4" creationId="{DEC5E87B-7394-4403-A9F5-0C1D1813C897}"/>
          </ac:picMkLst>
        </pc:picChg>
        <pc:picChg chg="add mod">
          <ac:chgData name="Kenny" userId="193f64afb67cfd22" providerId="LiveId" clId="{1EF1AD4B-1058-43BE-835F-C92D44A16D0A}" dt="2021-08-20T03:37:35.746" v="3714" actId="14100"/>
          <ac:picMkLst>
            <pc:docMk/>
            <pc:sldMk cId="640457438" sldId="332"/>
            <ac:picMk id="5" creationId="{A443794B-1FB2-4AF6-A969-855FC287124C}"/>
          </ac:picMkLst>
        </pc:picChg>
      </pc:sldChg>
      <pc:sldChg chg="addSp modSp new mod">
        <pc:chgData name="Kenny" userId="193f64afb67cfd22" providerId="LiveId" clId="{1EF1AD4B-1058-43BE-835F-C92D44A16D0A}" dt="2021-08-20T03:40:08.652" v="3792" actId="15"/>
        <pc:sldMkLst>
          <pc:docMk/>
          <pc:sldMk cId="1949831154" sldId="333"/>
        </pc:sldMkLst>
        <pc:spChg chg="mod">
          <ac:chgData name="Kenny" userId="193f64afb67cfd22" providerId="LiveId" clId="{1EF1AD4B-1058-43BE-835F-C92D44A16D0A}" dt="2021-08-20T03:39:51.392" v="3786" actId="14100"/>
          <ac:spMkLst>
            <pc:docMk/>
            <pc:sldMk cId="1949831154" sldId="333"/>
            <ac:spMk id="2" creationId="{D080DBE6-89C2-4DBD-98DE-D4E813D022E4}"/>
          </ac:spMkLst>
        </pc:spChg>
        <pc:spChg chg="add mod">
          <ac:chgData name="Kenny" userId="193f64afb67cfd22" providerId="LiveId" clId="{1EF1AD4B-1058-43BE-835F-C92D44A16D0A}" dt="2021-08-20T03:40:08.652" v="3792" actId="15"/>
          <ac:spMkLst>
            <pc:docMk/>
            <pc:sldMk cId="1949831154" sldId="333"/>
            <ac:spMk id="4" creationId="{371DDA53-CF94-4E8C-BF8C-C39B9F45EFB8}"/>
          </ac:spMkLst>
        </pc:spChg>
      </pc:sldChg>
      <pc:sldChg chg="modSp add mod">
        <pc:chgData name="Kenny" userId="193f64afb67cfd22" providerId="LiveId" clId="{1EF1AD4B-1058-43BE-835F-C92D44A16D0A}" dt="2021-08-20T03:51:17.716" v="3851"/>
        <pc:sldMkLst>
          <pc:docMk/>
          <pc:sldMk cId="520442278" sldId="334"/>
        </pc:sldMkLst>
        <pc:spChg chg="mod">
          <ac:chgData name="Kenny" userId="193f64afb67cfd22" providerId="LiveId" clId="{1EF1AD4B-1058-43BE-835F-C92D44A16D0A}" dt="2021-08-20T03:50:50.513" v="3835" actId="20577"/>
          <ac:spMkLst>
            <pc:docMk/>
            <pc:sldMk cId="520442278" sldId="334"/>
            <ac:spMk id="2" creationId="{00000000-0000-0000-0000-000000000000}"/>
          </ac:spMkLst>
        </pc:spChg>
        <pc:spChg chg="mod">
          <ac:chgData name="Kenny" userId="193f64afb67cfd22" providerId="LiveId" clId="{1EF1AD4B-1058-43BE-835F-C92D44A16D0A}" dt="2021-08-20T03:51:13.452" v="3850" actId="20577"/>
          <ac:spMkLst>
            <pc:docMk/>
            <pc:sldMk cId="520442278" sldId="334"/>
            <ac:spMk id="3" creationId="{00000000-0000-0000-0000-000000000000}"/>
          </ac:spMkLst>
        </pc:spChg>
        <pc:spChg chg="mod">
          <ac:chgData name="Kenny" userId="193f64afb67cfd22" providerId="LiveId" clId="{1EF1AD4B-1058-43BE-835F-C92D44A16D0A}" dt="2021-08-20T03:51:17.716" v="3851"/>
          <ac:spMkLst>
            <pc:docMk/>
            <pc:sldMk cId="520442278" sldId="334"/>
            <ac:spMk id="4" creationId="{00000000-0000-0000-0000-000000000000}"/>
          </ac:spMkLst>
        </pc:spChg>
      </pc:sldChg>
      <pc:sldChg chg="addSp modSp add mod">
        <pc:chgData name="Kenny" userId="193f64afb67cfd22" providerId="LiveId" clId="{1EF1AD4B-1058-43BE-835F-C92D44A16D0A}" dt="2021-08-20T03:54:23.561" v="3885" actId="1076"/>
        <pc:sldMkLst>
          <pc:docMk/>
          <pc:sldMk cId="1247638377" sldId="335"/>
        </pc:sldMkLst>
        <pc:spChg chg="mod">
          <ac:chgData name="Kenny" userId="193f64afb67cfd22" providerId="LiveId" clId="{1EF1AD4B-1058-43BE-835F-C92D44A16D0A}" dt="2021-08-20T03:54:11.694" v="3883" actId="1037"/>
          <ac:spMkLst>
            <pc:docMk/>
            <pc:sldMk cId="1247638377" sldId="335"/>
            <ac:spMk id="6" creationId="{0D061243-CBC8-4ABA-BC44-7175C728EE1D}"/>
          </ac:spMkLst>
        </pc:spChg>
        <pc:picChg chg="mod">
          <ac:chgData name="Kenny" userId="193f64afb67cfd22" providerId="LiveId" clId="{1EF1AD4B-1058-43BE-835F-C92D44A16D0A}" dt="2021-08-20T03:54:01.454" v="3863" actId="1076"/>
          <ac:picMkLst>
            <pc:docMk/>
            <pc:sldMk cId="1247638377" sldId="335"/>
            <ac:picMk id="4" creationId="{45D69F93-B3EA-4736-B8AC-B7EAB393E848}"/>
          </ac:picMkLst>
        </pc:picChg>
        <pc:picChg chg="add mod">
          <ac:chgData name="Kenny" userId="193f64afb67cfd22" providerId="LiveId" clId="{1EF1AD4B-1058-43BE-835F-C92D44A16D0A}" dt="2021-08-20T03:54:23.561" v="3885" actId="1076"/>
          <ac:picMkLst>
            <pc:docMk/>
            <pc:sldMk cId="1247638377" sldId="335"/>
            <ac:picMk id="5" creationId="{6CBFA741-315A-4C5C-BFED-D76ABC0C7941}"/>
          </ac:picMkLst>
        </pc:picChg>
      </pc:sldChg>
      <pc:sldChg chg="addSp modSp new del mod">
        <pc:chgData name="Kenny" userId="193f64afb67cfd22" providerId="LiveId" clId="{1EF1AD4B-1058-43BE-835F-C92D44A16D0A}" dt="2021-08-20T03:53:15.209" v="3860" actId="2696"/>
        <pc:sldMkLst>
          <pc:docMk/>
          <pc:sldMk cId="2446776783" sldId="335"/>
        </pc:sldMkLst>
        <pc:spChg chg="mod">
          <ac:chgData name="Kenny" userId="193f64afb67cfd22" providerId="LiveId" clId="{1EF1AD4B-1058-43BE-835F-C92D44A16D0A}" dt="2021-08-20T03:53:12.692" v="3859"/>
          <ac:spMkLst>
            <pc:docMk/>
            <pc:sldMk cId="2446776783" sldId="335"/>
            <ac:spMk id="2" creationId="{53914195-AE9E-4E61-AAAD-2323996E7FEF}"/>
          </ac:spMkLst>
        </pc:spChg>
        <pc:spChg chg="add mod">
          <ac:chgData name="Kenny" userId="193f64afb67cfd22" providerId="LiveId" clId="{1EF1AD4B-1058-43BE-835F-C92D44A16D0A}" dt="2021-08-20T03:52:48.053" v="3857" actId="1076"/>
          <ac:spMkLst>
            <pc:docMk/>
            <pc:sldMk cId="2446776783" sldId="335"/>
            <ac:spMk id="6" creationId="{0D061243-CBC8-4ABA-BC44-7175C728EE1D}"/>
          </ac:spMkLst>
        </pc:spChg>
        <pc:picChg chg="add mod">
          <ac:chgData name="Kenny" userId="193f64afb67cfd22" providerId="LiveId" clId="{1EF1AD4B-1058-43BE-835F-C92D44A16D0A}" dt="2021-08-20T03:52:50.485" v="3858" actId="1440"/>
          <ac:picMkLst>
            <pc:docMk/>
            <pc:sldMk cId="2446776783" sldId="335"/>
            <ac:picMk id="4" creationId="{45D69F93-B3EA-4736-B8AC-B7EAB393E848}"/>
          </ac:picMkLst>
        </pc:picChg>
      </pc:sldChg>
      <pc:sldChg chg="modSp add mod">
        <pc:chgData name="Kenny" userId="193f64afb67cfd22" providerId="LiveId" clId="{1EF1AD4B-1058-43BE-835F-C92D44A16D0A}" dt="2021-08-20T03:59:05.874" v="3899"/>
        <pc:sldMkLst>
          <pc:docMk/>
          <pc:sldMk cId="800225463" sldId="336"/>
        </pc:sldMkLst>
        <pc:spChg chg="mod">
          <ac:chgData name="Kenny" userId="193f64afb67cfd22" providerId="LiveId" clId="{1EF1AD4B-1058-43BE-835F-C92D44A16D0A}" dt="2021-08-20T03:58:53.043" v="3898" actId="20577"/>
          <ac:spMkLst>
            <pc:docMk/>
            <pc:sldMk cId="800225463" sldId="336"/>
            <ac:spMk id="2" creationId="{00000000-0000-0000-0000-000000000000}"/>
          </ac:spMkLst>
        </pc:spChg>
        <pc:spChg chg="mod">
          <ac:chgData name="Kenny" userId="193f64afb67cfd22" providerId="LiveId" clId="{1EF1AD4B-1058-43BE-835F-C92D44A16D0A}" dt="2021-08-20T03:59:05.874" v="3899"/>
          <ac:spMkLst>
            <pc:docMk/>
            <pc:sldMk cId="800225463" sldId="336"/>
            <ac:spMk id="4" creationId="{00000000-0000-0000-0000-000000000000}"/>
          </ac:spMkLst>
        </pc:spChg>
      </pc:sldChg>
      <pc:sldChg chg="addSp delSp modSp new mod">
        <pc:chgData name="Kenny" userId="193f64afb67cfd22" providerId="LiveId" clId="{1EF1AD4B-1058-43BE-835F-C92D44A16D0A}" dt="2021-08-20T04:06:36.633" v="3961" actId="1076"/>
        <pc:sldMkLst>
          <pc:docMk/>
          <pc:sldMk cId="397177778" sldId="337"/>
        </pc:sldMkLst>
        <pc:spChg chg="mod">
          <ac:chgData name="Kenny" userId="193f64afb67cfd22" providerId="LiveId" clId="{1EF1AD4B-1058-43BE-835F-C92D44A16D0A}" dt="2021-08-20T03:59:19.454" v="3904" actId="14100"/>
          <ac:spMkLst>
            <pc:docMk/>
            <pc:sldMk cId="397177778" sldId="337"/>
            <ac:spMk id="2" creationId="{CAD280E8-F9F7-4AD0-A1D6-B04C2D304AE2}"/>
          </ac:spMkLst>
        </pc:spChg>
        <pc:spChg chg="add mod">
          <ac:chgData name="Kenny" userId="193f64afb67cfd22" providerId="LiveId" clId="{1EF1AD4B-1058-43BE-835F-C92D44A16D0A}" dt="2021-08-20T04:06:36.633" v="3961" actId="1076"/>
          <ac:spMkLst>
            <pc:docMk/>
            <pc:sldMk cId="397177778" sldId="337"/>
            <ac:spMk id="3" creationId="{9870BA3E-0502-4449-80A6-90A718547AC3}"/>
          </ac:spMkLst>
        </pc:spChg>
        <pc:spChg chg="add del mod">
          <ac:chgData name="Kenny" userId="193f64afb67cfd22" providerId="LiveId" clId="{1EF1AD4B-1058-43BE-835F-C92D44A16D0A}" dt="2021-08-20T04:03:11.745" v="3921" actId="478"/>
          <ac:spMkLst>
            <pc:docMk/>
            <pc:sldMk cId="397177778" sldId="337"/>
            <ac:spMk id="4" creationId="{29543500-7172-4FDE-867D-D0135B8A4CED}"/>
          </ac:spMkLst>
        </pc:spChg>
        <pc:spChg chg="add del mod">
          <ac:chgData name="Kenny" userId="193f64afb67cfd22" providerId="LiveId" clId="{1EF1AD4B-1058-43BE-835F-C92D44A16D0A}" dt="2021-08-20T04:03:11.745" v="3921" actId="478"/>
          <ac:spMkLst>
            <pc:docMk/>
            <pc:sldMk cId="397177778" sldId="337"/>
            <ac:spMk id="5" creationId="{4D7FFF1D-C4AE-4DFA-A93C-D7C4E74EE2CC}"/>
          </ac:spMkLst>
        </pc:spChg>
        <pc:spChg chg="add mod">
          <ac:chgData name="Kenny" userId="193f64afb67cfd22" providerId="LiveId" clId="{1EF1AD4B-1058-43BE-835F-C92D44A16D0A}" dt="2021-08-20T04:06:36.633" v="3961" actId="1076"/>
          <ac:spMkLst>
            <pc:docMk/>
            <pc:sldMk cId="397177778" sldId="337"/>
            <ac:spMk id="8" creationId="{E131CEBF-BF06-4871-88FE-B0EB704AF2F9}"/>
          </ac:spMkLst>
        </pc:spChg>
        <pc:spChg chg="add mod">
          <ac:chgData name="Kenny" userId="193f64afb67cfd22" providerId="LiveId" clId="{1EF1AD4B-1058-43BE-835F-C92D44A16D0A}" dt="2021-08-20T04:06:36.633" v="3961" actId="1076"/>
          <ac:spMkLst>
            <pc:docMk/>
            <pc:sldMk cId="397177778" sldId="337"/>
            <ac:spMk id="13" creationId="{2D8F8B8B-C8BC-4D37-B640-E9F17EC91C12}"/>
          </ac:spMkLst>
        </pc:spChg>
        <pc:spChg chg="add mod">
          <ac:chgData name="Kenny" userId="193f64afb67cfd22" providerId="LiveId" clId="{1EF1AD4B-1058-43BE-835F-C92D44A16D0A}" dt="2021-08-20T04:06:36.633" v="3961" actId="1076"/>
          <ac:spMkLst>
            <pc:docMk/>
            <pc:sldMk cId="397177778" sldId="337"/>
            <ac:spMk id="15" creationId="{26F517AE-74ED-4032-A6CD-C4BD6FFF62EA}"/>
          </ac:spMkLst>
        </pc:spChg>
        <pc:spChg chg="add mod">
          <ac:chgData name="Kenny" userId="193f64afb67cfd22" providerId="LiveId" clId="{1EF1AD4B-1058-43BE-835F-C92D44A16D0A}" dt="2021-08-20T04:06:36.633" v="3961" actId="1076"/>
          <ac:spMkLst>
            <pc:docMk/>
            <pc:sldMk cId="397177778" sldId="337"/>
            <ac:spMk id="17" creationId="{2240B4D0-B336-4215-AF48-AA010E6A6012}"/>
          </ac:spMkLst>
        </pc:spChg>
        <pc:spChg chg="add mod">
          <ac:chgData name="Kenny" userId="193f64afb67cfd22" providerId="LiveId" clId="{1EF1AD4B-1058-43BE-835F-C92D44A16D0A}" dt="2021-08-20T04:06:36.633" v="3961" actId="1076"/>
          <ac:spMkLst>
            <pc:docMk/>
            <pc:sldMk cId="397177778" sldId="337"/>
            <ac:spMk id="19" creationId="{01342D66-BC78-4DB6-9F16-5FC768BD2660}"/>
          </ac:spMkLst>
        </pc:spChg>
        <pc:picChg chg="add mod modCrop">
          <ac:chgData name="Kenny" userId="193f64afb67cfd22" providerId="LiveId" clId="{1EF1AD4B-1058-43BE-835F-C92D44A16D0A}" dt="2021-08-20T04:06:36.633" v="3961" actId="1076"/>
          <ac:picMkLst>
            <pc:docMk/>
            <pc:sldMk cId="397177778" sldId="337"/>
            <ac:picMk id="7" creationId="{982C84C3-A816-46B4-A072-2AF9E59FC6E5}"/>
          </ac:picMkLst>
        </pc:picChg>
        <pc:picChg chg="add mod modCrop">
          <ac:chgData name="Kenny" userId="193f64afb67cfd22" providerId="LiveId" clId="{1EF1AD4B-1058-43BE-835F-C92D44A16D0A}" dt="2021-08-20T04:06:36.633" v="3961" actId="1076"/>
          <ac:picMkLst>
            <pc:docMk/>
            <pc:sldMk cId="397177778" sldId="337"/>
            <ac:picMk id="10" creationId="{4DD12321-2A32-4B91-B55B-76159ABEB918}"/>
          </ac:picMkLst>
        </pc:picChg>
        <pc:picChg chg="add mod ord modCrop">
          <ac:chgData name="Kenny" userId="193f64afb67cfd22" providerId="LiveId" clId="{1EF1AD4B-1058-43BE-835F-C92D44A16D0A}" dt="2021-08-20T04:06:36.633" v="3961" actId="1076"/>
          <ac:picMkLst>
            <pc:docMk/>
            <pc:sldMk cId="397177778" sldId="337"/>
            <ac:picMk id="12" creationId="{FD2E9E3A-12E2-4A47-99AC-883060926010}"/>
          </ac:picMkLst>
        </pc:picChg>
      </pc:sldChg>
      <pc:sldChg chg="new del">
        <pc:chgData name="Kenny" userId="193f64afb67cfd22" providerId="LiveId" clId="{1EF1AD4B-1058-43BE-835F-C92D44A16D0A}" dt="2021-08-20T03:59:10.861" v="3901" actId="680"/>
        <pc:sldMkLst>
          <pc:docMk/>
          <pc:sldMk cId="1211065468" sldId="337"/>
        </pc:sldMkLst>
      </pc:sldChg>
      <pc:sldMasterChg chg="modSldLayout">
        <pc:chgData name="Kenny" userId="193f64afb67cfd22" providerId="LiveId" clId="{1EF1AD4B-1058-43BE-835F-C92D44A16D0A}" dt="2021-08-17T05:02:21.993" v="97" actId="1035"/>
        <pc:sldMasterMkLst>
          <pc:docMk/>
          <pc:sldMasterMk cId="361490062" sldId="2147483648"/>
        </pc:sldMasterMkLst>
        <pc:sldLayoutChg chg="addSp modSp mod">
          <pc:chgData name="Kenny" userId="193f64afb67cfd22" providerId="LiveId" clId="{1EF1AD4B-1058-43BE-835F-C92D44A16D0A}" dt="2021-08-17T05:02:21.993" v="97" actId="1035"/>
          <pc:sldLayoutMkLst>
            <pc:docMk/>
            <pc:sldMasterMk cId="361490062" sldId="2147483648"/>
            <pc:sldLayoutMk cId="3494746977" sldId="2147483666"/>
          </pc:sldLayoutMkLst>
          <pc:spChg chg="add mod">
            <ac:chgData name="Kenny" userId="193f64afb67cfd22" providerId="LiveId" clId="{1EF1AD4B-1058-43BE-835F-C92D44A16D0A}" dt="2021-08-17T05:02:21.993" v="97" actId="1035"/>
            <ac:spMkLst>
              <pc:docMk/>
              <pc:sldMasterMk cId="361490062" sldId="2147483648"/>
              <pc:sldLayoutMk cId="3494746977" sldId="2147483666"/>
              <ac:spMk id="17" creationId="{48B855DF-408C-41AF-9CA3-1A0F80EFAA92}"/>
            </ac:spMkLst>
          </pc:spChg>
          <pc:spChg chg="add mod">
            <ac:chgData name="Kenny" userId="193f64afb67cfd22" providerId="LiveId" clId="{1EF1AD4B-1058-43BE-835F-C92D44A16D0A}" dt="2021-08-17T05:02:21.993" v="97" actId="1035"/>
            <ac:spMkLst>
              <pc:docMk/>
              <pc:sldMasterMk cId="361490062" sldId="2147483648"/>
              <pc:sldLayoutMk cId="3494746977" sldId="2147483666"/>
              <ac:spMk id="19" creationId="{B3404BC9-3959-48D9-8BDC-F341931019AA}"/>
            </ac:spMkLst>
          </pc:spChg>
          <pc:cxnChg chg="add mod">
            <ac:chgData name="Kenny" userId="193f64afb67cfd22" providerId="LiveId" clId="{1EF1AD4B-1058-43BE-835F-C92D44A16D0A}" dt="2021-08-17T05:02:21.993" v="97" actId="1035"/>
            <ac:cxnSpMkLst>
              <pc:docMk/>
              <pc:sldMasterMk cId="361490062" sldId="2147483648"/>
              <pc:sldLayoutMk cId="3494746977" sldId="2147483666"/>
              <ac:cxnSpMk id="18" creationId="{C8C03CEA-BB29-4A06-A8F4-8AF5B1E4417D}"/>
            </ac:cxnSpMkLst>
          </pc:cxnChg>
        </pc:sldLayoutChg>
      </pc:sldMasterChg>
    </pc:docChg>
  </pc:docChgLst>
  <pc:docChgLst>
    <pc:chgData name="Kenny" userId="193f64afb67cfd22" providerId="LiveId" clId="{C316CDE1-270E-4327-9247-7F68236628E2}"/>
    <pc:docChg chg="undo custSel addSld delSld modSld sldOrd modMainMaster">
      <pc:chgData name="Kenny" userId="193f64afb67cfd22" providerId="LiveId" clId="{C316CDE1-270E-4327-9247-7F68236628E2}" dt="2022-10-18T08:14:50.586" v="11514" actId="1076"/>
      <pc:docMkLst>
        <pc:docMk/>
      </pc:docMkLst>
      <pc:sldChg chg="addSp delSp modSp mod">
        <pc:chgData name="Kenny" userId="193f64afb67cfd22" providerId="LiveId" clId="{C316CDE1-270E-4327-9247-7F68236628E2}" dt="2022-10-18T02:18:18.672" v="8191" actId="478"/>
        <pc:sldMkLst>
          <pc:docMk/>
          <pc:sldMk cId="1750707404" sldId="260"/>
        </pc:sldMkLst>
        <pc:spChg chg="mod">
          <ac:chgData name="Kenny" userId="193f64afb67cfd22" providerId="LiveId" clId="{C316CDE1-270E-4327-9247-7F68236628E2}" dt="2022-10-17T07:00:52.053" v="6257" actId="1036"/>
          <ac:spMkLst>
            <pc:docMk/>
            <pc:sldMk cId="1750707404" sldId="260"/>
            <ac:spMk id="2" creationId="{00000000-0000-0000-0000-000000000000}"/>
          </ac:spMkLst>
        </pc:spChg>
        <pc:spChg chg="add del mod">
          <ac:chgData name="Kenny" userId="193f64afb67cfd22" providerId="LiveId" clId="{C316CDE1-270E-4327-9247-7F68236628E2}" dt="2022-10-18T02:18:18.672" v="8191" actId="478"/>
          <ac:spMkLst>
            <pc:docMk/>
            <pc:sldMk cId="1750707404" sldId="260"/>
            <ac:spMk id="4" creationId="{C5F94862-6A4F-7586-0F23-3D8B06FF6652}"/>
          </ac:spMkLst>
        </pc:spChg>
        <pc:spChg chg="del">
          <ac:chgData name="Kenny" userId="193f64afb67cfd22" providerId="LiveId" clId="{C316CDE1-270E-4327-9247-7F68236628E2}" dt="2022-10-17T07:00:42.272" v="6238" actId="478"/>
          <ac:spMkLst>
            <pc:docMk/>
            <pc:sldMk cId="1750707404" sldId="260"/>
            <ac:spMk id="18" creationId="{781F3B3B-D560-475D-8264-5D4591D6B127}"/>
          </ac:spMkLst>
        </pc:spChg>
      </pc:sldChg>
      <pc:sldChg chg="delSp mod">
        <pc:chgData name="Kenny" userId="193f64afb67cfd22" providerId="LiveId" clId="{C316CDE1-270E-4327-9247-7F68236628E2}" dt="2022-10-17T07:00:16.957" v="6228" actId="478"/>
        <pc:sldMkLst>
          <pc:docMk/>
          <pc:sldMk cId="107633850" sldId="262"/>
        </pc:sldMkLst>
        <pc:picChg chg="del">
          <ac:chgData name="Kenny" userId="193f64afb67cfd22" providerId="LiveId" clId="{C316CDE1-270E-4327-9247-7F68236628E2}" dt="2022-10-17T07:00:16.957" v="6228" actId="478"/>
          <ac:picMkLst>
            <pc:docMk/>
            <pc:sldMk cId="107633850" sldId="262"/>
            <ac:picMk id="11" creationId="{E41B28CF-865F-4E0F-AD97-CEA15B61D0F3}"/>
          </ac:picMkLst>
        </pc:picChg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2567565381" sldId="305"/>
        </pc:sldMkLst>
      </pc:sldChg>
      <pc:sldChg chg="addSp delSp modSp mod">
        <pc:chgData name="Kenny" userId="193f64afb67cfd22" providerId="LiveId" clId="{C316CDE1-270E-4327-9247-7F68236628E2}" dt="2022-10-18T04:00:31.047" v="10703" actId="20577"/>
        <pc:sldMkLst>
          <pc:docMk/>
          <pc:sldMk cId="3253719648" sldId="338"/>
        </pc:sldMkLst>
        <pc:spChg chg="mod">
          <ac:chgData name="Kenny" userId="193f64afb67cfd22" providerId="LiveId" clId="{C316CDE1-270E-4327-9247-7F68236628E2}" dt="2022-10-11T10:48:48.616" v="3510"/>
          <ac:spMkLst>
            <pc:docMk/>
            <pc:sldMk cId="3253719648" sldId="338"/>
            <ac:spMk id="7" creationId="{2924497F-8453-4DC9-9EE6-32A8EF0B5B47}"/>
          </ac:spMkLst>
        </pc:spChg>
        <pc:spChg chg="mod">
          <ac:chgData name="Kenny" userId="193f64afb67cfd22" providerId="LiveId" clId="{C316CDE1-270E-4327-9247-7F68236628E2}" dt="2022-10-11T10:48:57.487" v="3526" actId="20577"/>
          <ac:spMkLst>
            <pc:docMk/>
            <pc:sldMk cId="3253719648" sldId="338"/>
            <ac:spMk id="8" creationId="{6D6A8CE9-4375-4767-9DFC-5D58F2CBB37D}"/>
          </ac:spMkLst>
        </pc:spChg>
        <pc:spChg chg="mod">
          <ac:chgData name="Kenny" userId="193f64afb67cfd22" providerId="LiveId" clId="{C316CDE1-270E-4327-9247-7F68236628E2}" dt="2022-10-18T03:44:56.337" v="10514" actId="20577"/>
          <ac:spMkLst>
            <pc:docMk/>
            <pc:sldMk cId="3253719648" sldId="338"/>
            <ac:spMk id="9" creationId="{A21D3867-99B1-4F08-ADD5-7A7C2EDCFB69}"/>
          </ac:spMkLst>
        </pc:spChg>
        <pc:spChg chg="mod">
          <ac:chgData name="Kenny" userId="193f64afb67cfd22" providerId="LiveId" clId="{C316CDE1-270E-4327-9247-7F68236628E2}" dt="2022-10-18T03:45:12.866" v="10519" actId="20577"/>
          <ac:spMkLst>
            <pc:docMk/>
            <pc:sldMk cId="3253719648" sldId="338"/>
            <ac:spMk id="11" creationId="{A47265DC-B705-4073-8F94-0D6290DF0C4E}"/>
          </ac:spMkLst>
        </pc:spChg>
        <pc:spChg chg="mod">
          <ac:chgData name="Kenny" userId="193f64afb67cfd22" providerId="LiveId" clId="{C316CDE1-270E-4327-9247-7F68236628E2}" dt="2022-10-18T03:59:25.722" v="10661" actId="20577"/>
          <ac:spMkLst>
            <pc:docMk/>
            <pc:sldMk cId="3253719648" sldId="338"/>
            <ac:spMk id="13" creationId="{CB6992C0-F12C-4D77-9057-D4E3ECE39B35}"/>
          </ac:spMkLst>
        </pc:spChg>
        <pc:spChg chg="mod">
          <ac:chgData name="Kenny" userId="193f64afb67cfd22" providerId="LiveId" clId="{C316CDE1-270E-4327-9247-7F68236628E2}" dt="2022-10-18T03:51:53.914" v="10560" actId="21"/>
          <ac:spMkLst>
            <pc:docMk/>
            <pc:sldMk cId="3253719648" sldId="338"/>
            <ac:spMk id="14" creationId="{FE8710DA-1221-4A67-A455-6B5938F66147}"/>
          </ac:spMkLst>
        </pc:spChg>
        <pc:spChg chg="mod">
          <ac:chgData name="Kenny" userId="193f64afb67cfd22" providerId="LiveId" clId="{C316CDE1-270E-4327-9247-7F68236628E2}" dt="2022-10-18T03:51:55.666" v="10561"/>
          <ac:spMkLst>
            <pc:docMk/>
            <pc:sldMk cId="3253719648" sldId="338"/>
            <ac:spMk id="15" creationId="{9E621F2D-C5C2-4874-ABBA-6E020DF18939}"/>
          </ac:spMkLst>
        </pc:spChg>
        <pc:spChg chg="add del mod">
          <ac:chgData name="Kenny" userId="193f64afb67cfd22" providerId="LiveId" clId="{C316CDE1-270E-4327-9247-7F68236628E2}" dt="2022-10-18T03:59:22.205" v="10660" actId="478"/>
          <ac:spMkLst>
            <pc:docMk/>
            <pc:sldMk cId="3253719648" sldId="338"/>
            <ac:spMk id="16" creationId="{9D5A1FD5-2413-5E7D-6C7C-D43938EC44BE}"/>
          </ac:spMkLst>
        </pc:spChg>
        <pc:spChg chg="add del mod">
          <ac:chgData name="Kenny" userId="193f64afb67cfd22" providerId="LiveId" clId="{C316CDE1-270E-4327-9247-7F68236628E2}" dt="2022-10-18T03:59:22.205" v="10660" actId="478"/>
          <ac:spMkLst>
            <pc:docMk/>
            <pc:sldMk cId="3253719648" sldId="338"/>
            <ac:spMk id="17" creationId="{DA0350D5-87EF-2996-2F20-0186FF8AF5A0}"/>
          </ac:spMkLst>
        </pc:spChg>
        <pc:spChg chg="add del mod">
          <ac:chgData name="Kenny" userId="193f64afb67cfd22" providerId="LiveId" clId="{C316CDE1-270E-4327-9247-7F68236628E2}" dt="2022-10-18T03:59:22.205" v="10660" actId="478"/>
          <ac:spMkLst>
            <pc:docMk/>
            <pc:sldMk cId="3253719648" sldId="338"/>
            <ac:spMk id="18" creationId="{E5ED3B1A-ED05-24C1-0550-9B7F2DE066DA}"/>
          </ac:spMkLst>
        </pc:spChg>
        <pc:spChg chg="add del mod">
          <ac:chgData name="Kenny" userId="193f64afb67cfd22" providerId="LiveId" clId="{C316CDE1-270E-4327-9247-7F68236628E2}" dt="2022-10-18T03:59:22.205" v="10660" actId="478"/>
          <ac:spMkLst>
            <pc:docMk/>
            <pc:sldMk cId="3253719648" sldId="338"/>
            <ac:spMk id="19" creationId="{C4C14C56-3538-FA65-871A-4A960C8748CE}"/>
          </ac:spMkLst>
        </pc:spChg>
        <pc:spChg chg="add mod">
          <ac:chgData name="Kenny" userId="193f64afb67cfd22" providerId="LiveId" clId="{C316CDE1-270E-4327-9247-7F68236628E2}" dt="2022-10-18T03:59:52.776" v="10670" actId="20577"/>
          <ac:spMkLst>
            <pc:docMk/>
            <pc:sldMk cId="3253719648" sldId="338"/>
            <ac:spMk id="22" creationId="{3745A853-837C-78F4-C055-7A0D7C730C54}"/>
          </ac:spMkLst>
        </pc:spChg>
        <pc:spChg chg="add mod">
          <ac:chgData name="Kenny" userId="193f64afb67cfd22" providerId="LiveId" clId="{C316CDE1-270E-4327-9247-7F68236628E2}" dt="2022-10-18T04:00:20.175" v="10687" actId="1037"/>
          <ac:spMkLst>
            <pc:docMk/>
            <pc:sldMk cId="3253719648" sldId="338"/>
            <ac:spMk id="23" creationId="{8C495999-ED78-FA8C-C2A2-6780D1E88892}"/>
          </ac:spMkLst>
        </pc:spChg>
        <pc:spChg chg="add mod">
          <ac:chgData name="Kenny" userId="193f64afb67cfd22" providerId="LiveId" clId="{C316CDE1-270E-4327-9247-7F68236628E2}" dt="2022-10-18T04:00:17.741" v="10686" actId="20577"/>
          <ac:spMkLst>
            <pc:docMk/>
            <pc:sldMk cId="3253719648" sldId="338"/>
            <ac:spMk id="24" creationId="{5B1BA67F-A83F-2C26-66AD-244A9853BFA5}"/>
          </ac:spMkLst>
        </pc:spChg>
        <pc:spChg chg="add mod">
          <ac:chgData name="Kenny" userId="193f64afb67cfd22" providerId="LiveId" clId="{C316CDE1-270E-4327-9247-7F68236628E2}" dt="2022-10-18T04:00:31.047" v="10703" actId="20577"/>
          <ac:spMkLst>
            <pc:docMk/>
            <pc:sldMk cId="3253719648" sldId="338"/>
            <ac:spMk id="25" creationId="{88E4FE6D-E701-335B-1696-BFB0C4AF1B59}"/>
          </ac:spMkLst>
        </pc:spChg>
        <pc:cxnChg chg="add del mod">
          <ac:chgData name="Kenny" userId="193f64afb67cfd22" providerId="LiveId" clId="{C316CDE1-270E-4327-9247-7F68236628E2}" dt="2022-10-18T03:59:12.488" v="10658" actId="478"/>
          <ac:cxnSpMkLst>
            <pc:docMk/>
            <pc:sldMk cId="3253719648" sldId="338"/>
            <ac:cxnSpMk id="20" creationId="{B8DEF7E9-0A7F-A966-6D22-2B756BC809B8}"/>
          </ac:cxnSpMkLst>
        </pc:cxnChg>
        <pc:cxnChg chg="add del mod">
          <ac:chgData name="Kenny" userId="193f64afb67cfd22" providerId="LiveId" clId="{C316CDE1-270E-4327-9247-7F68236628E2}" dt="2022-10-18T03:59:06.655" v="10657" actId="478"/>
          <ac:cxnSpMkLst>
            <pc:docMk/>
            <pc:sldMk cId="3253719648" sldId="338"/>
            <ac:cxnSpMk id="21" creationId="{7543E7D8-CCD8-9B76-0C0D-7D660DF324FD}"/>
          </ac:cxnSpMkLst>
        </pc:cxnChg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905733962" sldId="339"/>
        </pc:sldMkLst>
      </pc:sldChg>
      <pc:sldChg chg="del">
        <pc:chgData name="Kenny" userId="193f64afb67cfd22" providerId="LiveId" clId="{C316CDE1-270E-4327-9247-7F68236628E2}" dt="2022-10-17T08:51:08.333" v="7711" actId="47"/>
        <pc:sldMkLst>
          <pc:docMk/>
          <pc:sldMk cId="44521606" sldId="341"/>
        </pc:sldMkLst>
      </pc:sldChg>
      <pc:sldChg chg="del">
        <pc:chgData name="Kenny" userId="193f64afb67cfd22" providerId="LiveId" clId="{C316CDE1-270E-4327-9247-7F68236628E2}" dt="2022-10-17T08:51:08.333" v="7711" actId="47"/>
        <pc:sldMkLst>
          <pc:docMk/>
          <pc:sldMk cId="3752989365" sldId="342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2912561627" sldId="343"/>
        </pc:sldMkLst>
      </pc:sldChg>
      <pc:sldChg chg="addSp modSp mod ord">
        <pc:chgData name="Kenny" userId="193f64afb67cfd22" providerId="LiveId" clId="{C316CDE1-270E-4327-9247-7F68236628E2}" dt="2022-10-11T10:47:15.171" v="3505" actId="20577"/>
        <pc:sldMkLst>
          <pc:docMk/>
          <pc:sldMk cId="1233971179" sldId="344"/>
        </pc:sldMkLst>
        <pc:spChg chg="mod">
          <ac:chgData name="Kenny" userId="193f64afb67cfd22" providerId="LiveId" clId="{C316CDE1-270E-4327-9247-7F68236628E2}" dt="2022-10-11T10:14:07.108" v="2775"/>
          <ac:spMkLst>
            <pc:docMk/>
            <pc:sldMk cId="1233971179" sldId="344"/>
            <ac:spMk id="2" creationId="{BFFE1F3D-9E0C-42A7-B8A7-6893F10D139F}"/>
          </ac:spMkLst>
        </pc:spChg>
        <pc:spChg chg="add mod">
          <ac:chgData name="Kenny" userId="193f64afb67cfd22" providerId="LiveId" clId="{C316CDE1-270E-4327-9247-7F68236628E2}" dt="2022-10-11T10:47:15.171" v="3505" actId="20577"/>
          <ac:spMkLst>
            <pc:docMk/>
            <pc:sldMk cId="1233971179" sldId="344"/>
            <ac:spMk id="3" creationId="{D6AF28A1-2B8F-A5F4-63B5-40F74305D260}"/>
          </ac:spMkLst>
        </pc:spChg>
      </pc:sldChg>
      <pc:sldChg chg="del">
        <pc:chgData name="Kenny" userId="193f64afb67cfd22" providerId="LiveId" clId="{C316CDE1-270E-4327-9247-7F68236628E2}" dt="2022-10-17T08:51:08.333" v="7711" actId="47"/>
        <pc:sldMkLst>
          <pc:docMk/>
          <pc:sldMk cId="2918323441" sldId="345"/>
        </pc:sldMkLst>
      </pc:sldChg>
      <pc:sldChg chg="del">
        <pc:chgData name="Kenny" userId="193f64afb67cfd22" providerId="LiveId" clId="{C316CDE1-270E-4327-9247-7F68236628E2}" dt="2022-10-11T10:16:02.797" v="2912" actId="2696"/>
        <pc:sldMkLst>
          <pc:docMk/>
          <pc:sldMk cId="3731444944" sldId="347"/>
        </pc:sldMkLst>
      </pc:sldChg>
      <pc:sldChg chg="add del">
        <pc:chgData name="Kenny" userId="193f64afb67cfd22" providerId="LiveId" clId="{C316CDE1-270E-4327-9247-7F68236628E2}" dt="2022-10-17T08:51:08.333" v="7711" actId="47"/>
        <pc:sldMkLst>
          <pc:docMk/>
          <pc:sldMk cId="4154724698" sldId="347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246555367" sldId="348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2194310573" sldId="349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559423110" sldId="350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210497247" sldId="351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262965872" sldId="352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757107178" sldId="353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4054596480" sldId="354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829556889" sldId="355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866277180" sldId="356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218188646" sldId="357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184892125" sldId="358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236336060" sldId="359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12222507" sldId="360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485966051" sldId="361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129222386" sldId="362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564846367" sldId="363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1101213244" sldId="364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508405821" sldId="365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4221353485" sldId="366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61833759" sldId="367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2004638684" sldId="368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1233170046" sldId="369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2249577381" sldId="370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1586801184" sldId="371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450420399" sldId="372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954134261" sldId="373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739806382" sldId="374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571628950" sldId="375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062730406" sldId="376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81459731" sldId="377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603385105" sldId="378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434210836" sldId="379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263649" sldId="380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412510225" sldId="381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4222712462" sldId="383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646708048" sldId="384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874346875" sldId="385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1599159813" sldId="386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340081543" sldId="387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4055001440" sldId="388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1305595119" sldId="389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1578999578" sldId="390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706596932" sldId="391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880967627" sldId="392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920572025" sldId="393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75616682" sldId="394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991968099" sldId="396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2948857376" sldId="397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2591272111" sldId="398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343124492" sldId="399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1191779421" sldId="401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528618142" sldId="402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1115750446" sldId="403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4282573611" sldId="404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4081943956" sldId="405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738895656" sldId="406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2141618265" sldId="407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108978498" sldId="408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166350242" sldId="409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1931745846" sldId="410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86610436" sldId="411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1283202498" sldId="412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915345516" sldId="413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563621825" sldId="414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2022652047" sldId="415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381222930" sldId="416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579214763" sldId="417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126819482" sldId="418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4251469896" sldId="419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159620044" sldId="421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001064244" sldId="422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990759817" sldId="423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1330781346" sldId="424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874870484" sldId="425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1152152853" sldId="426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441176518" sldId="427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4286803014" sldId="428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68156376" sldId="429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2529677792" sldId="430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3090084467" sldId="431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2397369388" sldId="432"/>
        </pc:sldMkLst>
      </pc:sldChg>
      <pc:sldChg chg="del">
        <pc:chgData name="Kenny" userId="193f64afb67cfd22" providerId="LiveId" clId="{C316CDE1-270E-4327-9247-7F68236628E2}" dt="2022-10-11T10:48:19.283" v="3506" actId="2696"/>
        <pc:sldMkLst>
          <pc:docMk/>
          <pc:sldMk cId="2443547555" sldId="433"/>
        </pc:sldMkLst>
      </pc:sldChg>
      <pc:sldChg chg="del">
        <pc:chgData name="Kenny" userId="193f64afb67cfd22" providerId="LiveId" clId="{C316CDE1-270E-4327-9247-7F68236628E2}" dt="2022-10-17T07:00:56.668" v="6258" actId="47"/>
        <pc:sldMkLst>
          <pc:docMk/>
          <pc:sldMk cId="988232385" sldId="434"/>
        </pc:sldMkLst>
      </pc:sldChg>
      <pc:sldChg chg="addSp delSp modSp new add del mod setBg modShow modNotesTx">
        <pc:chgData name="Kenny" userId="193f64afb67cfd22" providerId="LiveId" clId="{C316CDE1-270E-4327-9247-7F68236628E2}" dt="2022-10-12T02:54:29.562" v="3609" actId="47"/>
        <pc:sldMkLst>
          <pc:docMk/>
          <pc:sldMk cId="2637121558" sldId="435"/>
        </pc:sldMkLst>
        <pc:spChg chg="add mod">
          <ac:chgData name="Kenny" userId="193f64afb67cfd22" providerId="LiveId" clId="{C316CDE1-270E-4327-9247-7F68236628E2}" dt="2022-10-11T08:19:12.440" v="51" actId="2711"/>
          <ac:spMkLst>
            <pc:docMk/>
            <pc:sldMk cId="2637121558" sldId="435"/>
            <ac:spMk id="5" creationId="{71F6CCB1-0ACC-D76B-482F-BD3A37065E30}"/>
          </ac:spMkLst>
        </pc:spChg>
        <pc:spChg chg="add del">
          <ac:chgData name="Kenny" userId="193f64afb67cfd22" providerId="LiveId" clId="{C316CDE1-270E-4327-9247-7F68236628E2}" dt="2022-10-11T08:18:07.810" v="5" actId="26606"/>
          <ac:spMkLst>
            <pc:docMk/>
            <pc:sldMk cId="2637121558" sldId="435"/>
            <ac:spMk id="8" creationId="{11BE3FA7-0D70-4431-814F-D8C40576EA93}"/>
          </ac:spMkLst>
        </pc:spChg>
        <pc:picChg chg="add mod ord">
          <ac:chgData name="Kenny" userId="193f64afb67cfd22" providerId="LiveId" clId="{C316CDE1-270E-4327-9247-7F68236628E2}" dt="2022-10-11T08:18:16.772" v="7" actId="26606"/>
          <ac:picMkLst>
            <pc:docMk/>
            <pc:sldMk cId="2637121558" sldId="435"/>
            <ac:picMk id="2" creationId="{34FC60F3-5438-5CB8-7CE4-91D711A82962}"/>
          </ac:picMkLst>
        </pc:picChg>
        <pc:picChg chg="add mod">
          <ac:chgData name="Kenny" userId="193f64afb67cfd22" providerId="LiveId" clId="{C316CDE1-270E-4327-9247-7F68236628E2}" dt="2022-10-11T08:18:16.772" v="7" actId="26606"/>
          <ac:picMkLst>
            <pc:docMk/>
            <pc:sldMk cId="2637121558" sldId="435"/>
            <ac:picMk id="3" creationId="{724DE129-5DE2-76C0-1029-9C843E16E53E}"/>
          </ac:picMkLst>
        </pc:picChg>
      </pc:sldChg>
      <pc:sldChg chg="new del">
        <pc:chgData name="Kenny" userId="193f64afb67cfd22" providerId="LiveId" clId="{C316CDE1-270E-4327-9247-7F68236628E2}" dt="2022-10-11T08:17:24.591" v="1" actId="680"/>
        <pc:sldMkLst>
          <pc:docMk/>
          <pc:sldMk cId="3328966674" sldId="435"/>
        </pc:sldMkLst>
      </pc:sldChg>
      <pc:sldChg chg="addSp modSp new add del mod modShow">
        <pc:chgData name="Kenny" userId="193f64afb67cfd22" providerId="LiveId" clId="{C316CDE1-270E-4327-9247-7F68236628E2}" dt="2022-10-12T02:54:29.562" v="3609" actId="47"/>
        <pc:sldMkLst>
          <pc:docMk/>
          <pc:sldMk cId="385055712" sldId="436"/>
        </pc:sldMkLst>
        <pc:spChg chg="add mod">
          <ac:chgData name="Kenny" userId="193f64afb67cfd22" providerId="LiveId" clId="{C316CDE1-270E-4327-9247-7F68236628E2}" dt="2022-10-11T08:22:37.432" v="66" actId="108"/>
          <ac:spMkLst>
            <pc:docMk/>
            <pc:sldMk cId="385055712" sldId="436"/>
            <ac:spMk id="4" creationId="{A5730105-773D-13F9-0B7F-E429470F410F}"/>
          </ac:spMkLst>
        </pc:spChg>
        <pc:spChg chg="add mod">
          <ac:chgData name="Kenny" userId="193f64afb67cfd22" providerId="LiveId" clId="{C316CDE1-270E-4327-9247-7F68236628E2}" dt="2022-10-11T08:23:02.099" v="75" actId="1035"/>
          <ac:spMkLst>
            <pc:docMk/>
            <pc:sldMk cId="385055712" sldId="436"/>
            <ac:spMk id="5" creationId="{F0368EBF-B857-8796-CAE3-EFC810D3EEF6}"/>
          </ac:spMkLst>
        </pc:spChg>
        <pc:picChg chg="add mod">
          <ac:chgData name="Kenny" userId="193f64afb67cfd22" providerId="LiveId" clId="{C316CDE1-270E-4327-9247-7F68236628E2}" dt="2022-10-11T08:26:57.600" v="78" actId="108"/>
          <ac:picMkLst>
            <pc:docMk/>
            <pc:sldMk cId="385055712" sldId="436"/>
            <ac:picMk id="3" creationId="{9FF4F281-37F6-5043-EC96-E7CE21501310}"/>
          </ac:picMkLst>
        </pc:picChg>
      </pc:sldChg>
      <pc:sldChg chg="addSp modSp new mod">
        <pc:chgData name="Kenny" userId="193f64afb67cfd22" providerId="LiveId" clId="{C316CDE1-270E-4327-9247-7F68236628E2}" dt="2022-10-11T10:44:33.489" v="3436"/>
        <pc:sldMkLst>
          <pc:docMk/>
          <pc:sldMk cId="1036494997" sldId="437"/>
        </pc:sldMkLst>
        <pc:spChg chg="add mod">
          <ac:chgData name="Kenny" userId="193f64afb67cfd22" providerId="LiveId" clId="{C316CDE1-270E-4327-9247-7F68236628E2}" dt="2022-10-11T10:44:33.489" v="3436"/>
          <ac:spMkLst>
            <pc:docMk/>
            <pc:sldMk cId="1036494997" sldId="437"/>
            <ac:spMk id="4" creationId="{C1033266-A8E9-16C0-4508-65DE3D4580C1}"/>
          </ac:spMkLst>
        </pc:spChg>
        <pc:picChg chg="add mod">
          <ac:chgData name="Kenny" userId="193f64afb67cfd22" providerId="LiveId" clId="{C316CDE1-270E-4327-9247-7F68236628E2}" dt="2022-10-11T08:27:00.246" v="79" actId="108"/>
          <ac:picMkLst>
            <pc:docMk/>
            <pc:sldMk cId="1036494997" sldId="437"/>
            <ac:picMk id="3" creationId="{D2806DF6-2D92-A132-D324-AAB93B0B5522}"/>
          </ac:picMkLst>
        </pc:picChg>
      </pc:sldChg>
      <pc:sldChg chg="addSp modSp new del mod modShow modNotesTx">
        <pc:chgData name="Kenny" userId="193f64afb67cfd22" providerId="LiveId" clId="{C316CDE1-270E-4327-9247-7F68236628E2}" dt="2022-10-12T02:54:31.452" v="3610" actId="47"/>
        <pc:sldMkLst>
          <pc:docMk/>
          <pc:sldMk cId="1533264510" sldId="438"/>
        </pc:sldMkLst>
        <pc:spChg chg="add mod">
          <ac:chgData name="Kenny" userId="193f64afb67cfd22" providerId="LiveId" clId="{C316CDE1-270E-4327-9247-7F68236628E2}" dt="2022-10-11T08:35:53.549" v="516" actId="14100"/>
          <ac:spMkLst>
            <pc:docMk/>
            <pc:sldMk cId="1533264510" sldId="438"/>
            <ac:spMk id="3" creationId="{3BB03E95-3709-E1B9-EFBD-F1589EE02E7E}"/>
          </ac:spMkLst>
        </pc:spChg>
        <pc:spChg chg="add mod">
          <ac:chgData name="Kenny" userId="193f64afb67cfd22" providerId="LiveId" clId="{C316CDE1-270E-4327-9247-7F68236628E2}" dt="2022-10-11T08:35:40.875" v="513" actId="1076"/>
          <ac:spMkLst>
            <pc:docMk/>
            <pc:sldMk cId="1533264510" sldId="438"/>
            <ac:spMk id="5" creationId="{F8546E82-D90F-71F1-003E-05200CF31402}"/>
          </ac:spMkLst>
        </pc:spChg>
        <pc:picChg chg="add mod">
          <ac:chgData name="Kenny" userId="193f64afb67cfd22" providerId="LiveId" clId="{C316CDE1-270E-4327-9247-7F68236628E2}" dt="2022-10-11T08:36:06.189" v="520" actId="1076"/>
          <ac:picMkLst>
            <pc:docMk/>
            <pc:sldMk cId="1533264510" sldId="438"/>
            <ac:picMk id="6" creationId="{ED3186A7-1A40-061E-02F1-14469A9DDDA5}"/>
          </ac:picMkLst>
        </pc:picChg>
        <pc:picChg chg="add mod">
          <ac:chgData name="Kenny" userId="193f64afb67cfd22" providerId="LiveId" clId="{C316CDE1-270E-4327-9247-7F68236628E2}" dt="2022-10-11T08:35:13.065" v="506" actId="1076"/>
          <ac:picMkLst>
            <pc:docMk/>
            <pc:sldMk cId="1533264510" sldId="438"/>
            <ac:picMk id="7" creationId="{419B8951-DE6B-EDE3-5473-7967688AAD1D}"/>
          </ac:picMkLst>
        </pc:picChg>
        <pc:picChg chg="add mod">
          <ac:chgData name="Kenny" userId="193f64afb67cfd22" providerId="LiveId" clId="{C316CDE1-270E-4327-9247-7F68236628E2}" dt="2022-10-11T08:36:14.975" v="524" actId="1076"/>
          <ac:picMkLst>
            <pc:docMk/>
            <pc:sldMk cId="1533264510" sldId="438"/>
            <ac:picMk id="8" creationId="{7EC5015C-5A95-3534-0857-690DFFAE3D36}"/>
          </ac:picMkLst>
        </pc:picChg>
        <pc:picChg chg="add mod">
          <ac:chgData name="Kenny" userId="193f64afb67cfd22" providerId="LiveId" clId="{C316CDE1-270E-4327-9247-7F68236628E2}" dt="2022-10-11T08:36:17.475" v="525" actId="1076"/>
          <ac:picMkLst>
            <pc:docMk/>
            <pc:sldMk cId="1533264510" sldId="438"/>
            <ac:picMk id="9" creationId="{CF55D673-E5CA-6355-B17F-FB5CF93567C8}"/>
          </ac:picMkLst>
        </pc:picChg>
      </pc:sldChg>
      <pc:sldChg chg="new del">
        <pc:chgData name="Kenny" userId="193f64afb67cfd22" providerId="LiveId" clId="{C316CDE1-270E-4327-9247-7F68236628E2}" dt="2022-10-11T08:39:29.720" v="529" actId="680"/>
        <pc:sldMkLst>
          <pc:docMk/>
          <pc:sldMk cId="132357127" sldId="439"/>
        </pc:sldMkLst>
      </pc:sldChg>
      <pc:sldChg chg="new del">
        <pc:chgData name="Kenny" userId="193f64afb67cfd22" providerId="LiveId" clId="{C316CDE1-270E-4327-9247-7F68236628E2}" dt="2022-10-11T08:39:26.435" v="527" actId="680"/>
        <pc:sldMkLst>
          <pc:docMk/>
          <pc:sldMk cId="3326029086" sldId="439"/>
        </pc:sldMkLst>
      </pc:sldChg>
      <pc:sldChg chg="addSp delSp modSp new mod ord">
        <pc:chgData name="Kenny" userId="193f64afb67cfd22" providerId="LiveId" clId="{C316CDE1-270E-4327-9247-7F68236628E2}" dt="2022-10-11T10:14:16.380" v="2777"/>
        <pc:sldMkLst>
          <pc:docMk/>
          <pc:sldMk cId="4017842334" sldId="439"/>
        </pc:sldMkLst>
        <pc:spChg chg="del mod">
          <ac:chgData name="Kenny" userId="193f64afb67cfd22" providerId="LiveId" clId="{C316CDE1-270E-4327-9247-7F68236628E2}" dt="2022-10-11T08:40:44.474" v="584" actId="478"/>
          <ac:spMkLst>
            <pc:docMk/>
            <pc:sldMk cId="4017842334" sldId="439"/>
            <ac:spMk id="2" creationId="{1625A8CB-FBD5-D38A-4A7A-E8C0684E826F}"/>
          </ac:spMkLst>
        </pc:spChg>
        <pc:spChg chg="add mod">
          <ac:chgData name="Kenny" userId="193f64afb67cfd22" providerId="LiveId" clId="{C316CDE1-270E-4327-9247-7F68236628E2}" dt="2022-10-11T08:41:08.881" v="647"/>
          <ac:spMkLst>
            <pc:docMk/>
            <pc:sldMk cId="4017842334" sldId="439"/>
            <ac:spMk id="3" creationId="{B95F438D-C1DC-8D0B-1AD7-0876DE4CF69B}"/>
          </ac:spMkLst>
        </pc:spChg>
        <pc:picChg chg="add mod">
          <ac:chgData name="Kenny" userId="193f64afb67cfd22" providerId="LiveId" clId="{C316CDE1-270E-4327-9247-7F68236628E2}" dt="2022-10-11T08:42:13.922" v="648" actId="1440"/>
          <ac:picMkLst>
            <pc:docMk/>
            <pc:sldMk cId="4017842334" sldId="439"/>
            <ac:picMk id="5" creationId="{712E132B-86FC-8A68-6640-9D440AD5CF7D}"/>
          </ac:picMkLst>
        </pc:picChg>
      </pc:sldChg>
      <pc:sldChg chg="addSp delSp modSp new mod modNotesTx">
        <pc:chgData name="Kenny" userId="193f64afb67cfd22" providerId="LiveId" clId="{C316CDE1-270E-4327-9247-7F68236628E2}" dt="2022-10-11T09:25:39.979" v="1560" actId="108"/>
        <pc:sldMkLst>
          <pc:docMk/>
          <pc:sldMk cId="3116749536" sldId="440"/>
        </pc:sldMkLst>
        <pc:spChg chg="mod">
          <ac:chgData name="Kenny" userId="193f64afb67cfd22" providerId="LiveId" clId="{C316CDE1-270E-4327-9247-7F68236628E2}" dt="2022-10-11T08:55:14.007" v="658" actId="207"/>
          <ac:spMkLst>
            <pc:docMk/>
            <pc:sldMk cId="3116749536" sldId="440"/>
            <ac:spMk id="2" creationId="{A290022F-E0A7-3D8A-3792-0566285C395E}"/>
          </ac:spMkLst>
        </pc:spChg>
        <pc:spChg chg="mod">
          <ac:chgData name="Kenny" userId="193f64afb67cfd22" providerId="LiveId" clId="{C316CDE1-270E-4327-9247-7F68236628E2}" dt="2022-10-11T09:01:44.921" v="733" actId="20577"/>
          <ac:spMkLst>
            <pc:docMk/>
            <pc:sldMk cId="3116749536" sldId="440"/>
            <ac:spMk id="3" creationId="{1341C355-A6AA-E2AC-C697-2DF1BD69F2A1}"/>
          </ac:spMkLst>
        </pc:spChg>
        <pc:spChg chg="add mod">
          <ac:chgData name="Kenny" userId="193f64afb67cfd22" providerId="LiveId" clId="{C316CDE1-270E-4327-9247-7F68236628E2}" dt="2022-10-11T09:02:11.398" v="739" actId="1076"/>
          <ac:spMkLst>
            <pc:docMk/>
            <pc:sldMk cId="3116749536" sldId="440"/>
            <ac:spMk id="5" creationId="{44B19A51-039F-3E23-E400-18E99043F164}"/>
          </ac:spMkLst>
        </pc:spChg>
        <pc:picChg chg="add del mod">
          <ac:chgData name="Kenny" userId="193f64afb67cfd22" providerId="LiveId" clId="{C316CDE1-270E-4327-9247-7F68236628E2}" dt="2022-10-11T09:02:49.461" v="742" actId="478"/>
          <ac:picMkLst>
            <pc:docMk/>
            <pc:sldMk cId="3116749536" sldId="440"/>
            <ac:picMk id="7" creationId="{9075B9F9-D96A-1F0F-B424-F8C5D6A3CF28}"/>
          </ac:picMkLst>
        </pc:picChg>
        <pc:picChg chg="add mod">
          <ac:chgData name="Kenny" userId="193f64afb67cfd22" providerId="LiveId" clId="{C316CDE1-270E-4327-9247-7F68236628E2}" dt="2022-10-11T09:25:34.051" v="1557" actId="108"/>
          <ac:picMkLst>
            <pc:docMk/>
            <pc:sldMk cId="3116749536" sldId="440"/>
            <ac:picMk id="9" creationId="{B6035DBE-0FA2-02BB-1A0B-FC80E11CD79B}"/>
          </ac:picMkLst>
        </pc:picChg>
        <pc:picChg chg="add mod">
          <ac:chgData name="Kenny" userId="193f64afb67cfd22" providerId="LiveId" clId="{C316CDE1-270E-4327-9247-7F68236628E2}" dt="2022-10-11T09:25:35.923" v="1558" actId="108"/>
          <ac:picMkLst>
            <pc:docMk/>
            <pc:sldMk cId="3116749536" sldId="440"/>
            <ac:picMk id="11" creationId="{D56B4B7B-3A14-FEA5-43BB-FF88C8BBF079}"/>
          </ac:picMkLst>
        </pc:picChg>
        <pc:picChg chg="add mod">
          <ac:chgData name="Kenny" userId="193f64afb67cfd22" providerId="LiveId" clId="{C316CDE1-270E-4327-9247-7F68236628E2}" dt="2022-10-11T09:25:37.962" v="1559" actId="108"/>
          <ac:picMkLst>
            <pc:docMk/>
            <pc:sldMk cId="3116749536" sldId="440"/>
            <ac:picMk id="13" creationId="{59CD6B30-C46B-2EDA-3A31-2F0DB75B704A}"/>
          </ac:picMkLst>
        </pc:picChg>
        <pc:picChg chg="add mod">
          <ac:chgData name="Kenny" userId="193f64afb67cfd22" providerId="LiveId" clId="{C316CDE1-270E-4327-9247-7F68236628E2}" dt="2022-10-11T09:25:39.979" v="1560" actId="108"/>
          <ac:picMkLst>
            <pc:docMk/>
            <pc:sldMk cId="3116749536" sldId="440"/>
            <ac:picMk id="15" creationId="{6862F301-3AE5-03BD-55C0-58B3FFCE51FA}"/>
          </ac:picMkLst>
        </pc:picChg>
        <pc:picChg chg="add mod">
          <ac:chgData name="Kenny" userId="193f64afb67cfd22" providerId="LiveId" clId="{C316CDE1-270E-4327-9247-7F68236628E2}" dt="2022-10-11T09:02:11.398" v="739" actId="1076"/>
          <ac:picMkLst>
            <pc:docMk/>
            <pc:sldMk cId="3116749536" sldId="440"/>
            <ac:picMk id="1026" creationId="{E364BABC-302F-DA4C-EE27-FEEAA4A13039}"/>
          </ac:picMkLst>
        </pc:picChg>
      </pc:sldChg>
      <pc:sldChg chg="addSp delSp modSp add mod">
        <pc:chgData name="Kenny" userId="193f64afb67cfd22" providerId="LiveId" clId="{C316CDE1-270E-4327-9247-7F68236628E2}" dt="2022-10-11T10:45:35.234" v="3486" actId="20577"/>
        <pc:sldMkLst>
          <pc:docMk/>
          <pc:sldMk cId="2799763070" sldId="441"/>
        </pc:sldMkLst>
        <pc:spChg chg="add del">
          <ac:chgData name="Kenny" userId="193f64afb67cfd22" providerId="LiveId" clId="{C316CDE1-270E-4327-9247-7F68236628E2}" dt="2022-10-11T09:05:42.719" v="762" actId="478"/>
          <ac:spMkLst>
            <pc:docMk/>
            <pc:sldMk cId="2799763070" sldId="441"/>
            <ac:spMk id="4" creationId="{5EFA73A0-60AA-C23B-B634-0F516F90CF9A}"/>
          </ac:spMkLst>
        </pc:spChg>
        <pc:spChg chg="add mod">
          <ac:chgData name="Kenny" userId="193f64afb67cfd22" providerId="LiveId" clId="{C316CDE1-270E-4327-9247-7F68236628E2}" dt="2022-10-11T10:45:35.234" v="3486" actId="20577"/>
          <ac:spMkLst>
            <pc:docMk/>
            <pc:sldMk cId="2799763070" sldId="441"/>
            <ac:spMk id="6" creationId="{E60DAEF4-69C2-0881-59A1-5EECEF5B7B06}"/>
          </ac:spMkLst>
        </pc:spChg>
      </pc:sldChg>
      <pc:sldChg chg="addSp delSp modSp add mod">
        <pc:chgData name="Kenny" userId="193f64afb67cfd22" providerId="LiveId" clId="{C316CDE1-270E-4327-9247-7F68236628E2}" dt="2022-10-18T03:48:03.522" v="10547" actId="21"/>
        <pc:sldMkLst>
          <pc:docMk/>
          <pc:sldMk cId="3228583285" sldId="442"/>
        </pc:sldMkLst>
        <pc:spChg chg="mod">
          <ac:chgData name="Kenny" userId="193f64afb67cfd22" providerId="LiveId" clId="{C316CDE1-270E-4327-9247-7F68236628E2}" dt="2022-10-11T09:11:55.286" v="973" actId="404"/>
          <ac:spMkLst>
            <pc:docMk/>
            <pc:sldMk cId="3228583285" sldId="442"/>
            <ac:spMk id="2" creationId="{A290022F-E0A7-3D8A-3792-0566285C395E}"/>
          </ac:spMkLst>
        </pc:spChg>
        <pc:spChg chg="del">
          <ac:chgData name="Kenny" userId="193f64afb67cfd22" providerId="LiveId" clId="{C316CDE1-270E-4327-9247-7F68236628E2}" dt="2022-10-11T09:11:26.573" v="966" actId="478"/>
          <ac:spMkLst>
            <pc:docMk/>
            <pc:sldMk cId="3228583285" sldId="442"/>
            <ac:spMk id="3" creationId="{1341C355-A6AA-E2AC-C697-2DF1BD69F2A1}"/>
          </ac:spMkLst>
        </pc:spChg>
        <pc:spChg chg="del">
          <ac:chgData name="Kenny" userId="193f64afb67cfd22" providerId="LiveId" clId="{C316CDE1-270E-4327-9247-7F68236628E2}" dt="2022-10-11T09:11:44.419" v="969" actId="478"/>
          <ac:spMkLst>
            <pc:docMk/>
            <pc:sldMk cId="3228583285" sldId="442"/>
            <ac:spMk id="5" creationId="{44B19A51-039F-3E23-E400-18E99043F164}"/>
          </ac:spMkLst>
        </pc:spChg>
        <pc:spChg chg="add del mod">
          <ac:chgData name="Kenny" userId="193f64afb67cfd22" providerId="LiveId" clId="{C316CDE1-270E-4327-9247-7F68236628E2}" dt="2022-10-11T09:11:38.305" v="967" actId="478"/>
          <ac:spMkLst>
            <pc:docMk/>
            <pc:sldMk cId="3228583285" sldId="442"/>
            <ac:spMk id="6" creationId="{72CBDCF1-DFFE-EBAC-FB82-644503871BD9}"/>
          </ac:spMkLst>
        </pc:spChg>
        <pc:spChg chg="add mod">
          <ac:chgData name="Kenny" userId="193f64afb67cfd22" providerId="LiveId" clId="{C316CDE1-270E-4327-9247-7F68236628E2}" dt="2022-10-11T09:25:20.461" v="1555" actId="20577"/>
          <ac:spMkLst>
            <pc:docMk/>
            <pc:sldMk cId="3228583285" sldId="442"/>
            <ac:spMk id="7" creationId="{F0D7A0A7-F1F5-FF71-FA2E-805E84A36615}"/>
          </ac:spMkLst>
        </pc:spChg>
        <pc:spChg chg="add del mod">
          <ac:chgData name="Kenny" userId="193f64afb67cfd22" providerId="LiveId" clId="{C316CDE1-270E-4327-9247-7F68236628E2}" dt="2022-10-11T09:28:04.599" v="1601" actId="478"/>
          <ac:spMkLst>
            <pc:docMk/>
            <pc:sldMk cId="3228583285" sldId="442"/>
            <ac:spMk id="16" creationId="{F3C52A93-0DEE-48F9-F327-8F83B330B51E}"/>
          </ac:spMkLst>
        </pc:spChg>
        <pc:spChg chg="add del mod">
          <ac:chgData name="Kenny" userId="193f64afb67cfd22" providerId="LiveId" clId="{C316CDE1-270E-4327-9247-7F68236628E2}" dt="2022-10-11T09:28:52.675" v="1642" actId="478"/>
          <ac:spMkLst>
            <pc:docMk/>
            <pc:sldMk cId="3228583285" sldId="442"/>
            <ac:spMk id="17" creationId="{E7EA646A-84A5-5F86-01C3-67BBD7F30F45}"/>
          </ac:spMkLst>
        </pc:spChg>
        <pc:picChg chg="del">
          <ac:chgData name="Kenny" userId="193f64afb67cfd22" providerId="LiveId" clId="{C316CDE1-270E-4327-9247-7F68236628E2}" dt="2022-10-11T09:11:44.419" v="969" actId="478"/>
          <ac:picMkLst>
            <pc:docMk/>
            <pc:sldMk cId="3228583285" sldId="442"/>
            <ac:picMk id="9" creationId="{B6035DBE-0FA2-02BB-1A0B-FC80E11CD79B}"/>
          </ac:picMkLst>
        </pc:picChg>
        <pc:picChg chg="add del mod">
          <ac:chgData name="Kenny" userId="193f64afb67cfd22" providerId="LiveId" clId="{C316CDE1-270E-4327-9247-7F68236628E2}" dt="2022-10-18T03:48:03.522" v="10547" actId="21"/>
          <ac:picMkLst>
            <pc:docMk/>
            <pc:sldMk cId="3228583285" sldId="442"/>
            <ac:picMk id="10" creationId="{F972F6FB-E2B1-791D-642B-ADB322E9928F}"/>
          </ac:picMkLst>
        </pc:picChg>
        <pc:picChg chg="del">
          <ac:chgData name="Kenny" userId="193f64afb67cfd22" providerId="LiveId" clId="{C316CDE1-270E-4327-9247-7F68236628E2}" dt="2022-10-11T09:11:44.419" v="969" actId="478"/>
          <ac:picMkLst>
            <pc:docMk/>
            <pc:sldMk cId="3228583285" sldId="442"/>
            <ac:picMk id="11" creationId="{D56B4B7B-3A14-FEA5-43BB-FF88C8BBF079}"/>
          </ac:picMkLst>
        </pc:picChg>
        <pc:picChg chg="del">
          <ac:chgData name="Kenny" userId="193f64afb67cfd22" providerId="LiveId" clId="{C316CDE1-270E-4327-9247-7F68236628E2}" dt="2022-10-11T09:11:40.418" v="968" actId="478"/>
          <ac:picMkLst>
            <pc:docMk/>
            <pc:sldMk cId="3228583285" sldId="442"/>
            <ac:picMk id="13" creationId="{59CD6B30-C46B-2EDA-3A31-2F0DB75B704A}"/>
          </ac:picMkLst>
        </pc:picChg>
        <pc:picChg chg="add del mod modCrop">
          <ac:chgData name="Kenny" userId="193f64afb67cfd22" providerId="LiveId" clId="{C316CDE1-270E-4327-9247-7F68236628E2}" dt="2022-10-18T03:48:03.522" v="10547" actId="21"/>
          <ac:picMkLst>
            <pc:docMk/>
            <pc:sldMk cId="3228583285" sldId="442"/>
            <ac:picMk id="14" creationId="{178A7DC5-F5EE-CBF7-5E5F-F877BF941E6E}"/>
          </ac:picMkLst>
        </pc:picChg>
        <pc:picChg chg="del">
          <ac:chgData name="Kenny" userId="193f64afb67cfd22" providerId="LiveId" clId="{C316CDE1-270E-4327-9247-7F68236628E2}" dt="2022-10-11T09:11:44.419" v="969" actId="478"/>
          <ac:picMkLst>
            <pc:docMk/>
            <pc:sldMk cId="3228583285" sldId="442"/>
            <ac:picMk id="15" creationId="{6862F301-3AE5-03BD-55C0-58B3FFCE51FA}"/>
          </ac:picMkLst>
        </pc:picChg>
        <pc:picChg chg="del">
          <ac:chgData name="Kenny" userId="193f64afb67cfd22" providerId="LiveId" clId="{C316CDE1-270E-4327-9247-7F68236628E2}" dt="2022-10-11T09:11:44.419" v="969" actId="478"/>
          <ac:picMkLst>
            <pc:docMk/>
            <pc:sldMk cId="3228583285" sldId="442"/>
            <ac:picMk id="1026" creationId="{E364BABC-302F-DA4C-EE27-FEEAA4A13039}"/>
          </ac:picMkLst>
        </pc:picChg>
      </pc:sldChg>
      <pc:sldChg chg="delSp modSp add mod">
        <pc:chgData name="Kenny" userId="193f64afb67cfd22" providerId="LiveId" clId="{C316CDE1-270E-4327-9247-7F68236628E2}" dt="2022-10-12T02:56:07.772" v="3698" actId="20577"/>
        <pc:sldMkLst>
          <pc:docMk/>
          <pc:sldMk cId="835945128" sldId="443"/>
        </pc:sldMkLst>
        <pc:spChg chg="mod">
          <ac:chgData name="Kenny" userId="193f64afb67cfd22" providerId="LiveId" clId="{C316CDE1-270E-4327-9247-7F68236628E2}" dt="2022-10-12T02:56:07.772" v="3698" actId="20577"/>
          <ac:spMkLst>
            <pc:docMk/>
            <pc:sldMk cId="835945128" sldId="443"/>
            <ac:spMk id="7" creationId="{F0D7A0A7-F1F5-FF71-FA2E-805E84A36615}"/>
          </ac:spMkLst>
        </pc:spChg>
        <pc:picChg chg="del">
          <ac:chgData name="Kenny" userId="193f64afb67cfd22" providerId="LiveId" clId="{C316CDE1-270E-4327-9247-7F68236628E2}" dt="2022-10-11T09:29:55.627" v="1644" actId="478"/>
          <ac:picMkLst>
            <pc:docMk/>
            <pc:sldMk cId="835945128" sldId="443"/>
            <ac:picMk id="10" creationId="{F972F6FB-E2B1-791D-642B-ADB322E9928F}"/>
          </ac:picMkLst>
        </pc:picChg>
        <pc:picChg chg="del">
          <ac:chgData name="Kenny" userId="193f64afb67cfd22" providerId="LiveId" clId="{C316CDE1-270E-4327-9247-7F68236628E2}" dt="2022-10-11T09:29:55.627" v="1644" actId="478"/>
          <ac:picMkLst>
            <pc:docMk/>
            <pc:sldMk cId="835945128" sldId="443"/>
            <ac:picMk id="14" creationId="{178A7DC5-F5EE-CBF7-5E5F-F877BF941E6E}"/>
          </ac:picMkLst>
        </pc:picChg>
      </pc:sldChg>
      <pc:sldChg chg="addSp modSp add mod modNotesTx">
        <pc:chgData name="Kenny" userId="193f64afb67cfd22" providerId="LiveId" clId="{C316CDE1-270E-4327-9247-7F68236628E2}" dt="2022-10-11T09:47:55.582" v="2343" actId="14100"/>
        <pc:sldMkLst>
          <pc:docMk/>
          <pc:sldMk cId="2910015630" sldId="444"/>
        </pc:sldMkLst>
        <pc:spChg chg="add mod">
          <ac:chgData name="Kenny" userId="193f64afb67cfd22" providerId="LiveId" clId="{C316CDE1-270E-4327-9247-7F68236628E2}" dt="2022-10-11T09:47:55.582" v="2343" actId="14100"/>
          <ac:spMkLst>
            <pc:docMk/>
            <pc:sldMk cId="2910015630" sldId="444"/>
            <ac:spMk id="4" creationId="{5A75F0FA-F781-B440-E228-CEF56F0D6378}"/>
          </ac:spMkLst>
        </pc:spChg>
        <pc:spChg chg="mod">
          <ac:chgData name="Kenny" userId="193f64afb67cfd22" providerId="LiveId" clId="{C316CDE1-270E-4327-9247-7F68236628E2}" dt="2022-10-11T09:47:17.169" v="2339"/>
          <ac:spMkLst>
            <pc:docMk/>
            <pc:sldMk cId="2910015630" sldId="444"/>
            <ac:spMk id="7" creationId="{F0D7A0A7-F1F5-FF71-FA2E-805E84A36615}"/>
          </ac:spMkLst>
        </pc:spChg>
      </pc:sldChg>
      <pc:sldChg chg="addSp modSp add mod modNotesTx">
        <pc:chgData name="Kenny" userId="193f64afb67cfd22" providerId="LiveId" clId="{C316CDE1-270E-4327-9247-7F68236628E2}" dt="2022-10-11T09:55:37.170" v="2704"/>
        <pc:sldMkLst>
          <pc:docMk/>
          <pc:sldMk cId="20686272" sldId="445"/>
        </pc:sldMkLst>
        <pc:spChg chg="add mod">
          <ac:chgData name="Kenny" userId="193f64afb67cfd22" providerId="LiveId" clId="{C316CDE1-270E-4327-9247-7F68236628E2}" dt="2022-10-11T09:53:13.336" v="2691" actId="1076"/>
          <ac:spMkLst>
            <pc:docMk/>
            <pc:sldMk cId="20686272" sldId="445"/>
            <ac:spMk id="4" creationId="{A90ABB4E-F160-2E56-587D-5E209160CF71}"/>
          </ac:spMkLst>
        </pc:spChg>
        <pc:spChg chg="mod">
          <ac:chgData name="Kenny" userId="193f64afb67cfd22" providerId="LiveId" clId="{C316CDE1-270E-4327-9247-7F68236628E2}" dt="2022-10-11T09:55:37.170" v="2704"/>
          <ac:spMkLst>
            <pc:docMk/>
            <pc:sldMk cId="20686272" sldId="445"/>
            <ac:spMk id="7" creationId="{F0D7A0A7-F1F5-FF71-FA2E-805E84A36615}"/>
          </ac:spMkLst>
        </pc:spChg>
      </pc:sldChg>
      <pc:sldChg chg="new del">
        <pc:chgData name="Kenny" userId="193f64afb67cfd22" providerId="LiveId" clId="{C316CDE1-270E-4327-9247-7F68236628E2}" dt="2022-10-11T10:13:26.496" v="2719" actId="47"/>
        <pc:sldMkLst>
          <pc:docMk/>
          <pc:sldMk cId="954240730" sldId="446"/>
        </pc:sldMkLst>
      </pc:sldChg>
      <pc:sldChg chg="addSp modSp new mod modNotesTx">
        <pc:chgData name="Kenny" userId="193f64afb67cfd22" providerId="LiveId" clId="{C316CDE1-270E-4327-9247-7F68236628E2}" dt="2022-10-11T10:13:52.090" v="2754" actId="122"/>
        <pc:sldMkLst>
          <pc:docMk/>
          <pc:sldMk cId="3865508911" sldId="446"/>
        </pc:sldMkLst>
        <pc:spChg chg="add mod">
          <ac:chgData name="Kenny" userId="193f64afb67cfd22" providerId="LiveId" clId="{C316CDE1-270E-4327-9247-7F68236628E2}" dt="2022-10-11T10:13:52.090" v="2754" actId="122"/>
          <ac:spMkLst>
            <pc:docMk/>
            <pc:sldMk cId="3865508911" sldId="446"/>
            <ac:spMk id="3" creationId="{45D29E4D-473E-B7C1-E45B-4D4C23133B33}"/>
          </ac:spMkLst>
        </pc:spChg>
      </pc:sldChg>
      <pc:sldChg chg="modSp add del mod">
        <pc:chgData name="Kenny" userId="193f64afb67cfd22" providerId="LiveId" clId="{C316CDE1-270E-4327-9247-7F68236628E2}" dt="2022-10-11T10:40:29.286" v="3280" actId="2696"/>
        <pc:sldMkLst>
          <pc:docMk/>
          <pc:sldMk cId="2851590078" sldId="447"/>
        </pc:sldMkLst>
        <pc:spChg chg="mod">
          <ac:chgData name="Kenny" userId="193f64afb67cfd22" providerId="LiveId" clId="{C316CDE1-270E-4327-9247-7F68236628E2}" dt="2022-10-11T10:15:39.318" v="2911"/>
          <ac:spMkLst>
            <pc:docMk/>
            <pc:sldMk cId="2851590078" sldId="447"/>
            <ac:spMk id="3" creationId="{3BB03E95-3709-E1B9-EFBD-F1589EE02E7E}"/>
          </ac:spMkLst>
        </pc:spChg>
      </pc:sldChg>
      <pc:sldChg chg="delSp modSp add mod">
        <pc:chgData name="Kenny" userId="193f64afb67cfd22" providerId="LiveId" clId="{C316CDE1-270E-4327-9247-7F68236628E2}" dt="2022-10-11T10:47:07.476" v="3504" actId="1076"/>
        <pc:sldMkLst>
          <pc:docMk/>
          <pc:sldMk cId="3303032293" sldId="447"/>
        </pc:sldMkLst>
        <pc:spChg chg="mod">
          <ac:chgData name="Kenny" userId="193f64afb67cfd22" providerId="LiveId" clId="{C316CDE1-270E-4327-9247-7F68236628E2}" dt="2022-10-11T10:41:50.151" v="3298" actId="404"/>
          <ac:spMkLst>
            <pc:docMk/>
            <pc:sldMk cId="3303032293" sldId="447"/>
            <ac:spMk id="3" creationId="{3BB03E95-3709-E1B9-EFBD-F1589EE02E7E}"/>
          </ac:spMkLst>
        </pc:spChg>
        <pc:picChg chg="mod">
          <ac:chgData name="Kenny" userId="193f64afb67cfd22" providerId="LiveId" clId="{C316CDE1-270E-4327-9247-7F68236628E2}" dt="2022-10-11T10:47:07.476" v="3504" actId="1076"/>
          <ac:picMkLst>
            <pc:docMk/>
            <pc:sldMk cId="3303032293" sldId="447"/>
            <ac:picMk id="6" creationId="{ED3186A7-1A40-061E-02F1-14469A9DDDA5}"/>
          </ac:picMkLst>
        </pc:picChg>
        <pc:picChg chg="mod">
          <ac:chgData name="Kenny" userId="193f64afb67cfd22" providerId="LiveId" clId="{C316CDE1-270E-4327-9247-7F68236628E2}" dt="2022-10-11T10:47:02.577" v="3502" actId="1076"/>
          <ac:picMkLst>
            <pc:docMk/>
            <pc:sldMk cId="3303032293" sldId="447"/>
            <ac:picMk id="7" creationId="{419B8951-DE6B-EDE3-5473-7967688AAD1D}"/>
          </ac:picMkLst>
        </pc:picChg>
        <pc:picChg chg="mod">
          <ac:chgData name="Kenny" userId="193f64afb67cfd22" providerId="LiveId" clId="{C316CDE1-270E-4327-9247-7F68236628E2}" dt="2022-10-11T10:47:05.216" v="3503" actId="1076"/>
          <ac:picMkLst>
            <pc:docMk/>
            <pc:sldMk cId="3303032293" sldId="447"/>
            <ac:picMk id="8" creationId="{7EC5015C-5A95-3534-0857-690DFFAE3D36}"/>
          </ac:picMkLst>
        </pc:picChg>
        <pc:picChg chg="del">
          <ac:chgData name="Kenny" userId="193f64afb67cfd22" providerId="LiveId" clId="{C316CDE1-270E-4327-9247-7F68236628E2}" dt="2022-10-11T10:45:53.391" v="3487" actId="478"/>
          <ac:picMkLst>
            <pc:docMk/>
            <pc:sldMk cId="3303032293" sldId="447"/>
            <ac:picMk id="9" creationId="{CF55D673-E5CA-6355-B17F-FB5CF93567C8}"/>
          </ac:picMkLst>
        </pc:picChg>
      </pc:sldChg>
      <pc:sldChg chg="addSp modSp add mod">
        <pc:chgData name="Kenny" userId="193f64afb67cfd22" providerId="LiveId" clId="{C316CDE1-270E-4327-9247-7F68236628E2}" dt="2022-10-11T10:29:18.574" v="3235" actId="14100"/>
        <pc:sldMkLst>
          <pc:docMk/>
          <pc:sldMk cId="3160545322" sldId="448"/>
        </pc:sldMkLst>
        <pc:spChg chg="mod">
          <ac:chgData name="Kenny" userId="193f64afb67cfd22" providerId="LiveId" clId="{C316CDE1-270E-4327-9247-7F68236628E2}" dt="2022-10-11T10:24:19.662" v="3217" actId="20577"/>
          <ac:spMkLst>
            <pc:docMk/>
            <pc:sldMk cId="3160545322" sldId="448"/>
            <ac:spMk id="3" creationId="{D6AF28A1-2B8F-A5F4-63B5-40F74305D260}"/>
          </ac:spMkLst>
        </pc:spChg>
        <pc:spChg chg="add mod">
          <ac:chgData name="Kenny" userId="193f64afb67cfd22" providerId="LiveId" clId="{C316CDE1-270E-4327-9247-7F68236628E2}" dt="2022-10-11T10:28:48.604" v="3224" actId="14100"/>
          <ac:spMkLst>
            <pc:docMk/>
            <pc:sldMk cId="3160545322" sldId="448"/>
            <ac:spMk id="8" creationId="{64DC5233-8568-4E18-0821-7971BB8640DE}"/>
          </ac:spMkLst>
        </pc:spChg>
        <pc:spChg chg="add mod">
          <ac:chgData name="Kenny" userId="193f64afb67cfd22" providerId="LiveId" clId="{C316CDE1-270E-4327-9247-7F68236628E2}" dt="2022-10-11T10:28:59.228" v="3228" actId="14100"/>
          <ac:spMkLst>
            <pc:docMk/>
            <pc:sldMk cId="3160545322" sldId="448"/>
            <ac:spMk id="9" creationId="{71E58CDA-37CD-0B0C-F252-A99A9607C7EB}"/>
          </ac:spMkLst>
        </pc:spChg>
        <pc:spChg chg="add mod">
          <ac:chgData name="Kenny" userId="193f64afb67cfd22" providerId="LiveId" clId="{C316CDE1-270E-4327-9247-7F68236628E2}" dt="2022-10-11T10:29:10.601" v="3231" actId="208"/>
          <ac:spMkLst>
            <pc:docMk/>
            <pc:sldMk cId="3160545322" sldId="448"/>
            <ac:spMk id="10" creationId="{5DDC51F3-A21A-FEEC-9787-C965A7F43F5A}"/>
          </ac:spMkLst>
        </pc:spChg>
        <pc:spChg chg="add mod">
          <ac:chgData name="Kenny" userId="193f64afb67cfd22" providerId="LiveId" clId="{C316CDE1-270E-4327-9247-7F68236628E2}" dt="2022-10-11T10:29:18.574" v="3235" actId="14100"/>
          <ac:spMkLst>
            <pc:docMk/>
            <pc:sldMk cId="3160545322" sldId="448"/>
            <ac:spMk id="11" creationId="{0E3E2782-EFBE-9241-EEBD-701FF83F513F}"/>
          </ac:spMkLst>
        </pc:spChg>
        <pc:picChg chg="add mod">
          <ac:chgData name="Kenny" userId="193f64afb67cfd22" providerId="LiveId" clId="{C316CDE1-270E-4327-9247-7F68236628E2}" dt="2022-10-11T10:24:49.519" v="3219" actId="108"/>
          <ac:picMkLst>
            <pc:docMk/>
            <pc:sldMk cId="3160545322" sldId="448"/>
            <ac:picMk id="5" creationId="{F2B40ADB-493E-93CA-2088-7EB1E8CDF729}"/>
          </ac:picMkLst>
        </pc:picChg>
      </pc:sldChg>
      <pc:sldChg chg="addSp delSp modSp add mod">
        <pc:chgData name="Kenny" userId="193f64afb67cfd22" providerId="LiveId" clId="{C316CDE1-270E-4327-9247-7F68236628E2}" dt="2022-10-11T10:32:37.085" v="3279" actId="20577"/>
        <pc:sldMkLst>
          <pc:docMk/>
          <pc:sldMk cId="2097104773" sldId="449"/>
        </pc:sldMkLst>
        <pc:spChg chg="mod">
          <ac:chgData name="Kenny" userId="193f64afb67cfd22" providerId="LiveId" clId="{C316CDE1-270E-4327-9247-7F68236628E2}" dt="2022-10-11T10:32:37.085" v="3279" actId="20577"/>
          <ac:spMkLst>
            <pc:docMk/>
            <pc:sldMk cId="2097104773" sldId="449"/>
            <ac:spMk id="3" creationId="{D6AF28A1-2B8F-A5F4-63B5-40F74305D260}"/>
          </ac:spMkLst>
        </pc:spChg>
        <pc:spChg chg="add del">
          <ac:chgData name="Kenny" userId="193f64afb67cfd22" providerId="LiveId" clId="{C316CDE1-270E-4327-9247-7F68236628E2}" dt="2022-10-11T10:32:30.040" v="3263"/>
          <ac:spMkLst>
            <pc:docMk/>
            <pc:sldMk cId="2097104773" sldId="449"/>
            <ac:spMk id="4" creationId="{5D699700-B65C-755A-C197-F997DB071D5A}"/>
          </ac:spMkLst>
        </pc:spChg>
      </pc:sldChg>
      <pc:sldChg chg="delSp modSp add mod">
        <pc:chgData name="Kenny" userId="193f64afb67cfd22" providerId="LiveId" clId="{C316CDE1-270E-4327-9247-7F68236628E2}" dt="2022-10-17T07:00:12.425" v="6227" actId="478"/>
        <pc:sldMkLst>
          <pc:docMk/>
          <pc:sldMk cId="1047454528" sldId="450"/>
        </pc:sldMkLst>
        <pc:spChg chg="mod">
          <ac:chgData name="Kenny" userId="193f64afb67cfd22" providerId="LiveId" clId="{C316CDE1-270E-4327-9247-7F68236628E2}" dt="2022-10-11T10:41:21.877" v="3283" actId="20577"/>
          <ac:spMkLst>
            <pc:docMk/>
            <pc:sldMk cId="1047454528" sldId="450"/>
            <ac:spMk id="2" creationId="{00000000-0000-0000-0000-000000000000}"/>
          </ac:spMkLst>
        </pc:spChg>
        <pc:spChg chg="mod">
          <ac:chgData name="Kenny" userId="193f64afb67cfd22" providerId="LiveId" clId="{C316CDE1-270E-4327-9247-7F68236628E2}" dt="2022-10-11T10:41:26.850" v="3289"/>
          <ac:spMkLst>
            <pc:docMk/>
            <pc:sldMk cId="1047454528" sldId="450"/>
            <ac:spMk id="3" creationId="{00000000-0000-0000-0000-000000000000}"/>
          </ac:spMkLst>
        </pc:spChg>
        <pc:spChg chg="mod">
          <ac:chgData name="Kenny" userId="193f64afb67cfd22" providerId="LiveId" clId="{C316CDE1-270E-4327-9247-7F68236628E2}" dt="2022-10-11T10:41:31.933" v="3295"/>
          <ac:spMkLst>
            <pc:docMk/>
            <pc:sldMk cId="1047454528" sldId="450"/>
            <ac:spMk id="4" creationId="{00000000-0000-0000-0000-000000000000}"/>
          </ac:spMkLst>
        </pc:spChg>
        <pc:picChg chg="del">
          <ac:chgData name="Kenny" userId="193f64afb67cfd22" providerId="LiveId" clId="{C316CDE1-270E-4327-9247-7F68236628E2}" dt="2022-10-17T07:00:12.425" v="6227" actId="478"/>
          <ac:picMkLst>
            <pc:docMk/>
            <pc:sldMk cId="1047454528" sldId="450"/>
            <ac:picMk id="11" creationId="{E41B28CF-865F-4E0F-AD97-CEA15B61D0F3}"/>
          </ac:picMkLst>
        </pc:picChg>
      </pc:sldChg>
      <pc:sldChg chg="delSp modSp add mod">
        <pc:chgData name="Kenny" userId="193f64afb67cfd22" providerId="LiveId" clId="{C316CDE1-270E-4327-9247-7F68236628E2}" dt="2022-10-17T07:00:09.020" v="6226" actId="478"/>
        <pc:sldMkLst>
          <pc:docMk/>
          <pc:sldMk cId="3037795120" sldId="451"/>
        </pc:sldMkLst>
        <pc:spChg chg="mod">
          <ac:chgData name="Kenny" userId="193f64afb67cfd22" providerId="LiveId" clId="{C316CDE1-270E-4327-9247-7F68236628E2}" dt="2022-10-12T03:42:17.017" v="3700" actId="20577"/>
          <ac:spMkLst>
            <pc:docMk/>
            <pc:sldMk cId="3037795120" sldId="451"/>
            <ac:spMk id="2" creationId="{00000000-0000-0000-0000-000000000000}"/>
          </ac:spMkLst>
        </pc:spChg>
        <pc:spChg chg="mod">
          <ac:chgData name="Kenny" userId="193f64afb67cfd22" providerId="LiveId" clId="{C316CDE1-270E-4327-9247-7F68236628E2}" dt="2022-10-12T03:42:25.205" v="3705" actId="14100"/>
          <ac:spMkLst>
            <pc:docMk/>
            <pc:sldMk cId="3037795120" sldId="451"/>
            <ac:spMk id="3" creationId="{00000000-0000-0000-0000-000000000000}"/>
          </ac:spMkLst>
        </pc:spChg>
        <pc:spChg chg="mod">
          <ac:chgData name="Kenny" userId="193f64afb67cfd22" providerId="LiveId" clId="{C316CDE1-270E-4327-9247-7F68236628E2}" dt="2022-10-12T03:42:31.987" v="3720" actId="20577"/>
          <ac:spMkLst>
            <pc:docMk/>
            <pc:sldMk cId="3037795120" sldId="451"/>
            <ac:spMk id="4" creationId="{00000000-0000-0000-0000-000000000000}"/>
          </ac:spMkLst>
        </pc:spChg>
        <pc:picChg chg="del">
          <ac:chgData name="Kenny" userId="193f64afb67cfd22" providerId="LiveId" clId="{C316CDE1-270E-4327-9247-7F68236628E2}" dt="2022-10-17T07:00:09.020" v="6226" actId="478"/>
          <ac:picMkLst>
            <pc:docMk/>
            <pc:sldMk cId="3037795120" sldId="451"/>
            <ac:picMk id="11" creationId="{E41B28CF-865F-4E0F-AD97-CEA15B61D0F3}"/>
          </ac:picMkLst>
        </pc:picChg>
      </pc:sldChg>
      <pc:sldChg chg="addSp delSp modSp new mod">
        <pc:chgData name="Kenny" userId="193f64afb67cfd22" providerId="LiveId" clId="{C316CDE1-270E-4327-9247-7F68236628E2}" dt="2022-10-12T03:46:22.376" v="3753" actId="14100"/>
        <pc:sldMkLst>
          <pc:docMk/>
          <pc:sldMk cId="415432138" sldId="452"/>
        </pc:sldMkLst>
        <pc:spChg chg="add del mod">
          <ac:chgData name="Kenny" userId="193f64afb67cfd22" providerId="LiveId" clId="{C316CDE1-270E-4327-9247-7F68236628E2}" dt="2022-10-12T03:43:04.700" v="3723"/>
          <ac:spMkLst>
            <pc:docMk/>
            <pc:sldMk cId="415432138" sldId="452"/>
            <ac:spMk id="3" creationId="{A3CEFA98-2CCD-70F8-40CD-99ADB4142E7D}"/>
          </ac:spMkLst>
        </pc:spChg>
        <pc:spChg chg="add mod">
          <ac:chgData name="Kenny" userId="193f64afb67cfd22" providerId="LiveId" clId="{C316CDE1-270E-4327-9247-7F68236628E2}" dt="2022-10-12T03:45:23.210" v="3739" actId="14100"/>
          <ac:spMkLst>
            <pc:docMk/>
            <pc:sldMk cId="415432138" sldId="452"/>
            <ac:spMk id="7" creationId="{55A72748-039B-9907-3C20-36B4F031CF8A}"/>
          </ac:spMkLst>
        </pc:spChg>
        <pc:spChg chg="add mod">
          <ac:chgData name="Kenny" userId="193f64afb67cfd22" providerId="LiveId" clId="{C316CDE1-270E-4327-9247-7F68236628E2}" dt="2022-10-12T03:45:32.145" v="3741" actId="1076"/>
          <ac:spMkLst>
            <pc:docMk/>
            <pc:sldMk cId="415432138" sldId="452"/>
            <ac:spMk id="8" creationId="{DF11C684-09EB-E834-6EBF-FA846B952F43}"/>
          </ac:spMkLst>
        </pc:spChg>
        <pc:spChg chg="add mod">
          <ac:chgData name="Kenny" userId="193f64afb67cfd22" providerId="LiveId" clId="{C316CDE1-270E-4327-9247-7F68236628E2}" dt="2022-10-12T03:46:05.365" v="3748" actId="208"/>
          <ac:spMkLst>
            <pc:docMk/>
            <pc:sldMk cId="415432138" sldId="452"/>
            <ac:spMk id="9" creationId="{0F52A238-286E-71F6-7453-07766B340DD8}"/>
          </ac:spMkLst>
        </pc:spChg>
        <pc:spChg chg="add mod">
          <ac:chgData name="Kenny" userId="193f64afb67cfd22" providerId="LiveId" clId="{C316CDE1-270E-4327-9247-7F68236628E2}" dt="2022-10-12T03:46:22.376" v="3753" actId="14100"/>
          <ac:spMkLst>
            <pc:docMk/>
            <pc:sldMk cId="415432138" sldId="452"/>
            <ac:spMk id="10" creationId="{DE35DA07-3CEB-A397-8C7E-97C120E49CE6}"/>
          </ac:spMkLst>
        </pc:spChg>
        <pc:picChg chg="add del mod">
          <ac:chgData name="Kenny" userId="193f64afb67cfd22" providerId="LiveId" clId="{C316CDE1-270E-4327-9247-7F68236628E2}" dt="2022-10-12T03:43:04.700" v="3723"/>
          <ac:picMkLst>
            <pc:docMk/>
            <pc:sldMk cId="415432138" sldId="452"/>
            <ac:picMk id="2" creationId="{3DF991B2-0666-A0CE-44DA-FAC89303B6CD}"/>
          </ac:picMkLst>
        </pc:picChg>
        <pc:picChg chg="add mod">
          <ac:chgData name="Kenny" userId="193f64afb67cfd22" providerId="LiveId" clId="{C316CDE1-270E-4327-9247-7F68236628E2}" dt="2022-10-12T03:44:48.913" v="3731" actId="1076"/>
          <ac:picMkLst>
            <pc:docMk/>
            <pc:sldMk cId="415432138" sldId="452"/>
            <ac:picMk id="4" creationId="{103A7773-1172-B6AA-3EFF-713D9C8119E6}"/>
          </ac:picMkLst>
        </pc:picChg>
        <pc:picChg chg="add mod">
          <ac:chgData name="Kenny" userId="193f64afb67cfd22" providerId="LiveId" clId="{C316CDE1-270E-4327-9247-7F68236628E2}" dt="2022-10-12T03:44:52.197" v="3732" actId="108"/>
          <ac:picMkLst>
            <pc:docMk/>
            <pc:sldMk cId="415432138" sldId="452"/>
            <ac:picMk id="6" creationId="{FB678713-84DB-36DB-3A92-33523CAE55A5}"/>
          </ac:picMkLst>
        </pc:picChg>
      </pc:sldChg>
      <pc:sldChg chg="addSp delSp modSp new mod modNotesTx">
        <pc:chgData name="Kenny" userId="193f64afb67cfd22" providerId="LiveId" clId="{C316CDE1-270E-4327-9247-7F68236628E2}" dt="2022-10-12T03:51:59.954" v="3863" actId="14100"/>
        <pc:sldMkLst>
          <pc:docMk/>
          <pc:sldMk cId="2285426143" sldId="453"/>
        </pc:sldMkLst>
        <pc:spChg chg="add del mod">
          <ac:chgData name="Kenny" userId="193f64afb67cfd22" providerId="LiveId" clId="{C316CDE1-270E-4327-9247-7F68236628E2}" dt="2022-10-12T03:47:06.777" v="3780" actId="478"/>
          <ac:spMkLst>
            <pc:docMk/>
            <pc:sldMk cId="2285426143" sldId="453"/>
            <ac:spMk id="3" creationId="{6F69EA74-4853-6D42-8601-F6406D062BFC}"/>
          </ac:spMkLst>
        </pc:spChg>
        <pc:spChg chg="add mod">
          <ac:chgData name="Kenny" userId="193f64afb67cfd22" providerId="LiveId" clId="{C316CDE1-270E-4327-9247-7F68236628E2}" dt="2022-10-12T03:47:18.919" v="3805"/>
          <ac:spMkLst>
            <pc:docMk/>
            <pc:sldMk cId="2285426143" sldId="453"/>
            <ac:spMk id="4" creationId="{15ECC2B8-0CDA-2981-CA0F-C20CDBFDD864}"/>
          </ac:spMkLst>
        </pc:spChg>
        <pc:spChg chg="add mod">
          <ac:chgData name="Kenny" userId="193f64afb67cfd22" providerId="LiveId" clId="{C316CDE1-270E-4327-9247-7F68236628E2}" dt="2022-10-12T03:47:35.175" v="3808" actId="12"/>
          <ac:spMkLst>
            <pc:docMk/>
            <pc:sldMk cId="2285426143" sldId="453"/>
            <ac:spMk id="6" creationId="{6EB66D00-3E1F-AAB8-BFEE-4E145BC6E632}"/>
          </ac:spMkLst>
        </pc:spChg>
        <pc:spChg chg="add mod">
          <ac:chgData name="Kenny" userId="193f64afb67cfd22" providerId="LiveId" clId="{C316CDE1-270E-4327-9247-7F68236628E2}" dt="2022-10-12T03:49:55.947" v="3832" actId="1076"/>
          <ac:spMkLst>
            <pc:docMk/>
            <pc:sldMk cId="2285426143" sldId="453"/>
            <ac:spMk id="13" creationId="{0032ED0B-457A-E82F-2CF9-C9108438721C}"/>
          </ac:spMkLst>
        </pc:spChg>
        <pc:spChg chg="add mod">
          <ac:chgData name="Kenny" userId="193f64afb67cfd22" providerId="LiveId" clId="{C316CDE1-270E-4327-9247-7F68236628E2}" dt="2022-10-12T03:50:22.121" v="3837" actId="14100"/>
          <ac:spMkLst>
            <pc:docMk/>
            <pc:sldMk cId="2285426143" sldId="453"/>
            <ac:spMk id="14" creationId="{73620C16-E7A5-CCE9-1CB4-BA30F891ADC7}"/>
          </ac:spMkLst>
        </pc:spChg>
        <pc:spChg chg="add mod">
          <ac:chgData name="Kenny" userId="193f64afb67cfd22" providerId="LiveId" clId="{C316CDE1-270E-4327-9247-7F68236628E2}" dt="2022-10-12T03:50:29.884" v="3840" actId="14100"/>
          <ac:spMkLst>
            <pc:docMk/>
            <pc:sldMk cId="2285426143" sldId="453"/>
            <ac:spMk id="15" creationId="{2A5E2FE5-D08F-3317-3CF5-5E438D229A3E}"/>
          </ac:spMkLst>
        </pc:spChg>
        <pc:spChg chg="add mod">
          <ac:chgData name="Kenny" userId="193f64afb67cfd22" providerId="LiveId" clId="{C316CDE1-270E-4327-9247-7F68236628E2}" dt="2022-10-12T03:50:41.078" v="3845" actId="1036"/>
          <ac:spMkLst>
            <pc:docMk/>
            <pc:sldMk cId="2285426143" sldId="453"/>
            <ac:spMk id="16" creationId="{C8E1999C-8214-772E-B0F9-F1DC2D880021}"/>
          </ac:spMkLst>
        </pc:spChg>
        <pc:picChg chg="add mod ord">
          <ac:chgData name="Kenny" userId="193f64afb67cfd22" providerId="LiveId" clId="{C316CDE1-270E-4327-9247-7F68236628E2}" dt="2022-10-12T03:49:39.453" v="3830" actId="1076"/>
          <ac:picMkLst>
            <pc:docMk/>
            <pc:sldMk cId="2285426143" sldId="453"/>
            <ac:picMk id="7" creationId="{EA1AF2D7-DA99-0354-81DF-586468E55506}"/>
          </ac:picMkLst>
        </pc:picChg>
        <pc:picChg chg="add mod ord modCrop">
          <ac:chgData name="Kenny" userId="193f64afb67cfd22" providerId="LiveId" clId="{C316CDE1-270E-4327-9247-7F68236628E2}" dt="2022-10-12T03:49:31.510" v="3827" actId="1076"/>
          <ac:picMkLst>
            <pc:docMk/>
            <pc:sldMk cId="2285426143" sldId="453"/>
            <ac:picMk id="9" creationId="{0C2E3580-6189-8620-0389-432BC14B3080}"/>
          </ac:picMkLst>
        </pc:picChg>
        <pc:picChg chg="add mod">
          <ac:chgData name="Kenny" userId="193f64afb67cfd22" providerId="LiveId" clId="{C316CDE1-270E-4327-9247-7F68236628E2}" dt="2022-10-12T03:49:23.351" v="3824" actId="1076"/>
          <ac:picMkLst>
            <pc:docMk/>
            <pc:sldMk cId="2285426143" sldId="453"/>
            <ac:picMk id="11" creationId="{A0A50B5D-9B21-B58C-7DDB-C309E4501603}"/>
          </ac:picMkLst>
        </pc:picChg>
        <pc:cxnChg chg="add mod">
          <ac:chgData name="Kenny" userId="193f64afb67cfd22" providerId="LiveId" clId="{C316CDE1-270E-4327-9247-7F68236628E2}" dt="2022-10-12T03:51:59.954" v="3863" actId="14100"/>
          <ac:cxnSpMkLst>
            <pc:docMk/>
            <pc:sldMk cId="2285426143" sldId="453"/>
            <ac:cxnSpMk id="18" creationId="{7D548C4C-B055-F034-C4A4-C8B65CCFB56A}"/>
          </ac:cxnSpMkLst>
        </pc:cxnChg>
        <pc:cxnChg chg="add mod">
          <ac:chgData name="Kenny" userId="193f64afb67cfd22" providerId="LiveId" clId="{C316CDE1-270E-4327-9247-7F68236628E2}" dt="2022-10-12T03:51:43.674" v="3862" actId="14100"/>
          <ac:cxnSpMkLst>
            <pc:docMk/>
            <pc:sldMk cId="2285426143" sldId="453"/>
            <ac:cxnSpMk id="22" creationId="{C62D68E2-DBB1-CC7B-B158-5899DC366AEF}"/>
          </ac:cxnSpMkLst>
        </pc:cxnChg>
      </pc:sldChg>
      <pc:sldChg chg="addSp delSp modSp add mod">
        <pc:chgData name="Kenny" userId="193f64afb67cfd22" providerId="LiveId" clId="{C316CDE1-270E-4327-9247-7F68236628E2}" dt="2022-10-12T03:59:36.343" v="3934" actId="14100"/>
        <pc:sldMkLst>
          <pc:docMk/>
          <pc:sldMk cId="931229883" sldId="454"/>
        </pc:sldMkLst>
        <pc:spChg chg="add del mod">
          <ac:chgData name="Kenny" userId="193f64afb67cfd22" providerId="LiveId" clId="{C316CDE1-270E-4327-9247-7F68236628E2}" dt="2022-10-12T03:53:09.816" v="3870"/>
          <ac:spMkLst>
            <pc:docMk/>
            <pc:sldMk cId="931229883" sldId="454"/>
            <ac:spMk id="3" creationId="{4EF0DB68-12C6-D021-38C7-1087B3D28AF7}"/>
          </ac:spMkLst>
        </pc:spChg>
        <pc:spChg chg="mod">
          <ac:chgData name="Kenny" userId="193f64afb67cfd22" providerId="LiveId" clId="{C316CDE1-270E-4327-9247-7F68236628E2}" dt="2022-10-12T03:52:37.091" v="3865"/>
          <ac:spMkLst>
            <pc:docMk/>
            <pc:sldMk cId="931229883" sldId="454"/>
            <ac:spMk id="4" creationId="{15ECC2B8-0CDA-2981-CA0F-C20CDBFDD864}"/>
          </ac:spMkLst>
        </pc:spChg>
        <pc:spChg chg="del">
          <ac:chgData name="Kenny" userId="193f64afb67cfd22" providerId="LiveId" clId="{C316CDE1-270E-4327-9247-7F68236628E2}" dt="2022-10-12T03:52:45.376" v="3866" actId="478"/>
          <ac:spMkLst>
            <pc:docMk/>
            <pc:sldMk cId="931229883" sldId="454"/>
            <ac:spMk id="6" creationId="{6EB66D00-3E1F-AAB8-BFEE-4E145BC6E632}"/>
          </ac:spMkLst>
        </pc:spChg>
        <pc:spChg chg="del">
          <ac:chgData name="Kenny" userId="193f64afb67cfd22" providerId="LiveId" clId="{C316CDE1-270E-4327-9247-7F68236628E2}" dt="2022-10-12T03:52:45.376" v="3866" actId="478"/>
          <ac:spMkLst>
            <pc:docMk/>
            <pc:sldMk cId="931229883" sldId="454"/>
            <ac:spMk id="13" creationId="{0032ED0B-457A-E82F-2CF9-C9108438721C}"/>
          </ac:spMkLst>
        </pc:spChg>
        <pc:spChg chg="del">
          <ac:chgData name="Kenny" userId="193f64afb67cfd22" providerId="LiveId" clId="{C316CDE1-270E-4327-9247-7F68236628E2}" dt="2022-10-12T03:52:45.376" v="3866" actId="478"/>
          <ac:spMkLst>
            <pc:docMk/>
            <pc:sldMk cId="931229883" sldId="454"/>
            <ac:spMk id="14" creationId="{73620C16-E7A5-CCE9-1CB4-BA30F891ADC7}"/>
          </ac:spMkLst>
        </pc:spChg>
        <pc:spChg chg="del">
          <ac:chgData name="Kenny" userId="193f64afb67cfd22" providerId="LiveId" clId="{C316CDE1-270E-4327-9247-7F68236628E2}" dt="2022-10-12T03:52:45.376" v="3866" actId="478"/>
          <ac:spMkLst>
            <pc:docMk/>
            <pc:sldMk cId="931229883" sldId="454"/>
            <ac:spMk id="15" creationId="{2A5E2FE5-D08F-3317-3CF5-5E438D229A3E}"/>
          </ac:spMkLst>
        </pc:spChg>
        <pc:spChg chg="del">
          <ac:chgData name="Kenny" userId="193f64afb67cfd22" providerId="LiveId" clId="{C316CDE1-270E-4327-9247-7F68236628E2}" dt="2022-10-12T03:52:45.376" v="3866" actId="478"/>
          <ac:spMkLst>
            <pc:docMk/>
            <pc:sldMk cId="931229883" sldId="454"/>
            <ac:spMk id="16" creationId="{C8E1999C-8214-772E-B0F9-F1DC2D880021}"/>
          </ac:spMkLst>
        </pc:spChg>
        <pc:spChg chg="add mod">
          <ac:chgData name="Kenny" userId="193f64afb67cfd22" providerId="LiveId" clId="{C316CDE1-270E-4327-9247-7F68236628E2}" dt="2022-10-12T03:59:36.343" v="3934" actId="14100"/>
          <ac:spMkLst>
            <pc:docMk/>
            <pc:sldMk cId="931229883" sldId="454"/>
            <ac:spMk id="35" creationId="{CC2CD07E-E6D7-A4A9-7369-FD473636B356}"/>
          </ac:spMkLst>
        </pc:spChg>
        <pc:picChg chg="add del mod">
          <ac:chgData name="Kenny" userId="193f64afb67cfd22" providerId="LiveId" clId="{C316CDE1-270E-4327-9247-7F68236628E2}" dt="2022-10-12T03:53:11.089" v="3871" actId="478"/>
          <ac:picMkLst>
            <pc:docMk/>
            <pc:sldMk cId="931229883" sldId="454"/>
            <ac:picMk id="2" creationId="{DE388515-23B5-29CA-68E2-23DFE253CCD7}"/>
          </ac:picMkLst>
        </pc:picChg>
        <pc:picChg chg="del">
          <ac:chgData name="Kenny" userId="193f64afb67cfd22" providerId="LiveId" clId="{C316CDE1-270E-4327-9247-7F68236628E2}" dt="2022-10-12T03:52:45.376" v="3866" actId="478"/>
          <ac:picMkLst>
            <pc:docMk/>
            <pc:sldMk cId="931229883" sldId="454"/>
            <ac:picMk id="7" creationId="{EA1AF2D7-DA99-0354-81DF-586468E55506}"/>
          </ac:picMkLst>
        </pc:picChg>
        <pc:picChg chg="add mod">
          <ac:chgData name="Kenny" userId="193f64afb67cfd22" providerId="LiveId" clId="{C316CDE1-270E-4327-9247-7F68236628E2}" dt="2022-10-12T03:57:49.474" v="3912" actId="108"/>
          <ac:picMkLst>
            <pc:docMk/>
            <pc:sldMk cId="931229883" sldId="454"/>
            <ac:picMk id="8" creationId="{9B8A1EE8-453E-72F8-E6C2-E5F86B33E7CE}"/>
          </ac:picMkLst>
        </pc:picChg>
        <pc:picChg chg="del">
          <ac:chgData name="Kenny" userId="193f64afb67cfd22" providerId="LiveId" clId="{C316CDE1-270E-4327-9247-7F68236628E2}" dt="2022-10-12T03:52:45.376" v="3866" actId="478"/>
          <ac:picMkLst>
            <pc:docMk/>
            <pc:sldMk cId="931229883" sldId="454"/>
            <ac:picMk id="9" creationId="{0C2E3580-6189-8620-0389-432BC14B3080}"/>
          </ac:picMkLst>
        </pc:picChg>
        <pc:picChg chg="del">
          <ac:chgData name="Kenny" userId="193f64afb67cfd22" providerId="LiveId" clId="{C316CDE1-270E-4327-9247-7F68236628E2}" dt="2022-10-12T03:52:47.522" v="3867" actId="478"/>
          <ac:picMkLst>
            <pc:docMk/>
            <pc:sldMk cId="931229883" sldId="454"/>
            <ac:picMk id="11" creationId="{A0A50B5D-9B21-B58C-7DDB-C309E4501603}"/>
          </ac:picMkLst>
        </pc:picChg>
        <pc:picChg chg="add mod ord">
          <ac:chgData name="Kenny" userId="193f64afb67cfd22" providerId="LiveId" clId="{C316CDE1-270E-4327-9247-7F68236628E2}" dt="2022-10-12T03:57:34.485" v="3906" actId="1076"/>
          <ac:picMkLst>
            <pc:docMk/>
            <pc:sldMk cId="931229883" sldId="454"/>
            <ac:picMk id="12" creationId="{59B09CAA-5324-8294-FCE9-5B742B25852D}"/>
          </ac:picMkLst>
        </pc:picChg>
        <pc:picChg chg="add mod ord">
          <ac:chgData name="Kenny" userId="193f64afb67cfd22" providerId="LiveId" clId="{C316CDE1-270E-4327-9247-7F68236628E2}" dt="2022-10-12T03:57:36.601" v="3907" actId="1076"/>
          <ac:picMkLst>
            <pc:docMk/>
            <pc:sldMk cId="931229883" sldId="454"/>
            <ac:picMk id="19" creationId="{F1E72B2C-7294-9955-D77D-84205FDE8380}"/>
          </ac:picMkLst>
        </pc:picChg>
        <pc:picChg chg="add mod ord">
          <ac:chgData name="Kenny" userId="193f64afb67cfd22" providerId="LiveId" clId="{C316CDE1-270E-4327-9247-7F68236628E2}" dt="2022-10-12T03:59:15.193" v="3929" actId="1036"/>
          <ac:picMkLst>
            <pc:docMk/>
            <pc:sldMk cId="931229883" sldId="454"/>
            <ac:picMk id="21" creationId="{FA644F08-6A78-1D68-FD7F-05A7B4EAAFF7}"/>
          </ac:picMkLst>
        </pc:picChg>
        <pc:picChg chg="add mod">
          <ac:chgData name="Kenny" userId="193f64afb67cfd22" providerId="LiveId" clId="{C316CDE1-270E-4327-9247-7F68236628E2}" dt="2022-10-12T03:57:04.166" v="3895" actId="108"/>
          <ac:picMkLst>
            <pc:docMk/>
            <pc:sldMk cId="931229883" sldId="454"/>
            <ac:picMk id="24" creationId="{E062343F-77D8-5667-3C97-30C7EB8D9009}"/>
          </ac:picMkLst>
        </pc:picChg>
        <pc:cxnChg chg="del">
          <ac:chgData name="Kenny" userId="193f64afb67cfd22" providerId="LiveId" clId="{C316CDE1-270E-4327-9247-7F68236628E2}" dt="2022-10-12T03:52:45.376" v="3866" actId="478"/>
          <ac:cxnSpMkLst>
            <pc:docMk/>
            <pc:sldMk cId="931229883" sldId="454"/>
            <ac:cxnSpMk id="18" creationId="{7D548C4C-B055-F034-C4A4-C8B65CCFB56A}"/>
          </ac:cxnSpMkLst>
        </pc:cxnChg>
        <pc:cxnChg chg="del">
          <ac:chgData name="Kenny" userId="193f64afb67cfd22" providerId="LiveId" clId="{C316CDE1-270E-4327-9247-7F68236628E2}" dt="2022-10-12T03:52:45.376" v="3866" actId="478"/>
          <ac:cxnSpMkLst>
            <pc:docMk/>
            <pc:sldMk cId="931229883" sldId="454"/>
            <ac:cxnSpMk id="22" creationId="{C62D68E2-DBB1-CC7B-B158-5899DC366AEF}"/>
          </ac:cxnSpMkLst>
        </pc:cxnChg>
        <pc:cxnChg chg="add mod">
          <ac:chgData name="Kenny" userId="193f64afb67cfd22" providerId="LiveId" clId="{C316CDE1-270E-4327-9247-7F68236628E2}" dt="2022-10-12T03:59:06.930" v="3925" actId="108"/>
          <ac:cxnSpMkLst>
            <pc:docMk/>
            <pc:sldMk cId="931229883" sldId="454"/>
            <ac:cxnSpMk id="26" creationId="{63B88E4C-2A23-D15E-778B-6F37E6E4CE20}"/>
          </ac:cxnSpMkLst>
        </pc:cxnChg>
        <pc:cxnChg chg="add mod">
          <ac:chgData name="Kenny" userId="193f64afb67cfd22" providerId="LiveId" clId="{C316CDE1-270E-4327-9247-7F68236628E2}" dt="2022-10-12T03:59:10.094" v="3926" actId="108"/>
          <ac:cxnSpMkLst>
            <pc:docMk/>
            <pc:sldMk cId="931229883" sldId="454"/>
            <ac:cxnSpMk id="28" creationId="{10D098D5-7929-E86D-A0A7-D774A67FFBC5}"/>
          </ac:cxnSpMkLst>
        </pc:cxnChg>
        <pc:cxnChg chg="add mod">
          <ac:chgData name="Kenny" userId="193f64afb67cfd22" providerId="LiveId" clId="{C316CDE1-270E-4327-9247-7F68236628E2}" dt="2022-10-12T03:59:12.432" v="3927" actId="108"/>
          <ac:cxnSpMkLst>
            <pc:docMk/>
            <pc:sldMk cId="931229883" sldId="454"/>
            <ac:cxnSpMk id="29" creationId="{12D73C40-A145-2BF7-6FA2-E8EBB2279EEA}"/>
          </ac:cxnSpMkLst>
        </pc:cxnChg>
        <pc:cxnChg chg="add mod">
          <ac:chgData name="Kenny" userId="193f64afb67cfd22" providerId="LiveId" clId="{C316CDE1-270E-4327-9247-7F68236628E2}" dt="2022-10-12T03:59:19.548" v="3930" actId="108"/>
          <ac:cxnSpMkLst>
            <pc:docMk/>
            <pc:sldMk cId="931229883" sldId="454"/>
            <ac:cxnSpMk id="30" creationId="{C521FE00-782B-56C9-E179-F14F7670BD7C}"/>
          </ac:cxnSpMkLst>
        </pc:cxnChg>
      </pc:sldChg>
      <pc:sldChg chg="addSp modSp new mod modNotesTx">
        <pc:chgData name="Kenny" userId="193f64afb67cfd22" providerId="LiveId" clId="{C316CDE1-270E-4327-9247-7F68236628E2}" dt="2022-10-12T05:41:06.780" v="4093" actId="1076"/>
        <pc:sldMkLst>
          <pc:docMk/>
          <pc:sldMk cId="744560167" sldId="455"/>
        </pc:sldMkLst>
        <pc:spChg chg="add mod">
          <ac:chgData name="Kenny" userId="193f64afb67cfd22" providerId="LiveId" clId="{C316CDE1-270E-4327-9247-7F68236628E2}" dt="2022-10-12T04:01:35.993" v="3974" actId="20577"/>
          <ac:spMkLst>
            <pc:docMk/>
            <pc:sldMk cId="744560167" sldId="455"/>
            <ac:spMk id="2" creationId="{8D41B859-23D1-7506-A935-030A66B64DEB}"/>
          </ac:spMkLst>
        </pc:spChg>
        <pc:spChg chg="add mod">
          <ac:chgData name="Kenny" userId="193f64afb67cfd22" providerId="LiveId" clId="{C316CDE1-270E-4327-9247-7F68236628E2}" dt="2022-10-12T05:41:06.780" v="4093" actId="1076"/>
          <ac:spMkLst>
            <pc:docMk/>
            <pc:sldMk cId="744560167" sldId="455"/>
            <ac:spMk id="11" creationId="{C4BCC471-F3CE-A154-CA9B-F8315E32A7E7}"/>
          </ac:spMkLst>
        </pc:spChg>
        <pc:spChg chg="add mod">
          <ac:chgData name="Kenny" userId="193f64afb67cfd22" providerId="LiveId" clId="{C316CDE1-270E-4327-9247-7F68236628E2}" dt="2022-10-12T05:41:06.780" v="4093" actId="1076"/>
          <ac:spMkLst>
            <pc:docMk/>
            <pc:sldMk cId="744560167" sldId="455"/>
            <ac:spMk id="14" creationId="{42F757F5-8D9D-FECB-6CC5-94D066D295E8}"/>
          </ac:spMkLst>
        </pc:spChg>
        <pc:spChg chg="add mod">
          <ac:chgData name="Kenny" userId="193f64afb67cfd22" providerId="LiveId" clId="{C316CDE1-270E-4327-9247-7F68236628E2}" dt="2022-10-12T05:41:06.780" v="4093" actId="1076"/>
          <ac:spMkLst>
            <pc:docMk/>
            <pc:sldMk cId="744560167" sldId="455"/>
            <ac:spMk id="16" creationId="{00CEDEF6-3FCF-A507-018F-22C948786D91}"/>
          </ac:spMkLst>
        </pc:spChg>
        <pc:picChg chg="add mod ord modCrop">
          <ac:chgData name="Kenny" userId="193f64afb67cfd22" providerId="LiveId" clId="{C316CDE1-270E-4327-9247-7F68236628E2}" dt="2022-10-12T05:41:06.780" v="4093" actId="1076"/>
          <ac:picMkLst>
            <pc:docMk/>
            <pc:sldMk cId="744560167" sldId="455"/>
            <ac:picMk id="4" creationId="{7ACDBDE9-E4D7-317F-C5C7-04FFF20E887E}"/>
          </ac:picMkLst>
        </pc:picChg>
        <pc:picChg chg="add mod ord modCrop">
          <ac:chgData name="Kenny" userId="193f64afb67cfd22" providerId="LiveId" clId="{C316CDE1-270E-4327-9247-7F68236628E2}" dt="2022-10-12T05:41:06.780" v="4093" actId="1076"/>
          <ac:picMkLst>
            <pc:docMk/>
            <pc:sldMk cId="744560167" sldId="455"/>
            <ac:picMk id="6" creationId="{7B13E600-544D-1F26-9189-DDFD2A7084DE}"/>
          </ac:picMkLst>
        </pc:picChg>
        <pc:picChg chg="add mod ord">
          <ac:chgData name="Kenny" userId="193f64afb67cfd22" providerId="LiveId" clId="{C316CDE1-270E-4327-9247-7F68236628E2}" dt="2022-10-12T05:41:06.780" v="4093" actId="1076"/>
          <ac:picMkLst>
            <pc:docMk/>
            <pc:sldMk cId="744560167" sldId="455"/>
            <ac:picMk id="8" creationId="{4F3FAD99-320E-3813-8A8A-F2E6EC99DD9D}"/>
          </ac:picMkLst>
        </pc:picChg>
        <pc:picChg chg="add mod ord">
          <ac:chgData name="Kenny" userId="193f64afb67cfd22" providerId="LiveId" clId="{C316CDE1-270E-4327-9247-7F68236628E2}" dt="2022-10-12T05:41:06.780" v="4093" actId="1076"/>
          <ac:picMkLst>
            <pc:docMk/>
            <pc:sldMk cId="744560167" sldId="455"/>
            <ac:picMk id="10" creationId="{7CD607D5-EC0B-77B2-C7E0-5F1432472EE7}"/>
          </ac:picMkLst>
        </pc:picChg>
        <pc:cxnChg chg="add mod">
          <ac:chgData name="Kenny" userId="193f64afb67cfd22" providerId="LiveId" clId="{C316CDE1-270E-4327-9247-7F68236628E2}" dt="2022-10-12T05:41:06.780" v="4093" actId="1076"/>
          <ac:cxnSpMkLst>
            <pc:docMk/>
            <pc:sldMk cId="744560167" sldId="455"/>
            <ac:cxnSpMk id="12" creationId="{FE3CA454-932A-A07C-C79E-A60F8AEAEE50}"/>
          </ac:cxnSpMkLst>
        </pc:cxnChg>
        <pc:cxnChg chg="add mod">
          <ac:chgData name="Kenny" userId="193f64afb67cfd22" providerId="LiveId" clId="{C316CDE1-270E-4327-9247-7F68236628E2}" dt="2022-10-12T05:41:06.780" v="4093" actId="1076"/>
          <ac:cxnSpMkLst>
            <pc:docMk/>
            <pc:sldMk cId="744560167" sldId="455"/>
            <ac:cxnSpMk id="13" creationId="{887BDFA1-FA7D-33CB-E035-7A8EFB7CE6B4}"/>
          </ac:cxnSpMkLst>
        </pc:cxnChg>
      </pc:sldChg>
      <pc:sldChg chg="addSp delSp modSp add mod">
        <pc:chgData name="Kenny" userId="193f64afb67cfd22" providerId="LiveId" clId="{C316CDE1-270E-4327-9247-7F68236628E2}" dt="2022-10-12T06:49:55.876" v="4414" actId="1440"/>
        <pc:sldMkLst>
          <pc:docMk/>
          <pc:sldMk cId="1060953303" sldId="456"/>
        </pc:sldMkLst>
        <pc:spChg chg="mod">
          <ac:chgData name="Kenny" userId="193f64afb67cfd22" providerId="LiveId" clId="{C316CDE1-270E-4327-9247-7F68236628E2}" dt="2022-10-12T06:35:45.977" v="4275" actId="20577"/>
          <ac:spMkLst>
            <pc:docMk/>
            <pc:sldMk cId="1060953303" sldId="456"/>
            <ac:spMk id="2" creationId="{8D41B859-23D1-7506-A935-030A66B64DEB}"/>
          </ac:spMkLst>
        </pc:spChg>
        <pc:spChg chg="del">
          <ac:chgData name="Kenny" userId="193f64afb67cfd22" providerId="LiveId" clId="{C316CDE1-270E-4327-9247-7F68236628E2}" dt="2022-10-12T05:40:38.208" v="4091" actId="478"/>
          <ac:spMkLst>
            <pc:docMk/>
            <pc:sldMk cId="1060953303" sldId="456"/>
            <ac:spMk id="11" creationId="{C4BCC471-F3CE-A154-CA9B-F8315E32A7E7}"/>
          </ac:spMkLst>
        </pc:spChg>
        <pc:spChg chg="del">
          <ac:chgData name="Kenny" userId="193f64afb67cfd22" providerId="LiveId" clId="{C316CDE1-270E-4327-9247-7F68236628E2}" dt="2022-10-12T05:40:38.208" v="4091" actId="478"/>
          <ac:spMkLst>
            <pc:docMk/>
            <pc:sldMk cId="1060953303" sldId="456"/>
            <ac:spMk id="14" creationId="{42F757F5-8D9D-FECB-6CC5-94D066D295E8}"/>
          </ac:spMkLst>
        </pc:spChg>
        <pc:spChg chg="del">
          <ac:chgData name="Kenny" userId="193f64afb67cfd22" providerId="LiveId" clId="{C316CDE1-270E-4327-9247-7F68236628E2}" dt="2022-10-12T05:40:38.208" v="4091" actId="478"/>
          <ac:spMkLst>
            <pc:docMk/>
            <pc:sldMk cId="1060953303" sldId="456"/>
            <ac:spMk id="16" creationId="{00CEDEF6-3FCF-A507-018F-22C948786D91}"/>
          </ac:spMkLst>
        </pc:spChg>
        <pc:spChg chg="add del mod">
          <ac:chgData name="Kenny" userId="193f64afb67cfd22" providerId="LiveId" clId="{C316CDE1-270E-4327-9247-7F68236628E2}" dt="2022-10-12T06:35:30.620" v="4255" actId="478"/>
          <ac:spMkLst>
            <pc:docMk/>
            <pc:sldMk cId="1060953303" sldId="456"/>
            <ac:spMk id="18" creationId="{4438B186-B793-E536-807B-A2C6FE6A75DA}"/>
          </ac:spMkLst>
        </pc:spChg>
        <pc:spChg chg="add del mod">
          <ac:chgData name="Kenny" userId="193f64afb67cfd22" providerId="LiveId" clId="{C316CDE1-270E-4327-9247-7F68236628E2}" dt="2022-10-12T06:35:30.620" v="4255" actId="478"/>
          <ac:spMkLst>
            <pc:docMk/>
            <pc:sldMk cId="1060953303" sldId="456"/>
            <ac:spMk id="19" creationId="{9F219CB1-624C-415A-2EAF-954022C3891B}"/>
          </ac:spMkLst>
        </pc:spChg>
        <pc:picChg chg="del">
          <ac:chgData name="Kenny" userId="193f64afb67cfd22" providerId="LiveId" clId="{C316CDE1-270E-4327-9247-7F68236628E2}" dt="2022-10-12T05:40:38.208" v="4091" actId="478"/>
          <ac:picMkLst>
            <pc:docMk/>
            <pc:sldMk cId="1060953303" sldId="456"/>
            <ac:picMk id="4" creationId="{7ACDBDE9-E4D7-317F-C5C7-04FFF20E887E}"/>
          </ac:picMkLst>
        </pc:picChg>
        <pc:picChg chg="add del mod">
          <ac:chgData name="Kenny" userId="193f64afb67cfd22" providerId="LiveId" clId="{C316CDE1-270E-4327-9247-7F68236628E2}" dt="2022-10-12T05:41:40.482" v="4095" actId="478"/>
          <ac:picMkLst>
            <pc:docMk/>
            <pc:sldMk cId="1060953303" sldId="456"/>
            <ac:picMk id="5" creationId="{AC94214B-6242-1851-B627-C1E44318169F}"/>
          </ac:picMkLst>
        </pc:picChg>
        <pc:picChg chg="del">
          <ac:chgData name="Kenny" userId="193f64afb67cfd22" providerId="LiveId" clId="{C316CDE1-270E-4327-9247-7F68236628E2}" dt="2022-10-12T05:40:38.208" v="4091" actId="478"/>
          <ac:picMkLst>
            <pc:docMk/>
            <pc:sldMk cId="1060953303" sldId="456"/>
            <ac:picMk id="6" creationId="{7B13E600-544D-1F26-9189-DDFD2A7084DE}"/>
          </ac:picMkLst>
        </pc:picChg>
        <pc:picChg chg="del">
          <ac:chgData name="Kenny" userId="193f64afb67cfd22" providerId="LiveId" clId="{C316CDE1-270E-4327-9247-7F68236628E2}" dt="2022-10-12T05:40:38.208" v="4091" actId="478"/>
          <ac:picMkLst>
            <pc:docMk/>
            <pc:sldMk cId="1060953303" sldId="456"/>
            <ac:picMk id="8" creationId="{4F3FAD99-320E-3813-8A8A-F2E6EC99DD9D}"/>
          </ac:picMkLst>
        </pc:picChg>
        <pc:picChg chg="add del mod">
          <ac:chgData name="Kenny" userId="193f64afb67cfd22" providerId="LiveId" clId="{C316CDE1-270E-4327-9247-7F68236628E2}" dt="2022-10-12T05:45:08.557" v="4098" actId="478"/>
          <ac:picMkLst>
            <pc:docMk/>
            <pc:sldMk cId="1060953303" sldId="456"/>
            <ac:picMk id="9" creationId="{030CCCEB-2737-B603-F63C-E07C5072D9C6}"/>
          </ac:picMkLst>
        </pc:picChg>
        <pc:picChg chg="del">
          <ac:chgData name="Kenny" userId="193f64afb67cfd22" providerId="LiveId" clId="{C316CDE1-270E-4327-9247-7F68236628E2}" dt="2022-10-12T05:40:38.208" v="4091" actId="478"/>
          <ac:picMkLst>
            <pc:docMk/>
            <pc:sldMk cId="1060953303" sldId="456"/>
            <ac:picMk id="10" creationId="{7CD607D5-EC0B-77B2-C7E0-5F1432472EE7}"/>
          </ac:picMkLst>
        </pc:picChg>
        <pc:picChg chg="add del mod">
          <ac:chgData name="Kenny" userId="193f64afb67cfd22" providerId="LiveId" clId="{C316CDE1-270E-4327-9247-7F68236628E2}" dt="2022-10-12T06:35:30.620" v="4255" actId="478"/>
          <ac:picMkLst>
            <pc:docMk/>
            <pc:sldMk cId="1060953303" sldId="456"/>
            <ac:picMk id="17" creationId="{174E7319-2A44-E507-A900-EB437C304509}"/>
          </ac:picMkLst>
        </pc:picChg>
        <pc:picChg chg="add mod">
          <ac:chgData name="Kenny" userId="193f64afb67cfd22" providerId="LiveId" clId="{C316CDE1-270E-4327-9247-7F68236628E2}" dt="2022-10-12T06:49:55.876" v="4414" actId="1440"/>
          <ac:picMkLst>
            <pc:docMk/>
            <pc:sldMk cId="1060953303" sldId="456"/>
            <ac:picMk id="21" creationId="{721532EC-CA00-7A74-A968-5D244DC29EDF}"/>
          </ac:picMkLst>
        </pc:picChg>
        <pc:cxnChg chg="del">
          <ac:chgData name="Kenny" userId="193f64afb67cfd22" providerId="LiveId" clId="{C316CDE1-270E-4327-9247-7F68236628E2}" dt="2022-10-12T05:40:38.208" v="4091" actId="478"/>
          <ac:cxnSpMkLst>
            <pc:docMk/>
            <pc:sldMk cId="1060953303" sldId="456"/>
            <ac:cxnSpMk id="12" creationId="{FE3CA454-932A-A07C-C79E-A60F8AEAEE50}"/>
          </ac:cxnSpMkLst>
        </pc:cxnChg>
        <pc:cxnChg chg="del">
          <ac:chgData name="Kenny" userId="193f64afb67cfd22" providerId="LiveId" clId="{C316CDE1-270E-4327-9247-7F68236628E2}" dt="2022-10-12T05:40:38.208" v="4091" actId="478"/>
          <ac:cxnSpMkLst>
            <pc:docMk/>
            <pc:sldMk cId="1060953303" sldId="456"/>
            <ac:cxnSpMk id="13" creationId="{887BDFA1-FA7D-33CB-E035-7A8EFB7CE6B4}"/>
          </ac:cxnSpMkLst>
        </pc:cxnChg>
      </pc:sldChg>
      <pc:sldChg chg="addSp delSp modSp add mod">
        <pc:chgData name="Kenny" userId="193f64afb67cfd22" providerId="LiveId" clId="{C316CDE1-270E-4327-9247-7F68236628E2}" dt="2022-10-12T06:34:09.750" v="4254" actId="1036"/>
        <pc:sldMkLst>
          <pc:docMk/>
          <pc:sldMk cId="658448129" sldId="457"/>
        </pc:sldMkLst>
        <pc:spChg chg="mod">
          <ac:chgData name="Kenny" userId="193f64afb67cfd22" providerId="LiveId" clId="{C316CDE1-270E-4327-9247-7F68236628E2}" dt="2022-10-12T06:32:42.172" v="4237" actId="14100"/>
          <ac:spMkLst>
            <pc:docMk/>
            <pc:sldMk cId="658448129" sldId="457"/>
            <ac:spMk id="4" creationId="{15ECC2B8-0CDA-2981-CA0F-C20CDBFDD864}"/>
          </ac:spMkLst>
        </pc:spChg>
        <pc:spChg chg="add mod">
          <ac:chgData name="Kenny" userId="193f64afb67cfd22" providerId="LiveId" clId="{C316CDE1-270E-4327-9247-7F68236628E2}" dt="2022-10-12T06:33:59.644" v="4249" actId="14100"/>
          <ac:spMkLst>
            <pc:docMk/>
            <pc:sldMk cId="658448129" sldId="457"/>
            <ac:spMk id="7" creationId="{B6EC5C2F-52C0-C617-13B9-18A48DDDBB27}"/>
          </ac:spMkLst>
        </pc:spChg>
        <pc:spChg chg="add mod">
          <ac:chgData name="Kenny" userId="193f64afb67cfd22" providerId="LiveId" clId="{C316CDE1-270E-4327-9247-7F68236628E2}" dt="2022-10-12T06:34:09.750" v="4254" actId="1036"/>
          <ac:spMkLst>
            <pc:docMk/>
            <pc:sldMk cId="658448129" sldId="457"/>
            <ac:spMk id="9" creationId="{662FDE28-702D-D3DA-A4D9-B267FF3BAF02}"/>
          </ac:spMkLst>
        </pc:spChg>
        <pc:spChg chg="del">
          <ac:chgData name="Kenny" userId="193f64afb67cfd22" providerId="LiveId" clId="{C316CDE1-270E-4327-9247-7F68236628E2}" dt="2022-10-12T06:31:30.578" v="4117" actId="478"/>
          <ac:spMkLst>
            <pc:docMk/>
            <pc:sldMk cId="658448129" sldId="457"/>
            <ac:spMk id="35" creationId="{CC2CD07E-E6D7-A4A9-7369-FD473636B356}"/>
          </ac:spMkLst>
        </pc:spChg>
        <pc:picChg chg="add mod">
          <ac:chgData name="Kenny" userId="193f64afb67cfd22" providerId="LiveId" clId="{C316CDE1-270E-4327-9247-7F68236628E2}" dt="2022-10-12T06:33:35.406" v="4244" actId="108"/>
          <ac:picMkLst>
            <pc:docMk/>
            <pc:sldMk cId="658448129" sldId="457"/>
            <ac:picMk id="3" creationId="{64864346-28E1-DA08-C8F0-D129B31C6D19}"/>
          </ac:picMkLst>
        </pc:picChg>
        <pc:picChg chg="add mod">
          <ac:chgData name="Kenny" userId="193f64afb67cfd22" providerId="LiveId" clId="{C316CDE1-270E-4327-9247-7F68236628E2}" dt="2022-10-12T06:33:37.842" v="4245" actId="108"/>
          <ac:picMkLst>
            <pc:docMk/>
            <pc:sldMk cId="658448129" sldId="457"/>
            <ac:picMk id="6" creationId="{6AFE0B98-018A-250F-219C-29FC076959A0}"/>
          </ac:picMkLst>
        </pc:picChg>
        <pc:picChg chg="del">
          <ac:chgData name="Kenny" userId="193f64afb67cfd22" providerId="LiveId" clId="{C316CDE1-270E-4327-9247-7F68236628E2}" dt="2022-10-12T06:31:32.261" v="4118" actId="478"/>
          <ac:picMkLst>
            <pc:docMk/>
            <pc:sldMk cId="658448129" sldId="457"/>
            <ac:picMk id="8" creationId="{9B8A1EE8-453E-72F8-E6C2-E5F86B33E7CE}"/>
          </ac:picMkLst>
        </pc:picChg>
        <pc:picChg chg="del">
          <ac:chgData name="Kenny" userId="193f64afb67cfd22" providerId="LiveId" clId="{C316CDE1-270E-4327-9247-7F68236628E2}" dt="2022-10-12T06:31:30.578" v="4117" actId="478"/>
          <ac:picMkLst>
            <pc:docMk/>
            <pc:sldMk cId="658448129" sldId="457"/>
            <ac:picMk id="12" creationId="{59B09CAA-5324-8294-FCE9-5B742B25852D}"/>
          </ac:picMkLst>
        </pc:picChg>
        <pc:picChg chg="del">
          <ac:chgData name="Kenny" userId="193f64afb67cfd22" providerId="LiveId" clId="{C316CDE1-270E-4327-9247-7F68236628E2}" dt="2022-10-12T06:31:30.578" v="4117" actId="478"/>
          <ac:picMkLst>
            <pc:docMk/>
            <pc:sldMk cId="658448129" sldId="457"/>
            <ac:picMk id="19" creationId="{F1E72B2C-7294-9955-D77D-84205FDE8380}"/>
          </ac:picMkLst>
        </pc:picChg>
        <pc:picChg chg="del">
          <ac:chgData name="Kenny" userId="193f64afb67cfd22" providerId="LiveId" clId="{C316CDE1-270E-4327-9247-7F68236628E2}" dt="2022-10-12T06:31:30.578" v="4117" actId="478"/>
          <ac:picMkLst>
            <pc:docMk/>
            <pc:sldMk cId="658448129" sldId="457"/>
            <ac:picMk id="21" creationId="{FA644F08-6A78-1D68-FD7F-05A7B4EAAFF7}"/>
          </ac:picMkLst>
        </pc:picChg>
        <pc:picChg chg="del">
          <ac:chgData name="Kenny" userId="193f64afb67cfd22" providerId="LiveId" clId="{C316CDE1-270E-4327-9247-7F68236628E2}" dt="2022-10-12T06:31:30.578" v="4117" actId="478"/>
          <ac:picMkLst>
            <pc:docMk/>
            <pc:sldMk cId="658448129" sldId="457"/>
            <ac:picMk id="24" creationId="{E062343F-77D8-5667-3C97-30C7EB8D9009}"/>
          </ac:picMkLst>
        </pc:picChg>
        <pc:cxnChg chg="del">
          <ac:chgData name="Kenny" userId="193f64afb67cfd22" providerId="LiveId" clId="{C316CDE1-270E-4327-9247-7F68236628E2}" dt="2022-10-12T06:31:30.578" v="4117" actId="478"/>
          <ac:cxnSpMkLst>
            <pc:docMk/>
            <pc:sldMk cId="658448129" sldId="457"/>
            <ac:cxnSpMk id="26" creationId="{63B88E4C-2A23-D15E-778B-6F37E6E4CE20}"/>
          </ac:cxnSpMkLst>
        </pc:cxnChg>
        <pc:cxnChg chg="del">
          <ac:chgData name="Kenny" userId="193f64afb67cfd22" providerId="LiveId" clId="{C316CDE1-270E-4327-9247-7F68236628E2}" dt="2022-10-12T06:31:30.578" v="4117" actId="478"/>
          <ac:cxnSpMkLst>
            <pc:docMk/>
            <pc:sldMk cId="658448129" sldId="457"/>
            <ac:cxnSpMk id="28" creationId="{10D098D5-7929-E86D-A0A7-D774A67FFBC5}"/>
          </ac:cxnSpMkLst>
        </pc:cxnChg>
        <pc:cxnChg chg="del">
          <ac:chgData name="Kenny" userId="193f64afb67cfd22" providerId="LiveId" clId="{C316CDE1-270E-4327-9247-7F68236628E2}" dt="2022-10-12T06:31:30.578" v="4117" actId="478"/>
          <ac:cxnSpMkLst>
            <pc:docMk/>
            <pc:sldMk cId="658448129" sldId="457"/>
            <ac:cxnSpMk id="29" creationId="{12D73C40-A145-2BF7-6FA2-E8EBB2279EEA}"/>
          </ac:cxnSpMkLst>
        </pc:cxnChg>
        <pc:cxnChg chg="del">
          <ac:chgData name="Kenny" userId="193f64afb67cfd22" providerId="LiveId" clId="{C316CDE1-270E-4327-9247-7F68236628E2}" dt="2022-10-12T06:31:30.578" v="4117" actId="478"/>
          <ac:cxnSpMkLst>
            <pc:docMk/>
            <pc:sldMk cId="658448129" sldId="457"/>
            <ac:cxnSpMk id="30" creationId="{C521FE00-782B-56C9-E179-F14F7670BD7C}"/>
          </ac:cxnSpMkLst>
        </pc:cxnChg>
      </pc:sldChg>
      <pc:sldChg chg="addSp modSp new mod modNotesTx">
        <pc:chgData name="Kenny" userId="193f64afb67cfd22" providerId="LiveId" clId="{C316CDE1-270E-4327-9247-7F68236628E2}" dt="2022-10-12T06:40:01.350" v="4348"/>
        <pc:sldMkLst>
          <pc:docMk/>
          <pc:sldMk cId="1145454493" sldId="458"/>
        </pc:sldMkLst>
        <pc:spChg chg="add mod">
          <ac:chgData name="Kenny" userId="193f64afb67cfd22" providerId="LiveId" clId="{C316CDE1-270E-4327-9247-7F68236628E2}" dt="2022-10-12T06:37:57.943" v="4323" actId="1076"/>
          <ac:spMkLst>
            <pc:docMk/>
            <pc:sldMk cId="1145454493" sldId="458"/>
            <ac:spMk id="3" creationId="{BC0DC49D-892A-92A1-542D-02EC71290417}"/>
          </ac:spMkLst>
        </pc:spChg>
        <pc:spChg chg="add mod">
          <ac:chgData name="Kenny" userId="193f64afb67cfd22" providerId="LiveId" clId="{C316CDE1-270E-4327-9247-7F68236628E2}" dt="2022-10-12T06:39:37.066" v="4343" actId="1036"/>
          <ac:spMkLst>
            <pc:docMk/>
            <pc:sldMk cId="1145454493" sldId="458"/>
            <ac:spMk id="6" creationId="{41EDB8A5-53F7-380A-B668-02E812FC6CA7}"/>
          </ac:spMkLst>
        </pc:spChg>
        <pc:picChg chg="add mod modCrop">
          <ac:chgData name="Kenny" userId="193f64afb67cfd22" providerId="LiveId" clId="{C316CDE1-270E-4327-9247-7F68236628E2}" dt="2022-10-12T06:39:22.957" v="4338" actId="1076"/>
          <ac:picMkLst>
            <pc:docMk/>
            <pc:sldMk cId="1145454493" sldId="458"/>
            <ac:picMk id="5" creationId="{BCCC935D-B89B-98FC-BD8E-625EACA95D31}"/>
          </ac:picMkLst>
        </pc:picChg>
        <pc:picChg chg="add mod">
          <ac:chgData name="Kenny" userId="193f64afb67cfd22" providerId="LiveId" clId="{C316CDE1-270E-4327-9247-7F68236628E2}" dt="2022-10-12T06:39:28.276" v="4340" actId="108"/>
          <ac:picMkLst>
            <pc:docMk/>
            <pc:sldMk cId="1145454493" sldId="458"/>
            <ac:picMk id="8" creationId="{21A575D8-292D-616F-060B-3B12814D15F6}"/>
          </ac:picMkLst>
        </pc:picChg>
        <pc:cxnChg chg="add mod">
          <ac:chgData name="Kenny" userId="193f64afb67cfd22" providerId="LiveId" clId="{C316CDE1-270E-4327-9247-7F68236628E2}" dt="2022-10-12T06:40:01.350" v="4348"/>
          <ac:cxnSpMkLst>
            <pc:docMk/>
            <pc:sldMk cId="1145454493" sldId="458"/>
            <ac:cxnSpMk id="10" creationId="{D40D1056-E8B2-7CD4-6C6A-7C6949C566F8}"/>
          </ac:cxnSpMkLst>
        </pc:cxnChg>
      </pc:sldChg>
      <pc:sldChg chg="new del">
        <pc:chgData name="Kenny" userId="193f64afb67cfd22" providerId="LiveId" clId="{C316CDE1-270E-4327-9247-7F68236628E2}" dt="2022-10-12T06:36:23.860" v="4277" actId="680"/>
        <pc:sldMkLst>
          <pc:docMk/>
          <pc:sldMk cId="3890888661" sldId="458"/>
        </pc:sldMkLst>
      </pc:sldChg>
      <pc:sldChg chg="addSp modSp new mod">
        <pc:chgData name="Kenny" userId="193f64afb67cfd22" providerId="LiveId" clId="{C316CDE1-270E-4327-9247-7F68236628E2}" dt="2022-10-12T06:48:39.581" v="4363" actId="1440"/>
        <pc:sldMkLst>
          <pc:docMk/>
          <pc:sldMk cId="3539537586" sldId="459"/>
        </pc:sldMkLst>
        <pc:spChg chg="add mod">
          <ac:chgData name="Kenny" userId="193f64afb67cfd22" providerId="LiveId" clId="{C316CDE1-270E-4327-9247-7F68236628E2}" dt="2022-10-12T06:48:10.138" v="4355" actId="20577"/>
          <ac:spMkLst>
            <pc:docMk/>
            <pc:sldMk cId="3539537586" sldId="459"/>
            <ac:spMk id="4" creationId="{F80F7B26-5C04-7892-4238-4E6B97E29960}"/>
          </ac:spMkLst>
        </pc:spChg>
        <pc:spChg chg="add mod">
          <ac:chgData name="Kenny" userId="193f64afb67cfd22" providerId="LiveId" clId="{C316CDE1-270E-4327-9247-7F68236628E2}" dt="2022-10-12T06:48:33.353" v="4362" actId="1076"/>
          <ac:spMkLst>
            <pc:docMk/>
            <pc:sldMk cId="3539537586" sldId="459"/>
            <ac:spMk id="5" creationId="{DBF77FF6-0172-1EF1-F990-E046008944C5}"/>
          </ac:spMkLst>
        </pc:spChg>
        <pc:picChg chg="add mod">
          <ac:chgData name="Kenny" userId="193f64afb67cfd22" providerId="LiveId" clId="{C316CDE1-270E-4327-9247-7F68236628E2}" dt="2022-10-12T06:48:39.581" v="4363" actId="1440"/>
          <ac:picMkLst>
            <pc:docMk/>
            <pc:sldMk cId="3539537586" sldId="459"/>
            <ac:picMk id="3" creationId="{29FB85B0-D42A-6F51-7A9C-66E0AC4E867A}"/>
          </ac:picMkLst>
        </pc:picChg>
      </pc:sldChg>
      <pc:sldChg chg="addSp modSp new mod">
        <pc:chgData name="Kenny" userId="193f64afb67cfd22" providerId="LiveId" clId="{C316CDE1-270E-4327-9247-7F68236628E2}" dt="2022-10-12T06:55:55.485" v="4505" actId="1036"/>
        <pc:sldMkLst>
          <pc:docMk/>
          <pc:sldMk cId="1474046021" sldId="460"/>
        </pc:sldMkLst>
        <pc:spChg chg="add mod">
          <ac:chgData name="Kenny" userId="193f64afb67cfd22" providerId="LiveId" clId="{C316CDE1-270E-4327-9247-7F68236628E2}" dt="2022-10-12T06:49:08.634" v="4412"/>
          <ac:spMkLst>
            <pc:docMk/>
            <pc:sldMk cId="1474046021" sldId="460"/>
            <ac:spMk id="2" creationId="{AB6C2004-6070-3E34-C6E4-3BF9F153A8B4}"/>
          </ac:spMkLst>
        </pc:spChg>
        <pc:spChg chg="add mod">
          <ac:chgData name="Kenny" userId="193f64afb67cfd22" providerId="LiveId" clId="{C316CDE1-270E-4327-9247-7F68236628E2}" dt="2022-10-12T06:55:55.485" v="4505" actId="1036"/>
          <ac:spMkLst>
            <pc:docMk/>
            <pc:sldMk cId="1474046021" sldId="460"/>
            <ac:spMk id="5" creationId="{0C4C5B98-C8A5-4CFE-15F4-788630938296}"/>
          </ac:spMkLst>
        </pc:spChg>
        <pc:picChg chg="add mod">
          <ac:chgData name="Kenny" userId="193f64afb67cfd22" providerId="LiveId" clId="{C316CDE1-270E-4327-9247-7F68236628E2}" dt="2022-10-12T06:50:00.415" v="4415" actId="108"/>
          <ac:picMkLst>
            <pc:docMk/>
            <pc:sldMk cId="1474046021" sldId="460"/>
            <ac:picMk id="4" creationId="{2A5A4D3A-7867-AED0-B22F-36F464F178B9}"/>
          </ac:picMkLst>
        </pc:picChg>
      </pc:sldChg>
      <pc:sldChg chg="addSp modSp new mod">
        <pc:chgData name="Kenny" userId="193f64afb67cfd22" providerId="LiveId" clId="{C316CDE1-270E-4327-9247-7F68236628E2}" dt="2022-10-12T06:55:36.052" v="4499" actId="1076"/>
        <pc:sldMkLst>
          <pc:docMk/>
          <pc:sldMk cId="1899728704" sldId="461"/>
        </pc:sldMkLst>
        <pc:spChg chg="add mod">
          <ac:chgData name="Kenny" userId="193f64afb67cfd22" providerId="LiveId" clId="{C316CDE1-270E-4327-9247-7F68236628E2}" dt="2022-10-12T06:54:40.020" v="4484" actId="14100"/>
          <ac:spMkLst>
            <pc:docMk/>
            <pc:sldMk cId="1899728704" sldId="461"/>
            <ac:spMk id="8" creationId="{18EE494C-3FC1-7F03-52EB-1EA609C31A9A}"/>
          </ac:spMkLst>
        </pc:spChg>
        <pc:picChg chg="add mod">
          <ac:chgData name="Kenny" userId="193f64afb67cfd22" providerId="LiveId" clId="{C316CDE1-270E-4327-9247-7F68236628E2}" dt="2022-10-12T06:54:45.287" v="4485" actId="1076"/>
          <ac:picMkLst>
            <pc:docMk/>
            <pc:sldMk cId="1899728704" sldId="461"/>
            <ac:picMk id="3" creationId="{4CE92C89-69C4-BE60-F153-04ABBB6B5E6A}"/>
          </ac:picMkLst>
        </pc:picChg>
        <pc:picChg chg="add mod modCrop">
          <ac:chgData name="Kenny" userId="193f64afb67cfd22" providerId="LiveId" clId="{C316CDE1-270E-4327-9247-7F68236628E2}" dt="2022-10-12T06:54:50.802" v="4487" actId="1076"/>
          <ac:picMkLst>
            <pc:docMk/>
            <pc:sldMk cId="1899728704" sldId="461"/>
            <ac:picMk id="5" creationId="{890B8345-ED1F-661A-BAD8-443F7CE2050A}"/>
          </ac:picMkLst>
        </pc:picChg>
        <pc:picChg chg="add mod">
          <ac:chgData name="Kenny" userId="193f64afb67cfd22" providerId="LiveId" clId="{C316CDE1-270E-4327-9247-7F68236628E2}" dt="2022-10-12T06:55:36.052" v="4499" actId="1076"/>
          <ac:picMkLst>
            <pc:docMk/>
            <pc:sldMk cId="1899728704" sldId="461"/>
            <ac:picMk id="7" creationId="{2A8EA6A4-D669-FF44-729D-B4A2228DD871}"/>
          </ac:picMkLst>
        </pc:picChg>
        <pc:cxnChg chg="add mod">
          <ac:chgData name="Kenny" userId="193f64afb67cfd22" providerId="LiveId" clId="{C316CDE1-270E-4327-9247-7F68236628E2}" dt="2022-10-12T06:55:00.639" v="4490" actId="1582"/>
          <ac:cxnSpMkLst>
            <pc:docMk/>
            <pc:sldMk cId="1899728704" sldId="461"/>
            <ac:cxnSpMk id="10" creationId="{3FDB6C4D-7E3D-96C3-8DB2-FDC10E0A40E6}"/>
          </ac:cxnSpMkLst>
        </pc:cxnChg>
        <pc:cxnChg chg="add mod">
          <ac:chgData name="Kenny" userId="193f64afb67cfd22" providerId="LiveId" clId="{C316CDE1-270E-4327-9247-7F68236628E2}" dt="2022-10-12T06:55:33.408" v="4498" actId="1582"/>
          <ac:cxnSpMkLst>
            <pc:docMk/>
            <pc:sldMk cId="1899728704" sldId="461"/>
            <ac:cxnSpMk id="12" creationId="{8A2BEA40-4861-F7B6-AE1D-D2714ED420B8}"/>
          </ac:cxnSpMkLst>
        </pc:cxnChg>
      </pc:sldChg>
      <pc:sldChg chg="delSp modSp add mod">
        <pc:chgData name="Kenny" userId="193f64afb67cfd22" providerId="LiveId" clId="{C316CDE1-270E-4327-9247-7F68236628E2}" dt="2022-10-17T07:00:05.134" v="6225" actId="478"/>
        <pc:sldMkLst>
          <pc:docMk/>
          <pc:sldMk cId="328653197" sldId="462"/>
        </pc:sldMkLst>
        <pc:spChg chg="mod">
          <ac:chgData name="Kenny" userId="193f64afb67cfd22" providerId="LiveId" clId="{C316CDE1-270E-4327-9247-7F68236628E2}" dt="2022-10-12T06:57:35.180" v="4511" actId="20577"/>
          <ac:spMkLst>
            <pc:docMk/>
            <pc:sldMk cId="328653197" sldId="462"/>
            <ac:spMk id="2" creationId="{00000000-0000-0000-0000-000000000000}"/>
          </ac:spMkLst>
        </pc:spChg>
        <pc:spChg chg="mod">
          <ac:chgData name="Kenny" userId="193f64afb67cfd22" providerId="LiveId" clId="{C316CDE1-270E-4327-9247-7F68236628E2}" dt="2022-10-12T06:58:05.926" v="4515" actId="20577"/>
          <ac:spMkLst>
            <pc:docMk/>
            <pc:sldMk cId="328653197" sldId="462"/>
            <ac:spMk id="3" creationId="{00000000-0000-0000-0000-000000000000}"/>
          </ac:spMkLst>
        </pc:spChg>
        <pc:spChg chg="mod">
          <ac:chgData name="Kenny" userId="193f64afb67cfd22" providerId="LiveId" clId="{C316CDE1-270E-4327-9247-7F68236628E2}" dt="2022-10-12T06:58:33.321" v="4528" actId="20577"/>
          <ac:spMkLst>
            <pc:docMk/>
            <pc:sldMk cId="328653197" sldId="462"/>
            <ac:spMk id="4" creationId="{00000000-0000-0000-0000-000000000000}"/>
          </ac:spMkLst>
        </pc:spChg>
        <pc:picChg chg="del">
          <ac:chgData name="Kenny" userId="193f64afb67cfd22" providerId="LiveId" clId="{C316CDE1-270E-4327-9247-7F68236628E2}" dt="2022-10-17T07:00:05.134" v="6225" actId="478"/>
          <ac:picMkLst>
            <pc:docMk/>
            <pc:sldMk cId="328653197" sldId="462"/>
            <ac:picMk id="11" creationId="{E41B28CF-865F-4E0F-AD97-CEA15B61D0F3}"/>
          </ac:picMkLst>
        </pc:picChg>
      </pc:sldChg>
      <pc:sldChg chg="new del">
        <pc:chgData name="Kenny" userId="193f64afb67cfd22" providerId="LiveId" clId="{C316CDE1-270E-4327-9247-7F68236628E2}" dt="2022-10-12T06:57:26.680" v="4507" actId="47"/>
        <pc:sldMkLst>
          <pc:docMk/>
          <pc:sldMk cId="3650668501" sldId="462"/>
        </pc:sldMkLst>
      </pc:sldChg>
      <pc:sldChg chg="addSp delSp modSp new mod modNotesTx">
        <pc:chgData name="Kenny" userId="193f64afb67cfd22" providerId="LiveId" clId="{C316CDE1-270E-4327-9247-7F68236628E2}" dt="2022-10-12T07:16:37.394" v="4686" actId="122"/>
        <pc:sldMkLst>
          <pc:docMk/>
          <pc:sldMk cId="3158676224" sldId="463"/>
        </pc:sldMkLst>
        <pc:spChg chg="add mod">
          <ac:chgData name="Kenny" userId="193f64afb67cfd22" providerId="LiveId" clId="{C316CDE1-270E-4327-9247-7F68236628E2}" dt="2022-10-12T07:02:07.631" v="4540" actId="1076"/>
          <ac:spMkLst>
            <pc:docMk/>
            <pc:sldMk cId="3158676224" sldId="463"/>
            <ac:spMk id="3" creationId="{AED739ED-0E1C-8E54-CD02-459617040DE2}"/>
          </ac:spMkLst>
        </pc:spChg>
        <pc:spChg chg="add del">
          <ac:chgData name="Kenny" userId="193f64afb67cfd22" providerId="LiveId" clId="{C316CDE1-270E-4327-9247-7F68236628E2}" dt="2022-10-12T07:01:08.449" v="4533" actId="478"/>
          <ac:spMkLst>
            <pc:docMk/>
            <pc:sldMk cId="3158676224" sldId="463"/>
            <ac:spMk id="4" creationId="{2F5B5410-9154-A7EA-478A-6A4F0D120E68}"/>
          </ac:spMkLst>
        </pc:spChg>
        <pc:spChg chg="add mod">
          <ac:chgData name="Kenny" userId="193f64afb67cfd22" providerId="LiveId" clId="{C316CDE1-270E-4327-9247-7F68236628E2}" dt="2022-10-12T07:03:08.841" v="4587" actId="404"/>
          <ac:spMkLst>
            <pc:docMk/>
            <pc:sldMk cId="3158676224" sldId="463"/>
            <ac:spMk id="8" creationId="{A1BB345C-250C-700D-ABB3-0487F405D2A4}"/>
          </ac:spMkLst>
        </pc:spChg>
        <pc:spChg chg="add del mod">
          <ac:chgData name="Kenny" userId="193f64afb67cfd22" providerId="LiveId" clId="{C316CDE1-270E-4327-9247-7F68236628E2}" dt="2022-10-12T07:14:33.729" v="4603" actId="478"/>
          <ac:spMkLst>
            <pc:docMk/>
            <pc:sldMk cId="3158676224" sldId="463"/>
            <ac:spMk id="11" creationId="{CE060C47-366A-3137-8F74-D51E981C8E32}"/>
          </ac:spMkLst>
        </pc:spChg>
        <pc:spChg chg="add del mod">
          <ac:chgData name="Kenny" userId="193f64afb67cfd22" providerId="LiveId" clId="{C316CDE1-270E-4327-9247-7F68236628E2}" dt="2022-10-12T07:14:32.943" v="4602"/>
          <ac:spMkLst>
            <pc:docMk/>
            <pc:sldMk cId="3158676224" sldId="463"/>
            <ac:spMk id="12" creationId="{B89B204C-EC30-979B-3900-6630CA4D06EA}"/>
          </ac:spMkLst>
        </pc:spChg>
        <pc:spChg chg="add mod">
          <ac:chgData name="Kenny" userId="193f64afb67cfd22" providerId="LiveId" clId="{C316CDE1-270E-4327-9247-7F68236628E2}" dt="2022-10-12T07:15:14.560" v="4640" actId="207"/>
          <ac:spMkLst>
            <pc:docMk/>
            <pc:sldMk cId="3158676224" sldId="463"/>
            <ac:spMk id="13" creationId="{681D18F1-0586-8754-6DBD-6CF054C132BA}"/>
          </ac:spMkLst>
        </pc:spChg>
        <pc:spChg chg="add mod">
          <ac:chgData name="Kenny" userId="193f64afb67cfd22" providerId="LiveId" clId="{C316CDE1-270E-4327-9247-7F68236628E2}" dt="2022-10-12T07:16:11.376" v="4677" actId="14100"/>
          <ac:spMkLst>
            <pc:docMk/>
            <pc:sldMk cId="3158676224" sldId="463"/>
            <ac:spMk id="18" creationId="{2D2538C5-A929-3041-B6E2-E6F39469829C}"/>
          </ac:spMkLst>
        </pc:spChg>
        <pc:spChg chg="add mod">
          <ac:chgData name="Kenny" userId="193f64afb67cfd22" providerId="LiveId" clId="{C316CDE1-270E-4327-9247-7F68236628E2}" dt="2022-10-12T07:16:20.811" v="4681"/>
          <ac:spMkLst>
            <pc:docMk/>
            <pc:sldMk cId="3158676224" sldId="463"/>
            <ac:spMk id="19" creationId="{2D4CB08D-2AAD-DA7A-83BF-40AF8F335BE5}"/>
          </ac:spMkLst>
        </pc:spChg>
        <pc:spChg chg="add mod">
          <ac:chgData name="Kenny" userId="193f64afb67cfd22" providerId="LiveId" clId="{C316CDE1-270E-4327-9247-7F68236628E2}" dt="2022-10-12T07:16:37.394" v="4686" actId="122"/>
          <ac:spMkLst>
            <pc:docMk/>
            <pc:sldMk cId="3158676224" sldId="463"/>
            <ac:spMk id="21" creationId="{6E451690-A7EF-3F6C-0CDF-4B5A437E9BE6}"/>
          </ac:spMkLst>
        </pc:spChg>
        <pc:picChg chg="add del mod">
          <ac:chgData name="Kenny" userId="193f64afb67cfd22" providerId="LiveId" clId="{C316CDE1-270E-4327-9247-7F68236628E2}" dt="2022-10-12T07:01:54.516" v="4536" actId="478"/>
          <ac:picMkLst>
            <pc:docMk/>
            <pc:sldMk cId="3158676224" sldId="463"/>
            <ac:picMk id="6" creationId="{06ABCEE4-0A5D-29D2-4A1D-796BBB91D264}"/>
          </ac:picMkLst>
        </pc:picChg>
        <pc:picChg chg="add del mod">
          <ac:chgData name="Kenny" userId="193f64afb67cfd22" providerId="LiveId" clId="{C316CDE1-270E-4327-9247-7F68236628E2}" dt="2022-10-12T07:14:45.257" v="4605" actId="14100"/>
          <ac:picMkLst>
            <pc:docMk/>
            <pc:sldMk cId="3158676224" sldId="463"/>
            <ac:picMk id="10" creationId="{A8C459F9-7FA6-8E8B-8BF1-5E4B92EA9F08}"/>
          </ac:picMkLst>
        </pc:picChg>
        <pc:picChg chg="add mod">
          <ac:chgData name="Kenny" userId="193f64afb67cfd22" providerId="LiveId" clId="{C316CDE1-270E-4327-9247-7F68236628E2}" dt="2022-10-12T07:02:03.329" v="4539" actId="1076"/>
          <ac:picMkLst>
            <pc:docMk/>
            <pc:sldMk cId="3158676224" sldId="463"/>
            <ac:picMk id="1028" creationId="{889BA519-F47B-42F2-BBA7-7AE14D3BB94B}"/>
          </ac:picMkLst>
        </pc:picChg>
        <pc:cxnChg chg="add mod">
          <ac:chgData name="Kenny" userId="193f64afb67cfd22" providerId="LiveId" clId="{C316CDE1-270E-4327-9247-7F68236628E2}" dt="2022-10-12T07:15:35.480" v="4643" actId="1582"/>
          <ac:cxnSpMkLst>
            <pc:docMk/>
            <pc:sldMk cId="3158676224" sldId="463"/>
            <ac:cxnSpMk id="15" creationId="{7C9B636B-A26D-ABE3-DA6B-73592F2800B4}"/>
          </ac:cxnSpMkLst>
        </pc:cxnChg>
        <pc:cxnChg chg="add mod">
          <ac:chgData name="Kenny" userId="193f64afb67cfd22" providerId="LiveId" clId="{C316CDE1-270E-4327-9247-7F68236628E2}" dt="2022-10-12T07:15:41.807" v="4645" actId="1076"/>
          <ac:cxnSpMkLst>
            <pc:docMk/>
            <pc:sldMk cId="3158676224" sldId="463"/>
            <ac:cxnSpMk id="16" creationId="{4F65B98F-D415-3600-E01A-A95AC5F8CC6A}"/>
          </ac:cxnSpMkLst>
        </pc:cxnChg>
      </pc:sldChg>
      <pc:sldChg chg="addSp delSp modSp new mod modNotesTx">
        <pc:chgData name="Kenny" userId="193f64afb67cfd22" providerId="LiveId" clId="{C316CDE1-270E-4327-9247-7F68236628E2}" dt="2022-10-12T08:52:00.613" v="4864" actId="207"/>
        <pc:sldMkLst>
          <pc:docMk/>
          <pc:sldMk cId="939118163" sldId="464"/>
        </pc:sldMkLst>
        <pc:spChg chg="add mod">
          <ac:chgData name="Kenny" userId="193f64afb67cfd22" providerId="LiveId" clId="{C316CDE1-270E-4327-9247-7F68236628E2}" dt="2022-10-12T08:52:00.613" v="4864" actId="207"/>
          <ac:spMkLst>
            <pc:docMk/>
            <pc:sldMk cId="939118163" sldId="464"/>
            <ac:spMk id="9" creationId="{03FDD12E-F847-FF33-BE19-DA0039AE3C83}"/>
          </ac:spMkLst>
        </pc:spChg>
        <pc:spChg chg="add mod">
          <ac:chgData name="Kenny" userId="193f64afb67cfd22" providerId="LiveId" clId="{C316CDE1-270E-4327-9247-7F68236628E2}" dt="2022-10-12T08:52:00.613" v="4864" actId="207"/>
          <ac:spMkLst>
            <pc:docMk/>
            <pc:sldMk cId="939118163" sldId="464"/>
            <ac:spMk id="11" creationId="{3D9F6F54-0617-EB67-58E1-4E8D9439BFB3}"/>
          </ac:spMkLst>
        </pc:spChg>
        <pc:picChg chg="add del mod">
          <ac:chgData name="Kenny" userId="193f64afb67cfd22" providerId="LiveId" clId="{C316CDE1-270E-4327-9247-7F68236628E2}" dt="2022-10-12T08:48:58.787" v="4698" actId="478"/>
          <ac:picMkLst>
            <pc:docMk/>
            <pc:sldMk cId="939118163" sldId="464"/>
            <ac:picMk id="3" creationId="{8D796184-35D3-06B3-5B4E-CC79557DC403}"/>
          </ac:picMkLst>
        </pc:picChg>
        <pc:picChg chg="add mod">
          <ac:chgData name="Kenny" userId="193f64afb67cfd22" providerId="LiveId" clId="{C316CDE1-270E-4327-9247-7F68236628E2}" dt="2022-10-12T08:50:04.201" v="4703" actId="1076"/>
          <ac:picMkLst>
            <pc:docMk/>
            <pc:sldMk cId="939118163" sldId="464"/>
            <ac:picMk id="5" creationId="{33879C01-D7BD-F898-CF08-160D1D33DD67}"/>
          </ac:picMkLst>
        </pc:picChg>
        <pc:picChg chg="add mod">
          <ac:chgData name="Kenny" userId="193f64afb67cfd22" providerId="LiveId" clId="{C316CDE1-270E-4327-9247-7F68236628E2}" dt="2022-10-12T08:50:07.491" v="4704" actId="108"/>
          <ac:picMkLst>
            <pc:docMk/>
            <pc:sldMk cId="939118163" sldId="464"/>
            <ac:picMk id="7" creationId="{B9478A7E-8389-1107-4065-911857B26A7D}"/>
          </ac:picMkLst>
        </pc:picChg>
      </pc:sldChg>
      <pc:sldChg chg="addSp modSp new mod modNotesTx">
        <pc:chgData name="Kenny" userId="193f64afb67cfd22" providerId="LiveId" clId="{C316CDE1-270E-4327-9247-7F68236628E2}" dt="2022-10-12T11:09:22.641" v="5297" actId="1076"/>
        <pc:sldMkLst>
          <pc:docMk/>
          <pc:sldMk cId="37738913" sldId="465"/>
        </pc:sldMkLst>
        <pc:spChg chg="add mod">
          <ac:chgData name="Kenny" userId="193f64afb67cfd22" providerId="LiveId" clId="{C316CDE1-270E-4327-9247-7F68236628E2}" dt="2022-10-12T10:44:45.696" v="4887" actId="1035"/>
          <ac:spMkLst>
            <pc:docMk/>
            <pc:sldMk cId="37738913" sldId="465"/>
            <ac:spMk id="10" creationId="{E91B0D12-07FC-4283-180A-78A87CB4FE33}"/>
          </ac:spMkLst>
        </pc:spChg>
        <pc:spChg chg="add mod">
          <ac:chgData name="Kenny" userId="193f64afb67cfd22" providerId="LiveId" clId="{C316CDE1-270E-4327-9247-7F68236628E2}" dt="2022-10-12T10:44:54.153" v="4892" actId="1036"/>
          <ac:spMkLst>
            <pc:docMk/>
            <pc:sldMk cId="37738913" sldId="465"/>
            <ac:spMk id="11" creationId="{A7C82807-CC9F-3EC5-3798-6B775EBB37DA}"/>
          </ac:spMkLst>
        </pc:spChg>
        <pc:spChg chg="add mod">
          <ac:chgData name="Kenny" userId="193f64afb67cfd22" providerId="LiveId" clId="{C316CDE1-270E-4327-9247-7F68236628E2}" dt="2022-10-12T10:45:05.630" v="4896" actId="14100"/>
          <ac:spMkLst>
            <pc:docMk/>
            <pc:sldMk cId="37738913" sldId="465"/>
            <ac:spMk id="12" creationId="{47A2BDF9-BFD7-B00D-31AE-BDDF4DB15C92}"/>
          </ac:spMkLst>
        </pc:spChg>
        <pc:spChg chg="add mod">
          <ac:chgData name="Kenny" userId="193f64afb67cfd22" providerId="LiveId" clId="{C316CDE1-270E-4327-9247-7F68236628E2}" dt="2022-10-12T10:56:05.870" v="5077"/>
          <ac:spMkLst>
            <pc:docMk/>
            <pc:sldMk cId="37738913" sldId="465"/>
            <ac:spMk id="14" creationId="{02BD6AC8-2304-4F51-EAF5-30CF020633BD}"/>
          </ac:spMkLst>
        </pc:spChg>
        <pc:spChg chg="add mod">
          <ac:chgData name="Kenny" userId="193f64afb67cfd22" providerId="LiveId" clId="{C316CDE1-270E-4327-9247-7F68236628E2}" dt="2022-10-12T10:57:30.355" v="5098"/>
          <ac:spMkLst>
            <pc:docMk/>
            <pc:sldMk cId="37738913" sldId="465"/>
            <ac:spMk id="16" creationId="{B69CD1E5-2DC4-7737-0720-1E86EB6686B4}"/>
          </ac:spMkLst>
        </pc:spChg>
        <pc:spChg chg="add mod">
          <ac:chgData name="Kenny" userId="193f64afb67cfd22" providerId="LiveId" clId="{C316CDE1-270E-4327-9247-7F68236628E2}" dt="2022-10-12T11:08:51.393" v="5265" actId="1038"/>
          <ac:spMkLst>
            <pc:docMk/>
            <pc:sldMk cId="37738913" sldId="465"/>
            <ac:spMk id="17" creationId="{75C64F77-8894-2843-582D-0B331B295CE8}"/>
          </ac:spMkLst>
        </pc:spChg>
        <pc:spChg chg="add mod">
          <ac:chgData name="Kenny" userId="193f64afb67cfd22" providerId="LiveId" clId="{C316CDE1-270E-4327-9247-7F68236628E2}" dt="2022-10-12T11:08:58.381" v="5271" actId="1035"/>
          <ac:spMkLst>
            <pc:docMk/>
            <pc:sldMk cId="37738913" sldId="465"/>
            <ac:spMk id="18" creationId="{23906461-95B2-6290-5A6C-E84DF94D8A4E}"/>
          </ac:spMkLst>
        </pc:spChg>
        <pc:spChg chg="add mod">
          <ac:chgData name="Kenny" userId="193f64afb67cfd22" providerId="LiveId" clId="{C316CDE1-270E-4327-9247-7F68236628E2}" dt="2022-10-12T11:09:22.641" v="5297" actId="1076"/>
          <ac:spMkLst>
            <pc:docMk/>
            <pc:sldMk cId="37738913" sldId="465"/>
            <ac:spMk id="20" creationId="{4E888289-3E7F-3635-2951-33075029F3E1}"/>
          </ac:spMkLst>
        </pc:spChg>
        <pc:picChg chg="add mod">
          <ac:chgData name="Kenny" userId="193f64afb67cfd22" providerId="LiveId" clId="{C316CDE1-270E-4327-9247-7F68236628E2}" dt="2022-10-12T10:44:26.739" v="4882" actId="1076"/>
          <ac:picMkLst>
            <pc:docMk/>
            <pc:sldMk cId="37738913" sldId="465"/>
            <ac:picMk id="3" creationId="{4E1B4E9D-CACF-05BC-7166-E4BB00E558B8}"/>
          </ac:picMkLst>
        </pc:picChg>
        <pc:picChg chg="add mod">
          <ac:chgData name="Kenny" userId="193f64afb67cfd22" providerId="LiveId" clId="{C316CDE1-270E-4327-9247-7F68236628E2}" dt="2022-10-12T10:44:24.515" v="4881" actId="1076"/>
          <ac:picMkLst>
            <pc:docMk/>
            <pc:sldMk cId="37738913" sldId="465"/>
            <ac:picMk id="5" creationId="{5B0F47B9-465C-5809-899E-3435EF38D95D}"/>
          </ac:picMkLst>
        </pc:picChg>
        <pc:picChg chg="add mod">
          <ac:chgData name="Kenny" userId="193f64afb67cfd22" providerId="LiveId" clId="{C316CDE1-270E-4327-9247-7F68236628E2}" dt="2022-10-12T10:44:17.048" v="4879" actId="108"/>
          <ac:picMkLst>
            <pc:docMk/>
            <pc:sldMk cId="37738913" sldId="465"/>
            <ac:picMk id="7" creationId="{C999ABE9-9D67-B08F-DAB9-65BEEE93901F}"/>
          </ac:picMkLst>
        </pc:picChg>
        <pc:picChg chg="add mod">
          <ac:chgData name="Kenny" userId="193f64afb67cfd22" providerId="LiveId" clId="{C316CDE1-270E-4327-9247-7F68236628E2}" dt="2022-10-12T10:44:30.415" v="4883" actId="1076"/>
          <ac:picMkLst>
            <pc:docMk/>
            <pc:sldMk cId="37738913" sldId="465"/>
            <ac:picMk id="9" creationId="{9C3E11EA-4500-EE12-93FD-102538251250}"/>
          </ac:picMkLst>
        </pc:picChg>
      </pc:sldChg>
      <pc:sldChg chg="addSp modSp new mod">
        <pc:chgData name="Kenny" userId="193f64afb67cfd22" providerId="LiveId" clId="{C316CDE1-270E-4327-9247-7F68236628E2}" dt="2022-10-12T11:02:32.300" v="5186"/>
        <pc:sldMkLst>
          <pc:docMk/>
          <pc:sldMk cId="1613650775" sldId="466"/>
        </pc:sldMkLst>
        <pc:spChg chg="add mod">
          <ac:chgData name="Kenny" userId="193f64afb67cfd22" providerId="LiveId" clId="{C316CDE1-270E-4327-9247-7F68236628E2}" dt="2022-10-12T11:02:32.300" v="5186"/>
          <ac:spMkLst>
            <pc:docMk/>
            <pc:sldMk cId="1613650775" sldId="466"/>
            <ac:spMk id="8" creationId="{3531E75E-648E-A90F-5729-BE282B054C53}"/>
          </ac:spMkLst>
        </pc:spChg>
        <pc:spChg chg="add mod">
          <ac:chgData name="Kenny" userId="193f64afb67cfd22" providerId="LiveId" clId="{C316CDE1-270E-4327-9247-7F68236628E2}" dt="2022-10-12T11:01:46.640" v="5151" actId="1076"/>
          <ac:spMkLst>
            <pc:docMk/>
            <pc:sldMk cId="1613650775" sldId="466"/>
            <ac:spMk id="9" creationId="{F8D6F481-056A-311F-2171-308437EB1CE8}"/>
          </ac:spMkLst>
        </pc:spChg>
        <pc:spChg chg="add mod">
          <ac:chgData name="Kenny" userId="193f64afb67cfd22" providerId="LiveId" clId="{C316CDE1-270E-4327-9247-7F68236628E2}" dt="2022-10-12T11:01:46.640" v="5151" actId="1076"/>
          <ac:spMkLst>
            <pc:docMk/>
            <pc:sldMk cId="1613650775" sldId="466"/>
            <ac:spMk id="10" creationId="{7FD5DE36-2330-682D-EB2C-0357FB98A1B7}"/>
          </ac:spMkLst>
        </pc:spChg>
        <pc:picChg chg="add mod">
          <ac:chgData name="Kenny" userId="193f64afb67cfd22" providerId="LiveId" clId="{C316CDE1-270E-4327-9247-7F68236628E2}" dt="2022-10-12T11:01:46.640" v="5151" actId="1076"/>
          <ac:picMkLst>
            <pc:docMk/>
            <pc:sldMk cId="1613650775" sldId="466"/>
            <ac:picMk id="3" creationId="{A7DFA7A9-4EF1-D756-036A-C12FC374DE27}"/>
          </ac:picMkLst>
        </pc:picChg>
        <pc:picChg chg="add mod modCrop">
          <ac:chgData name="Kenny" userId="193f64afb67cfd22" providerId="LiveId" clId="{C316CDE1-270E-4327-9247-7F68236628E2}" dt="2022-10-12T11:01:46.640" v="5151" actId="1076"/>
          <ac:picMkLst>
            <pc:docMk/>
            <pc:sldMk cId="1613650775" sldId="466"/>
            <ac:picMk id="5" creationId="{CFB15077-E026-21BF-4CBA-9ED4FC2E2AC0}"/>
          </ac:picMkLst>
        </pc:picChg>
        <pc:picChg chg="add mod">
          <ac:chgData name="Kenny" userId="193f64afb67cfd22" providerId="LiveId" clId="{C316CDE1-270E-4327-9247-7F68236628E2}" dt="2022-10-12T11:01:46.640" v="5151" actId="1076"/>
          <ac:picMkLst>
            <pc:docMk/>
            <pc:sldMk cId="1613650775" sldId="466"/>
            <ac:picMk id="7" creationId="{D40B53BE-DEA3-BB68-4ED7-CF4B81FED5A6}"/>
          </ac:picMkLst>
        </pc:picChg>
      </pc:sldChg>
      <pc:sldChg chg="addSp modSp new mod">
        <pc:chgData name="Kenny" userId="193f64afb67cfd22" providerId="LiveId" clId="{C316CDE1-270E-4327-9247-7F68236628E2}" dt="2022-10-12T11:05:11.765" v="5224" actId="732"/>
        <pc:sldMkLst>
          <pc:docMk/>
          <pc:sldMk cId="4093936339" sldId="467"/>
        </pc:sldMkLst>
        <pc:spChg chg="add mod">
          <ac:chgData name="Kenny" userId="193f64afb67cfd22" providerId="LiveId" clId="{C316CDE1-270E-4327-9247-7F68236628E2}" dt="2022-10-12T11:02:58.300" v="5199"/>
          <ac:spMkLst>
            <pc:docMk/>
            <pc:sldMk cId="4093936339" sldId="467"/>
            <ac:spMk id="2" creationId="{A4DA6A03-875A-C1F4-2C71-E59227C2042E}"/>
          </ac:spMkLst>
        </pc:spChg>
        <pc:spChg chg="add mod">
          <ac:chgData name="Kenny" userId="193f64afb67cfd22" providerId="LiveId" clId="{C316CDE1-270E-4327-9247-7F68236628E2}" dt="2022-10-12T11:03:56.979" v="5204" actId="14100"/>
          <ac:spMkLst>
            <pc:docMk/>
            <pc:sldMk cId="4093936339" sldId="467"/>
            <ac:spMk id="5" creationId="{DA9518E5-EB43-6244-A36A-9309D5AF9E66}"/>
          </ac:spMkLst>
        </pc:spChg>
        <pc:spChg chg="add mod">
          <ac:chgData name="Kenny" userId="193f64afb67cfd22" providerId="LiveId" clId="{C316CDE1-270E-4327-9247-7F68236628E2}" dt="2022-10-12T11:04:32.578" v="5213" actId="14100"/>
          <ac:spMkLst>
            <pc:docMk/>
            <pc:sldMk cId="4093936339" sldId="467"/>
            <ac:spMk id="8" creationId="{404D63B4-8A9B-36CB-FBC3-C82B69D9F0D3}"/>
          </ac:spMkLst>
        </pc:spChg>
        <pc:picChg chg="add mod">
          <ac:chgData name="Kenny" userId="193f64afb67cfd22" providerId="LiveId" clId="{C316CDE1-270E-4327-9247-7F68236628E2}" dt="2022-10-12T11:04:57.511" v="5218" actId="1440"/>
          <ac:picMkLst>
            <pc:docMk/>
            <pc:sldMk cId="4093936339" sldId="467"/>
            <ac:picMk id="4" creationId="{3F267FF0-4070-9603-9605-75B5A4968200}"/>
          </ac:picMkLst>
        </pc:picChg>
        <pc:picChg chg="add mod">
          <ac:chgData name="Kenny" userId="193f64afb67cfd22" providerId="LiveId" clId="{C316CDE1-270E-4327-9247-7F68236628E2}" dt="2022-10-12T11:05:00.373" v="5220" actId="1440"/>
          <ac:picMkLst>
            <pc:docMk/>
            <pc:sldMk cId="4093936339" sldId="467"/>
            <ac:picMk id="7" creationId="{14F9FAEE-67C1-92A0-8E58-11EB947B330A}"/>
          </ac:picMkLst>
        </pc:picChg>
        <pc:picChg chg="add mod modCrop">
          <ac:chgData name="Kenny" userId="193f64afb67cfd22" providerId="LiveId" clId="{C316CDE1-270E-4327-9247-7F68236628E2}" dt="2022-10-12T11:05:11.765" v="5224" actId="732"/>
          <ac:picMkLst>
            <pc:docMk/>
            <pc:sldMk cId="4093936339" sldId="467"/>
            <ac:picMk id="10" creationId="{0D0AA559-1DEC-A578-5B62-8303760E1613}"/>
          </ac:picMkLst>
        </pc:picChg>
      </pc:sldChg>
      <pc:sldChg chg="addSp modSp new mod">
        <pc:chgData name="Kenny" userId="193f64afb67cfd22" providerId="LiveId" clId="{C316CDE1-270E-4327-9247-7F68236628E2}" dt="2022-10-12T11:08:22.733" v="5258" actId="1582"/>
        <pc:sldMkLst>
          <pc:docMk/>
          <pc:sldMk cId="1662540839" sldId="468"/>
        </pc:sldMkLst>
        <pc:spChg chg="add mod">
          <ac:chgData name="Kenny" userId="193f64afb67cfd22" providerId="LiveId" clId="{C316CDE1-270E-4327-9247-7F68236628E2}" dt="2022-10-12T11:05:23.206" v="5232"/>
          <ac:spMkLst>
            <pc:docMk/>
            <pc:sldMk cId="1662540839" sldId="468"/>
            <ac:spMk id="2" creationId="{CCEE378A-0455-648A-FE7C-5341033D4EA5}"/>
          </ac:spMkLst>
        </pc:spChg>
        <pc:spChg chg="add mod">
          <ac:chgData name="Kenny" userId="193f64afb67cfd22" providerId="LiveId" clId="{C316CDE1-270E-4327-9247-7F68236628E2}" dt="2022-10-12T11:08:08.483" v="5254" actId="1076"/>
          <ac:spMkLst>
            <pc:docMk/>
            <pc:sldMk cId="1662540839" sldId="468"/>
            <ac:spMk id="5" creationId="{ED6AEE55-2809-FBF6-76BB-E26A94819BCF}"/>
          </ac:spMkLst>
        </pc:spChg>
        <pc:picChg chg="add mod">
          <ac:chgData name="Kenny" userId="193f64afb67cfd22" providerId="LiveId" clId="{C316CDE1-270E-4327-9247-7F68236628E2}" dt="2022-10-12T11:08:08.483" v="5254" actId="1076"/>
          <ac:picMkLst>
            <pc:docMk/>
            <pc:sldMk cId="1662540839" sldId="468"/>
            <ac:picMk id="4" creationId="{CC5EB21C-A09B-5621-CBD7-0E0446079BE4}"/>
          </ac:picMkLst>
        </pc:picChg>
        <pc:picChg chg="add mod">
          <ac:chgData name="Kenny" userId="193f64afb67cfd22" providerId="LiveId" clId="{C316CDE1-270E-4327-9247-7F68236628E2}" dt="2022-10-12T11:08:08.483" v="5254" actId="1076"/>
          <ac:picMkLst>
            <pc:docMk/>
            <pc:sldMk cId="1662540839" sldId="468"/>
            <ac:picMk id="7" creationId="{E7C03DEF-0C40-5351-34EF-7B70DD16678E}"/>
          </ac:picMkLst>
        </pc:picChg>
        <pc:picChg chg="add mod">
          <ac:chgData name="Kenny" userId="193f64afb67cfd22" providerId="LiveId" clId="{C316CDE1-270E-4327-9247-7F68236628E2}" dt="2022-10-12T11:08:11.970" v="5255" actId="108"/>
          <ac:picMkLst>
            <pc:docMk/>
            <pc:sldMk cId="1662540839" sldId="468"/>
            <ac:picMk id="9" creationId="{A0E27F6C-A1CA-A798-AC17-73280BD3F228}"/>
          </ac:picMkLst>
        </pc:picChg>
        <pc:cxnChg chg="add mod">
          <ac:chgData name="Kenny" userId="193f64afb67cfd22" providerId="LiveId" clId="{C316CDE1-270E-4327-9247-7F68236628E2}" dt="2022-10-12T11:08:22.733" v="5258" actId="1582"/>
          <ac:cxnSpMkLst>
            <pc:docMk/>
            <pc:sldMk cId="1662540839" sldId="468"/>
            <ac:cxnSpMk id="11" creationId="{6EAEE386-19BF-EE17-CA2F-2CE5D467B850}"/>
          </ac:cxnSpMkLst>
        </pc:cxnChg>
      </pc:sldChg>
      <pc:sldChg chg="delSp modSp add mod">
        <pc:chgData name="Kenny" userId="193f64afb67cfd22" providerId="LiveId" clId="{C316CDE1-270E-4327-9247-7F68236628E2}" dt="2022-10-17T07:00:02.105" v="6224" actId="478"/>
        <pc:sldMkLst>
          <pc:docMk/>
          <pc:sldMk cId="1430646196" sldId="469"/>
        </pc:sldMkLst>
        <pc:spChg chg="mod">
          <ac:chgData name="Kenny" userId="193f64afb67cfd22" providerId="LiveId" clId="{C316CDE1-270E-4327-9247-7F68236628E2}" dt="2022-10-17T01:57:19.614" v="5301" actId="20577"/>
          <ac:spMkLst>
            <pc:docMk/>
            <pc:sldMk cId="1430646196" sldId="469"/>
            <ac:spMk id="2" creationId="{00000000-0000-0000-0000-000000000000}"/>
          </ac:spMkLst>
        </pc:spChg>
        <pc:spChg chg="mod">
          <ac:chgData name="Kenny" userId="193f64afb67cfd22" providerId="LiveId" clId="{C316CDE1-270E-4327-9247-7F68236628E2}" dt="2022-10-17T01:57:25.142" v="5305" actId="20577"/>
          <ac:spMkLst>
            <pc:docMk/>
            <pc:sldMk cId="1430646196" sldId="469"/>
            <ac:spMk id="3" creationId="{00000000-0000-0000-0000-000000000000}"/>
          </ac:spMkLst>
        </pc:spChg>
        <pc:spChg chg="mod">
          <ac:chgData name="Kenny" userId="193f64afb67cfd22" providerId="LiveId" clId="{C316CDE1-270E-4327-9247-7F68236628E2}" dt="2022-10-17T01:57:29.577" v="5310" actId="20577"/>
          <ac:spMkLst>
            <pc:docMk/>
            <pc:sldMk cId="1430646196" sldId="469"/>
            <ac:spMk id="4" creationId="{00000000-0000-0000-0000-000000000000}"/>
          </ac:spMkLst>
        </pc:spChg>
        <pc:picChg chg="del">
          <ac:chgData name="Kenny" userId="193f64afb67cfd22" providerId="LiveId" clId="{C316CDE1-270E-4327-9247-7F68236628E2}" dt="2022-10-17T07:00:02.105" v="6224" actId="478"/>
          <ac:picMkLst>
            <pc:docMk/>
            <pc:sldMk cId="1430646196" sldId="469"/>
            <ac:picMk id="11" creationId="{E41B28CF-865F-4E0F-AD97-CEA15B61D0F3}"/>
          </ac:picMkLst>
        </pc:picChg>
      </pc:sldChg>
      <pc:sldChg chg="add del">
        <pc:chgData name="Kenny" userId="193f64afb67cfd22" providerId="LiveId" clId="{C316CDE1-270E-4327-9247-7F68236628E2}" dt="2022-10-17T01:57:10.050" v="5299"/>
        <pc:sldMkLst>
          <pc:docMk/>
          <pc:sldMk cId="2770310487" sldId="469"/>
        </pc:sldMkLst>
      </pc:sldChg>
      <pc:sldChg chg="addSp modSp new mod modAnim">
        <pc:chgData name="Kenny" userId="193f64afb67cfd22" providerId="LiveId" clId="{C316CDE1-270E-4327-9247-7F68236628E2}" dt="2022-10-17T02:16:58.819" v="5499" actId="1035"/>
        <pc:sldMkLst>
          <pc:docMk/>
          <pc:sldMk cId="1938604991" sldId="470"/>
        </pc:sldMkLst>
        <pc:spChg chg="add mod">
          <ac:chgData name="Kenny" userId="193f64afb67cfd22" providerId="LiveId" clId="{C316CDE1-270E-4327-9247-7F68236628E2}" dt="2022-10-17T02:16:58.819" v="5499" actId="1035"/>
          <ac:spMkLst>
            <pc:docMk/>
            <pc:sldMk cId="1938604991" sldId="470"/>
            <ac:spMk id="4" creationId="{5855AD7E-BB79-A161-9C2B-46B72C5234F1}"/>
          </ac:spMkLst>
        </pc:spChg>
        <pc:spChg chg="add mod">
          <ac:chgData name="Kenny" userId="193f64afb67cfd22" providerId="LiveId" clId="{C316CDE1-270E-4327-9247-7F68236628E2}" dt="2022-10-17T01:59:24.154" v="5341" actId="14100"/>
          <ac:spMkLst>
            <pc:docMk/>
            <pc:sldMk cId="1938604991" sldId="470"/>
            <ac:spMk id="5" creationId="{20541B13-1277-2F36-F2C5-163DB71D728C}"/>
          </ac:spMkLst>
        </pc:spChg>
        <pc:spChg chg="add mod">
          <ac:chgData name="Kenny" userId="193f64afb67cfd22" providerId="LiveId" clId="{C316CDE1-270E-4327-9247-7F68236628E2}" dt="2022-10-17T01:59:45.770" v="5349" actId="14100"/>
          <ac:spMkLst>
            <pc:docMk/>
            <pc:sldMk cId="1938604991" sldId="470"/>
            <ac:spMk id="6" creationId="{318A20B6-5A7A-5DF0-8970-9996EB2E4EB6}"/>
          </ac:spMkLst>
        </pc:spChg>
        <pc:picChg chg="add mod">
          <ac:chgData name="Kenny" userId="193f64afb67cfd22" providerId="LiveId" clId="{C316CDE1-270E-4327-9247-7F68236628E2}" dt="2022-10-17T01:58:50.227" v="5320" actId="1076"/>
          <ac:picMkLst>
            <pc:docMk/>
            <pc:sldMk cId="1938604991" sldId="470"/>
            <ac:picMk id="2" creationId="{A5C6E311-7F97-99E0-4EE7-6943D48F259B}"/>
          </ac:picMkLst>
        </pc:picChg>
        <pc:picChg chg="add mod">
          <ac:chgData name="Kenny" userId="193f64afb67cfd22" providerId="LiveId" clId="{C316CDE1-270E-4327-9247-7F68236628E2}" dt="2022-10-17T01:59:31.853" v="5344" actId="1076"/>
          <ac:picMkLst>
            <pc:docMk/>
            <pc:sldMk cId="1938604991" sldId="470"/>
            <ac:picMk id="3" creationId="{06656EB5-D6EE-E80F-9750-A095D7B9AED1}"/>
          </ac:picMkLst>
        </pc:picChg>
      </pc:sldChg>
      <pc:sldChg chg="addSp delSp modSp new mod modNotesTx">
        <pc:chgData name="Kenny" userId="193f64afb67cfd22" providerId="LiveId" clId="{C316CDE1-270E-4327-9247-7F68236628E2}" dt="2022-10-17T02:25:30.405" v="5658" actId="1035"/>
        <pc:sldMkLst>
          <pc:docMk/>
          <pc:sldMk cId="2530972989" sldId="471"/>
        </pc:sldMkLst>
        <pc:spChg chg="add mod">
          <ac:chgData name="Kenny" userId="193f64afb67cfd22" providerId="LiveId" clId="{C316CDE1-270E-4327-9247-7F68236628E2}" dt="2022-10-17T02:18:24.522" v="5585" actId="1076"/>
          <ac:spMkLst>
            <pc:docMk/>
            <pc:sldMk cId="2530972989" sldId="471"/>
            <ac:spMk id="3" creationId="{D0511E5E-4475-27DF-78F6-3FC854519333}"/>
          </ac:spMkLst>
        </pc:spChg>
        <pc:spChg chg="add del mod">
          <ac:chgData name="Kenny" userId="193f64afb67cfd22" providerId="LiveId" clId="{C316CDE1-270E-4327-9247-7F68236628E2}" dt="2022-10-17T02:15:29.759" v="5403" actId="478"/>
          <ac:spMkLst>
            <pc:docMk/>
            <pc:sldMk cId="2530972989" sldId="471"/>
            <ac:spMk id="4" creationId="{20422EBF-E9B0-08B4-F346-D7B73F70D18D}"/>
          </ac:spMkLst>
        </pc:spChg>
        <pc:spChg chg="add mod">
          <ac:chgData name="Kenny" userId="193f64afb67cfd22" providerId="LiveId" clId="{C316CDE1-270E-4327-9247-7F68236628E2}" dt="2022-10-17T02:22:23.052" v="5656"/>
          <ac:spMkLst>
            <pc:docMk/>
            <pc:sldMk cId="2530972989" sldId="471"/>
            <ac:spMk id="11" creationId="{191F05CD-9F40-9236-5F9E-C5D575BCCD1D}"/>
          </ac:spMkLst>
        </pc:spChg>
        <pc:spChg chg="add mod">
          <ac:chgData name="Kenny" userId="193f64afb67cfd22" providerId="LiveId" clId="{C316CDE1-270E-4327-9247-7F68236628E2}" dt="2022-10-17T02:18:24.522" v="5585" actId="1076"/>
          <ac:spMkLst>
            <pc:docMk/>
            <pc:sldMk cId="2530972989" sldId="471"/>
            <ac:spMk id="13" creationId="{6AA12E06-4DFD-8A4F-D90B-0B9E03482718}"/>
          </ac:spMkLst>
        </pc:spChg>
        <pc:spChg chg="add mod">
          <ac:chgData name="Kenny" userId="193f64afb67cfd22" providerId="LiveId" clId="{C316CDE1-270E-4327-9247-7F68236628E2}" dt="2022-10-17T02:20:57.326" v="5623" actId="1035"/>
          <ac:spMkLst>
            <pc:docMk/>
            <pc:sldMk cId="2530972989" sldId="471"/>
            <ac:spMk id="14" creationId="{7A8EB21B-CB38-8DD0-FB7D-90D25927DDD8}"/>
          </ac:spMkLst>
        </pc:spChg>
        <pc:spChg chg="add mod">
          <ac:chgData name="Kenny" userId="193f64afb67cfd22" providerId="LiveId" clId="{C316CDE1-270E-4327-9247-7F68236628E2}" dt="2022-10-17T02:19:05.905" v="5602" actId="14100"/>
          <ac:spMkLst>
            <pc:docMk/>
            <pc:sldMk cId="2530972989" sldId="471"/>
            <ac:spMk id="15" creationId="{99AD6BE0-CB0E-F748-DAD6-33A6F94DCF4F}"/>
          </ac:spMkLst>
        </pc:spChg>
        <pc:spChg chg="add mod">
          <ac:chgData name="Kenny" userId="193f64afb67cfd22" providerId="LiveId" clId="{C316CDE1-270E-4327-9247-7F68236628E2}" dt="2022-10-17T02:19:01.977" v="5601" actId="14100"/>
          <ac:spMkLst>
            <pc:docMk/>
            <pc:sldMk cId="2530972989" sldId="471"/>
            <ac:spMk id="16" creationId="{B17759A4-3B5A-4985-2F4F-A7BF638CB7D5}"/>
          </ac:spMkLst>
        </pc:spChg>
        <pc:spChg chg="add del mod">
          <ac:chgData name="Kenny" userId="193f64afb67cfd22" providerId="LiveId" clId="{C316CDE1-270E-4327-9247-7F68236628E2}" dt="2022-10-17T02:19:35.064" v="5606" actId="478"/>
          <ac:spMkLst>
            <pc:docMk/>
            <pc:sldMk cId="2530972989" sldId="471"/>
            <ac:spMk id="17" creationId="{EB71C6A1-F3D5-D261-6257-8FA1EDC92A11}"/>
          </ac:spMkLst>
        </pc:spChg>
        <pc:spChg chg="add del mod">
          <ac:chgData name="Kenny" userId="193f64afb67cfd22" providerId="LiveId" clId="{C316CDE1-270E-4327-9247-7F68236628E2}" dt="2022-10-17T02:21:18.905" v="5628" actId="478"/>
          <ac:spMkLst>
            <pc:docMk/>
            <pc:sldMk cId="2530972989" sldId="471"/>
            <ac:spMk id="31" creationId="{090B19D5-970B-68BE-D2F7-1C6A086F4D67}"/>
          </ac:spMkLst>
        </pc:spChg>
        <pc:picChg chg="add del mod">
          <ac:chgData name="Kenny" userId="193f64afb67cfd22" providerId="LiveId" clId="{C316CDE1-270E-4327-9247-7F68236628E2}" dt="2022-10-17T02:10:10.032" v="5383" actId="478"/>
          <ac:picMkLst>
            <pc:docMk/>
            <pc:sldMk cId="2530972989" sldId="471"/>
            <ac:picMk id="2" creationId="{9DE7872C-35BE-BFD2-DAD0-CC90ED4357CC}"/>
          </ac:picMkLst>
        </pc:picChg>
        <pc:picChg chg="add del mod modCrop">
          <ac:chgData name="Kenny" userId="193f64afb67cfd22" providerId="LiveId" clId="{C316CDE1-270E-4327-9247-7F68236628E2}" dt="2022-10-17T02:21:18.905" v="5628" actId="478"/>
          <ac:picMkLst>
            <pc:docMk/>
            <pc:sldMk cId="2530972989" sldId="471"/>
            <ac:picMk id="6" creationId="{0716B2A5-A3F5-B46D-DE55-F27C95CF2A3F}"/>
          </ac:picMkLst>
        </pc:picChg>
        <pc:picChg chg="add mod">
          <ac:chgData name="Kenny" userId="193f64afb67cfd22" providerId="LiveId" clId="{C316CDE1-270E-4327-9247-7F68236628E2}" dt="2022-10-17T02:18:24.522" v="5585" actId="1076"/>
          <ac:picMkLst>
            <pc:docMk/>
            <pc:sldMk cId="2530972989" sldId="471"/>
            <ac:picMk id="8" creationId="{21661D1A-1149-C33E-3D44-9A39D64CE181}"/>
          </ac:picMkLst>
        </pc:picChg>
        <pc:picChg chg="add mod">
          <ac:chgData name="Kenny" userId="193f64afb67cfd22" providerId="LiveId" clId="{C316CDE1-270E-4327-9247-7F68236628E2}" dt="2022-10-17T02:18:24.522" v="5585" actId="1076"/>
          <ac:picMkLst>
            <pc:docMk/>
            <pc:sldMk cId="2530972989" sldId="471"/>
            <ac:picMk id="10" creationId="{ED4B61D1-3FE5-CED4-44D8-01F8CAA4BF3D}"/>
          </ac:picMkLst>
        </pc:picChg>
        <pc:picChg chg="add mod">
          <ac:chgData name="Kenny" userId="193f64afb67cfd22" providerId="LiveId" clId="{C316CDE1-270E-4327-9247-7F68236628E2}" dt="2022-10-17T02:18:24.522" v="5585" actId="1076"/>
          <ac:picMkLst>
            <pc:docMk/>
            <pc:sldMk cId="2530972989" sldId="471"/>
            <ac:picMk id="12" creationId="{107388FF-C4AC-8774-444E-C937BB08052D}"/>
          </ac:picMkLst>
        </pc:picChg>
        <pc:picChg chg="add mod">
          <ac:chgData name="Kenny" userId="193f64afb67cfd22" providerId="LiveId" clId="{C316CDE1-270E-4327-9247-7F68236628E2}" dt="2022-10-17T02:25:30.405" v="5658" actId="1035"/>
          <ac:picMkLst>
            <pc:docMk/>
            <pc:sldMk cId="2530972989" sldId="471"/>
            <ac:picMk id="33" creationId="{3653F982-4B31-61B9-7CF7-5AE18665BE0C}"/>
          </ac:picMkLst>
        </pc:picChg>
        <pc:cxnChg chg="add del mod">
          <ac:chgData name="Kenny" userId="193f64afb67cfd22" providerId="LiveId" clId="{C316CDE1-270E-4327-9247-7F68236628E2}" dt="2022-10-17T02:20:32.354" v="5617" actId="478"/>
          <ac:cxnSpMkLst>
            <pc:docMk/>
            <pc:sldMk cId="2530972989" sldId="471"/>
            <ac:cxnSpMk id="19" creationId="{584A8DE9-CA0A-2639-9FA7-35ABEB925959}"/>
          </ac:cxnSpMkLst>
        </pc:cxnChg>
        <pc:cxnChg chg="add mod ord">
          <ac:chgData name="Kenny" userId="193f64afb67cfd22" providerId="LiveId" clId="{C316CDE1-270E-4327-9247-7F68236628E2}" dt="2022-10-17T02:25:29.027" v="5657" actId="14100"/>
          <ac:cxnSpMkLst>
            <pc:docMk/>
            <pc:sldMk cId="2530972989" sldId="471"/>
            <ac:cxnSpMk id="30" creationId="{72443FE2-D831-2F0D-DC2B-301463EE61B3}"/>
          </ac:cxnSpMkLst>
        </pc:cxnChg>
      </pc:sldChg>
      <pc:sldChg chg="addSp delSp modSp new mod modNotesTx">
        <pc:chgData name="Kenny" userId="193f64afb67cfd22" providerId="LiveId" clId="{C316CDE1-270E-4327-9247-7F68236628E2}" dt="2022-10-17T07:49:32.687" v="6904" actId="1076"/>
        <pc:sldMkLst>
          <pc:docMk/>
          <pc:sldMk cId="3557856941" sldId="472"/>
        </pc:sldMkLst>
        <pc:spChg chg="add del mod">
          <ac:chgData name="Kenny" userId="193f64afb67cfd22" providerId="LiveId" clId="{C316CDE1-270E-4327-9247-7F68236628E2}" dt="2022-10-17T03:07:38.401" v="5735" actId="478"/>
          <ac:spMkLst>
            <pc:docMk/>
            <pc:sldMk cId="3557856941" sldId="472"/>
            <ac:spMk id="22" creationId="{01A3DB3B-273C-0130-A378-E33A196FA5DB}"/>
          </ac:spMkLst>
        </pc:spChg>
        <pc:spChg chg="add mod">
          <ac:chgData name="Kenny" userId="193f64afb67cfd22" providerId="LiveId" clId="{C316CDE1-270E-4327-9247-7F68236628E2}" dt="2022-10-17T07:49:32.687" v="6904" actId="1076"/>
          <ac:spMkLst>
            <pc:docMk/>
            <pc:sldMk cId="3557856941" sldId="472"/>
            <ac:spMk id="24" creationId="{6DA134E0-53DE-D4F0-7C6A-FF478A28AC1F}"/>
          </ac:spMkLst>
        </pc:spChg>
        <pc:spChg chg="add mod">
          <ac:chgData name="Kenny" userId="193f64afb67cfd22" providerId="LiveId" clId="{C316CDE1-270E-4327-9247-7F68236628E2}" dt="2022-10-17T03:09:04.506" v="5838" actId="13926"/>
          <ac:spMkLst>
            <pc:docMk/>
            <pc:sldMk cId="3557856941" sldId="472"/>
            <ac:spMk id="26" creationId="{2C88DF3D-5D4E-EEA6-2636-87DE6897C133}"/>
          </ac:spMkLst>
        </pc:spChg>
        <pc:spChg chg="add mod">
          <ac:chgData name="Kenny" userId="193f64afb67cfd22" providerId="LiveId" clId="{C316CDE1-270E-4327-9247-7F68236628E2}" dt="2022-10-17T03:09:53.683" v="5919" actId="1076"/>
          <ac:spMkLst>
            <pc:docMk/>
            <pc:sldMk cId="3557856941" sldId="472"/>
            <ac:spMk id="27" creationId="{5DC7FC09-2651-6960-89D1-86EB3E1749B3}"/>
          </ac:spMkLst>
        </pc:spChg>
        <pc:picChg chg="add mod">
          <ac:chgData name="Kenny" userId="193f64afb67cfd22" providerId="LiveId" clId="{C316CDE1-270E-4327-9247-7F68236628E2}" dt="2022-10-17T03:04:17.791" v="5681" actId="1440"/>
          <ac:picMkLst>
            <pc:docMk/>
            <pc:sldMk cId="3557856941" sldId="472"/>
            <ac:picMk id="3" creationId="{570E5540-FCCB-3D64-11D6-5FA838234B29}"/>
          </ac:picMkLst>
        </pc:picChg>
        <pc:picChg chg="add mod modCrop">
          <ac:chgData name="Kenny" userId="193f64afb67cfd22" providerId="LiveId" clId="{C316CDE1-270E-4327-9247-7F68236628E2}" dt="2022-10-17T03:05:33.842" v="5701" actId="1076"/>
          <ac:picMkLst>
            <pc:docMk/>
            <pc:sldMk cId="3557856941" sldId="472"/>
            <ac:picMk id="5" creationId="{CC6BC7F8-283E-28A6-BD93-8C3440C2AA31}"/>
          </ac:picMkLst>
        </pc:picChg>
        <pc:picChg chg="add mod">
          <ac:chgData name="Kenny" userId="193f64afb67cfd22" providerId="LiveId" clId="{C316CDE1-270E-4327-9247-7F68236628E2}" dt="2022-10-17T03:05:35.490" v="5702" actId="1076"/>
          <ac:picMkLst>
            <pc:docMk/>
            <pc:sldMk cId="3557856941" sldId="472"/>
            <ac:picMk id="7" creationId="{28BABBB1-08D4-FF7C-F820-58C4B6C4A0CE}"/>
          </ac:picMkLst>
        </pc:picChg>
        <pc:picChg chg="add del mod">
          <ac:chgData name="Kenny" userId="193f64afb67cfd22" providerId="LiveId" clId="{C316CDE1-270E-4327-9247-7F68236628E2}" dt="2022-10-17T07:47:20.325" v="6899" actId="478"/>
          <ac:picMkLst>
            <pc:docMk/>
            <pc:sldMk cId="3557856941" sldId="472"/>
            <ac:picMk id="9" creationId="{52E99254-0D3E-920D-F826-EDF5FCDA5E37}"/>
          </ac:picMkLst>
        </pc:picChg>
        <pc:picChg chg="add del mod">
          <ac:chgData name="Kenny" userId="193f64afb67cfd22" providerId="LiveId" clId="{C316CDE1-270E-4327-9247-7F68236628E2}" dt="2022-10-17T03:05:02.742" v="5695" actId="478"/>
          <ac:picMkLst>
            <pc:docMk/>
            <pc:sldMk cId="3557856941" sldId="472"/>
            <ac:picMk id="11" creationId="{09546752-0863-BCA5-3432-DE8A692F42A7}"/>
          </ac:picMkLst>
        </pc:picChg>
        <pc:picChg chg="add mod">
          <ac:chgData name="Kenny" userId="193f64afb67cfd22" providerId="LiveId" clId="{C316CDE1-270E-4327-9247-7F68236628E2}" dt="2022-10-17T03:05:50.450" v="5707" actId="1076"/>
          <ac:picMkLst>
            <pc:docMk/>
            <pc:sldMk cId="3557856941" sldId="472"/>
            <ac:picMk id="13" creationId="{2DE41702-D08D-2BAA-9A2D-3EE02D34E13D}"/>
          </ac:picMkLst>
        </pc:picChg>
        <pc:picChg chg="add mod">
          <ac:chgData name="Kenny" userId="193f64afb67cfd22" providerId="LiveId" clId="{C316CDE1-270E-4327-9247-7F68236628E2}" dt="2022-10-17T07:49:28.054" v="6903" actId="108"/>
          <ac:picMkLst>
            <pc:docMk/>
            <pc:sldMk cId="3557856941" sldId="472"/>
            <ac:picMk id="29" creationId="{06B28E96-0310-4C3A-6725-75B16C2E4AA8}"/>
          </ac:picMkLst>
        </pc:picChg>
        <pc:cxnChg chg="add mod">
          <ac:chgData name="Kenny" userId="193f64afb67cfd22" providerId="LiveId" clId="{C316CDE1-270E-4327-9247-7F68236628E2}" dt="2022-10-17T03:06:57.334" v="5714" actId="14100"/>
          <ac:cxnSpMkLst>
            <pc:docMk/>
            <pc:sldMk cId="3557856941" sldId="472"/>
            <ac:cxnSpMk id="15" creationId="{2FB45D47-8020-E38C-5A33-2C6E8C7048C1}"/>
          </ac:cxnSpMkLst>
        </pc:cxnChg>
        <pc:cxnChg chg="add mod">
          <ac:chgData name="Kenny" userId="193f64afb67cfd22" providerId="LiveId" clId="{C316CDE1-270E-4327-9247-7F68236628E2}" dt="2022-10-17T03:07:15.151" v="5720"/>
          <ac:cxnSpMkLst>
            <pc:docMk/>
            <pc:sldMk cId="3557856941" sldId="472"/>
            <ac:cxnSpMk id="17" creationId="{451328D6-26D6-A335-B0B4-2CBCE8B77437}"/>
          </ac:cxnSpMkLst>
        </pc:cxnChg>
      </pc:sldChg>
      <pc:sldChg chg="addSp delSp modSp new mod">
        <pc:chgData name="Kenny" userId="193f64afb67cfd22" providerId="LiveId" clId="{C316CDE1-270E-4327-9247-7F68236628E2}" dt="2022-10-17T07:51:41.527" v="6920" actId="1076"/>
        <pc:sldMkLst>
          <pc:docMk/>
          <pc:sldMk cId="2646556276" sldId="473"/>
        </pc:sldMkLst>
        <pc:picChg chg="add mod">
          <ac:chgData name="Kenny" userId="193f64afb67cfd22" providerId="LiveId" clId="{C316CDE1-270E-4327-9247-7F68236628E2}" dt="2022-10-17T07:51:41.527" v="6920" actId="1076"/>
          <ac:picMkLst>
            <pc:docMk/>
            <pc:sldMk cId="2646556276" sldId="473"/>
            <ac:picMk id="3" creationId="{0F8409FB-A2FB-43F2-F184-B0990DABC6CE}"/>
          </ac:picMkLst>
        </pc:picChg>
        <pc:picChg chg="add del mod">
          <ac:chgData name="Kenny" userId="193f64afb67cfd22" providerId="LiveId" clId="{C316CDE1-270E-4327-9247-7F68236628E2}" dt="2022-10-17T07:50:11.989" v="6905" actId="478"/>
          <ac:picMkLst>
            <pc:docMk/>
            <pc:sldMk cId="2646556276" sldId="473"/>
            <ac:picMk id="5" creationId="{8A2EA371-D436-BA24-504B-E8621E6E75A4}"/>
          </ac:picMkLst>
        </pc:picChg>
        <pc:picChg chg="add del mod">
          <ac:chgData name="Kenny" userId="193f64afb67cfd22" providerId="LiveId" clId="{C316CDE1-270E-4327-9247-7F68236628E2}" dt="2022-10-17T07:51:16.434" v="6910" actId="478"/>
          <ac:picMkLst>
            <pc:docMk/>
            <pc:sldMk cId="2646556276" sldId="473"/>
            <ac:picMk id="7" creationId="{CEE7AE04-3EA1-AE24-B1B6-22112BEFCFEB}"/>
          </ac:picMkLst>
        </pc:picChg>
        <pc:picChg chg="add mod">
          <ac:chgData name="Kenny" userId="193f64afb67cfd22" providerId="LiveId" clId="{C316CDE1-270E-4327-9247-7F68236628E2}" dt="2022-10-17T07:51:41.527" v="6920" actId="1076"/>
          <ac:picMkLst>
            <pc:docMk/>
            <pc:sldMk cId="2646556276" sldId="473"/>
            <ac:picMk id="9" creationId="{374ACEE2-1E85-793A-FD2F-4E8A6E745E5E}"/>
          </ac:picMkLst>
        </pc:picChg>
        <pc:picChg chg="add mod">
          <ac:chgData name="Kenny" userId="193f64afb67cfd22" providerId="LiveId" clId="{C316CDE1-270E-4327-9247-7F68236628E2}" dt="2022-10-17T07:51:41.527" v="6920" actId="1076"/>
          <ac:picMkLst>
            <pc:docMk/>
            <pc:sldMk cId="2646556276" sldId="473"/>
            <ac:picMk id="11" creationId="{ED6AB246-6D28-AE01-B25A-7E58E7E5E04D}"/>
          </ac:picMkLst>
        </pc:picChg>
      </pc:sldChg>
      <pc:sldChg chg="addSp delSp modSp new mod modNotesTx">
        <pc:chgData name="Kenny" userId="193f64afb67cfd22" providerId="LiveId" clId="{C316CDE1-270E-4327-9247-7F68236628E2}" dt="2022-10-17T07:52:56.661" v="6931" actId="1035"/>
        <pc:sldMkLst>
          <pc:docMk/>
          <pc:sldMk cId="1606740970" sldId="474"/>
        </pc:sldMkLst>
        <pc:spChg chg="add mod">
          <ac:chgData name="Kenny" userId="193f64afb67cfd22" providerId="LiveId" clId="{C316CDE1-270E-4327-9247-7F68236628E2}" dt="2022-10-17T07:36:21.483" v="6638" actId="1076"/>
          <ac:spMkLst>
            <pc:docMk/>
            <pc:sldMk cId="1606740970" sldId="474"/>
            <ac:spMk id="6" creationId="{CF0A2FCF-6273-6209-36DE-4FD9C3076CCD}"/>
          </ac:spMkLst>
        </pc:spChg>
        <pc:spChg chg="add del">
          <ac:chgData name="Kenny" userId="193f64afb67cfd22" providerId="LiveId" clId="{C316CDE1-270E-4327-9247-7F68236628E2}" dt="2022-10-17T07:35:17.116" v="6623" actId="22"/>
          <ac:spMkLst>
            <pc:docMk/>
            <pc:sldMk cId="1606740970" sldId="474"/>
            <ac:spMk id="8" creationId="{62183DBB-95F2-305C-E793-DBCD1F57E701}"/>
          </ac:spMkLst>
        </pc:spChg>
        <pc:spChg chg="add del mod">
          <ac:chgData name="Kenny" userId="193f64afb67cfd22" providerId="LiveId" clId="{C316CDE1-270E-4327-9247-7F68236628E2}" dt="2022-10-17T07:36:16.455" v="6637"/>
          <ac:spMkLst>
            <pc:docMk/>
            <pc:sldMk cId="1606740970" sldId="474"/>
            <ac:spMk id="10" creationId="{30872126-3976-8193-C7EB-BA0616220A63}"/>
          </ac:spMkLst>
        </pc:spChg>
        <pc:spChg chg="add mod">
          <ac:chgData name="Kenny" userId="193f64afb67cfd22" providerId="LiveId" clId="{C316CDE1-270E-4327-9247-7F68236628E2}" dt="2022-10-17T07:37:05.899" v="6648" actId="404"/>
          <ac:spMkLst>
            <pc:docMk/>
            <pc:sldMk cId="1606740970" sldId="474"/>
            <ac:spMk id="11" creationId="{1A5D3853-740A-88EF-B305-C40CD9DC9F4E}"/>
          </ac:spMkLst>
        </pc:spChg>
        <pc:spChg chg="add mod ord">
          <ac:chgData name="Kenny" userId="193f64afb67cfd22" providerId="LiveId" clId="{C316CDE1-270E-4327-9247-7F68236628E2}" dt="2022-10-17T07:52:56.661" v="6931" actId="1035"/>
          <ac:spMkLst>
            <pc:docMk/>
            <pc:sldMk cId="1606740970" sldId="474"/>
            <ac:spMk id="12" creationId="{BF75C719-A6D4-344C-4D7E-594027583C72}"/>
          </ac:spMkLst>
        </pc:spChg>
        <pc:picChg chg="add del mod">
          <ac:chgData name="Kenny" userId="193f64afb67cfd22" providerId="LiveId" clId="{C316CDE1-270E-4327-9247-7F68236628E2}" dt="2022-10-17T07:52:16.827" v="6921" actId="478"/>
          <ac:picMkLst>
            <pc:docMk/>
            <pc:sldMk cId="1606740970" sldId="474"/>
            <ac:picMk id="3" creationId="{E2B3ECCA-0509-59DF-956A-1558B95ED37B}"/>
          </ac:picMkLst>
        </pc:picChg>
        <pc:picChg chg="add mod">
          <ac:chgData name="Kenny" userId="193f64afb67cfd22" providerId="LiveId" clId="{C316CDE1-270E-4327-9247-7F68236628E2}" dt="2022-10-17T07:36:21.483" v="6638" actId="1076"/>
          <ac:picMkLst>
            <pc:docMk/>
            <pc:sldMk cId="1606740970" sldId="474"/>
            <ac:picMk id="5" creationId="{B5D58DBD-40E5-6F28-CD38-A2A23718F5A3}"/>
          </ac:picMkLst>
        </pc:picChg>
        <pc:picChg chg="add mod">
          <ac:chgData name="Kenny" userId="193f64afb67cfd22" providerId="LiveId" clId="{C316CDE1-270E-4327-9247-7F68236628E2}" dt="2022-10-17T07:52:41.988" v="6927" actId="108"/>
          <ac:picMkLst>
            <pc:docMk/>
            <pc:sldMk cId="1606740970" sldId="474"/>
            <ac:picMk id="14" creationId="{82B8D2D4-D0D7-CB6A-4E24-8E907FC9E270}"/>
          </ac:picMkLst>
        </pc:picChg>
      </pc:sldChg>
      <pc:sldChg chg="addSp delSp modSp new mod modNotesTx">
        <pc:chgData name="Kenny" userId="193f64afb67cfd22" providerId="LiveId" clId="{C316CDE1-270E-4327-9247-7F68236628E2}" dt="2022-10-17T07:54:05.179" v="6938" actId="1076"/>
        <pc:sldMkLst>
          <pc:docMk/>
          <pc:sldMk cId="4161310179" sldId="475"/>
        </pc:sldMkLst>
        <pc:picChg chg="add del mod">
          <ac:chgData name="Kenny" userId="193f64afb67cfd22" providerId="LiveId" clId="{C316CDE1-270E-4327-9247-7F68236628E2}" dt="2022-10-17T07:53:38.543" v="6932" actId="478"/>
          <ac:picMkLst>
            <pc:docMk/>
            <pc:sldMk cId="4161310179" sldId="475"/>
            <ac:picMk id="3" creationId="{7C3573FB-ED27-9184-63FB-5505BE9290DC}"/>
          </ac:picMkLst>
        </pc:picChg>
        <pc:picChg chg="add mod">
          <ac:chgData name="Kenny" userId="193f64afb67cfd22" providerId="LiveId" clId="{C316CDE1-270E-4327-9247-7F68236628E2}" dt="2022-10-17T07:54:05.179" v="6938" actId="1076"/>
          <ac:picMkLst>
            <pc:docMk/>
            <pc:sldMk cId="4161310179" sldId="475"/>
            <ac:picMk id="5" creationId="{2462FAD5-DC66-4C7B-9B25-00795E28843C}"/>
          </ac:picMkLst>
        </pc:picChg>
      </pc:sldChg>
      <pc:sldChg chg="modSp add mod">
        <pc:chgData name="Kenny" userId="193f64afb67cfd22" providerId="LiveId" clId="{C316CDE1-270E-4327-9247-7F68236628E2}" dt="2022-10-18T03:51:30.285" v="10558" actId="20577"/>
        <pc:sldMkLst>
          <pc:docMk/>
          <pc:sldMk cId="654315466" sldId="476"/>
        </pc:sldMkLst>
        <pc:spChg chg="mod">
          <ac:chgData name="Kenny" userId="193f64afb67cfd22" providerId="LiveId" clId="{C316CDE1-270E-4327-9247-7F68236628E2}" dt="2022-10-18T03:51:23.206" v="10553" actId="20577"/>
          <ac:spMkLst>
            <pc:docMk/>
            <pc:sldMk cId="654315466" sldId="476"/>
            <ac:spMk id="2" creationId="{00000000-0000-0000-0000-000000000000}"/>
          </ac:spMkLst>
        </pc:spChg>
        <pc:spChg chg="mod">
          <ac:chgData name="Kenny" userId="193f64afb67cfd22" providerId="LiveId" clId="{C316CDE1-270E-4327-9247-7F68236628E2}" dt="2022-10-18T03:51:30.285" v="10558" actId="20577"/>
          <ac:spMkLst>
            <pc:docMk/>
            <pc:sldMk cId="654315466" sldId="476"/>
            <ac:spMk id="3" creationId="{00000000-0000-0000-0000-000000000000}"/>
          </ac:spMkLst>
        </pc:spChg>
      </pc:sldChg>
      <pc:sldChg chg="delSp modSp add del mod">
        <pc:chgData name="Kenny" userId="193f64afb67cfd22" providerId="LiveId" clId="{C316CDE1-270E-4327-9247-7F68236628E2}" dt="2022-10-18T03:51:04.455" v="10548" actId="2696"/>
        <pc:sldMkLst>
          <pc:docMk/>
          <pc:sldMk cId="1315474177" sldId="476"/>
        </pc:sldMkLst>
        <pc:spChg chg="mod">
          <ac:chgData name="Kenny" userId="193f64afb67cfd22" providerId="LiveId" clId="{C316CDE1-270E-4327-9247-7F68236628E2}" dt="2022-10-17T05:11:03.993" v="5979" actId="20577"/>
          <ac:spMkLst>
            <pc:docMk/>
            <pc:sldMk cId="1315474177" sldId="476"/>
            <ac:spMk id="2" creationId="{00000000-0000-0000-0000-000000000000}"/>
          </ac:spMkLst>
        </pc:spChg>
        <pc:spChg chg="mod">
          <ac:chgData name="Kenny" userId="193f64afb67cfd22" providerId="LiveId" clId="{C316CDE1-270E-4327-9247-7F68236628E2}" dt="2022-10-17T05:11:08.562" v="5982" actId="20577"/>
          <ac:spMkLst>
            <pc:docMk/>
            <pc:sldMk cId="1315474177" sldId="476"/>
            <ac:spMk id="3" creationId="{00000000-0000-0000-0000-000000000000}"/>
          </ac:spMkLst>
        </pc:spChg>
        <pc:spChg chg="mod">
          <ac:chgData name="Kenny" userId="193f64afb67cfd22" providerId="LiveId" clId="{C316CDE1-270E-4327-9247-7F68236628E2}" dt="2022-10-17T05:11:12.109" v="5987" actId="20577"/>
          <ac:spMkLst>
            <pc:docMk/>
            <pc:sldMk cId="1315474177" sldId="476"/>
            <ac:spMk id="4" creationId="{00000000-0000-0000-0000-000000000000}"/>
          </ac:spMkLst>
        </pc:spChg>
        <pc:picChg chg="del">
          <ac:chgData name="Kenny" userId="193f64afb67cfd22" providerId="LiveId" clId="{C316CDE1-270E-4327-9247-7F68236628E2}" dt="2022-10-17T06:59:58.744" v="6223" actId="478"/>
          <ac:picMkLst>
            <pc:docMk/>
            <pc:sldMk cId="1315474177" sldId="476"/>
            <ac:picMk id="11" creationId="{E41B28CF-865F-4E0F-AD97-CEA15B61D0F3}"/>
          </ac:picMkLst>
        </pc:picChg>
      </pc:sldChg>
      <pc:sldChg chg="addSp delSp modSp new del mod">
        <pc:chgData name="Kenny" userId="193f64afb67cfd22" providerId="LiveId" clId="{C316CDE1-270E-4327-9247-7F68236628E2}" dt="2022-10-18T03:51:04.455" v="10548" actId="2696"/>
        <pc:sldMkLst>
          <pc:docMk/>
          <pc:sldMk cId="643508279" sldId="477"/>
        </pc:sldMkLst>
        <pc:spChg chg="add mod">
          <ac:chgData name="Kenny" userId="193f64afb67cfd22" providerId="LiveId" clId="{C316CDE1-270E-4327-9247-7F68236628E2}" dt="2022-10-17T05:18:21.485" v="6027" actId="1582"/>
          <ac:spMkLst>
            <pc:docMk/>
            <pc:sldMk cId="643508279" sldId="477"/>
            <ac:spMk id="10" creationId="{9167F181-663D-71ED-2E75-D6C0C5C46E49}"/>
          </ac:spMkLst>
        </pc:spChg>
        <pc:spChg chg="add mod">
          <ac:chgData name="Kenny" userId="193f64afb67cfd22" providerId="LiveId" clId="{C316CDE1-270E-4327-9247-7F68236628E2}" dt="2022-10-17T05:18:31.495" v="6033" actId="1035"/>
          <ac:spMkLst>
            <pc:docMk/>
            <pc:sldMk cId="643508279" sldId="477"/>
            <ac:spMk id="11" creationId="{DFDB3F9B-74E2-6919-950D-368DCE8F36C3}"/>
          </ac:spMkLst>
        </pc:spChg>
        <pc:spChg chg="add mod">
          <ac:chgData name="Kenny" userId="193f64afb67cfd22" providerId="LiveId" clId="{C316CDE1-270E-4327-9247-7F68236628E2}" dt="2022-10-17T05:18:44.726" v="6037" actId="208"/>
          <ac:spMkLst>
            <pc:docMk/>
            <pc:sldMk cId="643508279" sldId="477"/>
            <ac:spMk id="12" creationId="{59AA7B27-D5A7-4A82-8E20-DAE95948E351}"/>
          </ac:spMkLst>
        </pc:spChg>
        <pc:spChg chg="add mod">
          <ac:chgData name="Kenny" userId="193f64afb67cfd22" providerId="LiveId" clId="{C316CDE1-270E-4327-9247-7F68236628E2}" dt="2022-10-17T05:18:49.812" v="6039" actId="1076"/>
          <ac:spMkLst>
            <pc:docMk/>
            <pc:sldMk cId="643508279" sldId="477"/>
            <ac:spMk id="13" creationId="{E3418E10-D62A-B2AF-FA93-98CC86025EC6}"/>
          </ac:spMkLst>
        </pc:spChg>
        <pc:spChg chg="add mod">
          <ac:chgData name="Kenny" userId="193f64afb67cfd22" providerId="LiveId" clId="{C316CDE1-270E-4327-9247-7F68236628E2}" dt="2022-10-17T05:19:20.800" v="6046" actId="14100"/>
          <ac:spMkLst>
            <pc:docMk/>
            <pc:sldMk cId="643508279" sldId="477"/>
            <ac:spMk id="14" creationId="{A89ACDA9-61AC-EF89-1AB2-A847907C5B8E}"/>
          </ac:spMkLst>
        </pc:spChg>
        <pc:spChg chg="add mod">
          <ac:chgData name="Kenny" userId="193f64afb67cfd22" providerId="LiveId" clId="{C316CDE1-270E-4327-9247-7F68236628E2}" dt="2022-10-17T05:19:28.602" v="6064" actId="14100"/>
          <ac:spMkLst>
            <pc:docMk/>
            <pc:sldMk cId="643508279" sldId="477"/>
            <ac:spMk id="15" creationId="{F7902186-E55A-97A7-7FF9-EBE407694D21}"/>
          </ac:spMkLst>
        </pc:spChg>
        <pc:picChg chg="add mod">
          <ac:chgData name="Kenny" userId="193f64afb67cfd22" providerId="LiveId" clId="{C316CDE1-270E-4327-9247-7F68236628E2}" dt="2022-10-17T05:17:53.648" v="6022" actId="1076"/>
          <ac:picMkLst>
            <pc:docMk/>
            <pc:sldMk cId="643508279" sldId="477"/>
            <ac:picMk id="3" creationId="{57A4DC77-153A-27D3-55C3-10D89BAB184F}"/>
          </ac:picMkLst>
        </pc:picChg>
        <pc:picChg chg="add mod">
          <ac:chgData name="Kenny" userId="193f64afb67cfd22" providerId="LiveId" clId="{C316CDE1-270E-4327-9247-7F68236628E2}" dt="2022-10-17T05:17:49.597" v="6020" actId="14100"/>
          <ac:picMkLst>
            <pc:docMk/>
            <pc:sldMk cId="643508279" sldId="477"/>
            <ac:picMk id="5" creationId="{FE7D41E7-F6D4-2854-423C-8C2BFB70F94F}"/>
          </ac:picMkLst>
        </pc:picChg>
        <pc:picChg chg="add mod">
          <ac:chgData name="Kenny" userId="193f64afb67cfd22" providerId="LiveId" clId="{C316CDE1-270E-4327-9247-7F68236628E2}" dt="2022-10-17T05:17:51.401" v="6021" actId="1076"/>
          <ac:picMkLst>
            <pc:docMk/>
            <pc:sldMk cId="643508279" sldId="477"/>
            <ac:picMk id="7" creationId="{4FECE774-A8A0-7D3F-E3E7-2E1776F44CB1}"/>
          </ac:picMkLst>
        </pc:picChg>
        <pc:picChg chg="add del mod">
          <ac:chgData name="Kenny" userId="193f64afb67cfd22" providerId="LiveId" clId="{C316CDE1-270E-4327-9247-7F68236628E2}" dt="2022-10-17T05:19:34.537" v="6066" actId="21"/>
          <ac:picMkLst>
            <pc:docMk/>
            <pc:sldMk cId="643508279" sldId="477"/>
            <ac:picMk id="9" creationId="{9A45775C-FDE5-6263-C6F0-345E4E20432E}"/>
          </ac:picMkLst>
        </pc:picChg>
      </pc:sldChg>
      <pc:sldChg chg="add">
        <pc:chgData name="Kenny" userId="193f64afb67cfd22" providerId="LiveId" clId="{C316CDE1-270E-4327-9247-7F68236628E2}" dt="2022-10-18T03:51:07.807" v="10549"/>
        <pc:sldMkLst>
          <pc:docMk/>
          <pc:sldMk cId="2207115354" sldId="477"/>
        </pc:sldMkLst>
      </pc:sldChg>
      <pc:sldChg chg="new del">
        <pc:chgData name="Kenny" userId="193f64afb67cfd22" providerId="LiveId" clId="{C316CDE1-270E-4327-9247-7F68236628E2}" dt="2022-10-17T05:11:17.988" v="5989" actId="680"/>
        <pc:sldMkLst>
          <pc:docMk/>
          <pc:sldMk cId="3876255322" sldId="477"/>
        </pc:sldMkLst>
      </pc:sldChg>
      <pc:sldChg chg="add">
        <pc:chgData name="Kenny" userId="193f64afb67cfd22" providerId="LiveId" clId="{C316CDE1-270E-4327-9247-7F68236628E2}" dt="2022-10-18T03:51:07.807" v="10549"/>
        <pc:sldMkLst>
          <pc:docMk/>
          <pc:sldMk cId="2338510560" sldId="478"/>
        </pc:sldMkLst>
      </pc:sldChg>
      <pc:sldChg chg="addSp delSp modSp new del mod">
        <pc:chgData name="Kenny" userId="193f64afb67cfd22" providerId="LiveId" clId="{C316CDE1-270E-4327-9247-7F68236628E2}" dt="2022-10-18T03:51:04.455" v="10548" actId="2696"/>
        <pc:sldMkLst>
          <pc:docMk/>
          <pc:sldMk cId="2980821335" sldId="478"/>
        </pc:sldMkLst>
        <pc:picChg chg="add mod">
          <ac:chgData name="Kenny" userId="193f64afb67cfd22" providerId="LiveId" clId="{C316CDE1-270E-4327-9247-7F68236628E2}" dt="2022-10-17T05:19:39.761" v="6068" actId="1076"/>
          <ac:picMkLst>
            <pc:docMk/>
            <pc:sldMk cId="2980821335" sldId="478"/>
            <ac:picMk id="2" creationId="{F00BF16E-B01D-1191-4759-AFA009967556}"/>
          </ac:picMkLst>
        </pc:picChg>
        <pc:picChg chg="add del mod">
          <ac:chgData name="Kenny" userId="193f64afb67cfd22" providerId="LiveId" clId="{C316CDE1-270E-4327-9247-7F68236628E2}" dt="2022-10-17T05:24:37.169" v="6109" actId="21"/>
          <ac:picMkLst>
            <pc:docMk/>
            <pc:sldMk cId="2980821335" sldId="478"/>
            <ac:picMk id="3" creationId="{0F7D2AEB-F1E8-B7CB-793C-CF40DAA78557}"/>
          </ac:picMkLst>
        </pc:picChg>
      </pc:sldChg>
      <pc:sldChg chg="add">
        <pc:chgData name="Kenny" userId="193f64afb67cfd22" providerId="LiveId" clId="{C316CDE1-270E-4327-9247-7F68236628E2}" dt="2022-10-18T03:51:07.807" v="10549"/>
        <pc:sldMkLst>
          <pc:docMk/>
          <pc:sldMk cId="463923800" sldId="479"/>
        </pc:sldMkLst>
      </pc:sldChg>
      <pc:sldChg chg="addSp delSp modSp add del mod">
        <pc:chgData name="Kenny" userId="193f64afb67cfd22" providerId="LiveId" clId="{C316CDE1-270E-4327-9247-7F68236628E2}" dt="2022-10-18T03:51:04.455" v="10548" actId="2696"/>
        <pc:sldMkLst>
          <pc:docMk/>
          <pc:sldMk cId="1578047091" sldId="479"/>
        </pc:sldMkLst>
        <pc:spChg chg="mod ord">
          <ac:chgData name="Kenny" userId="193f64afb67cfd22" providerId="LiveId" clId="{C316CDE1-270E-4327-9247-7F68236628E2}" dt="2022-10-17T05:22:45.689" v="6087" actId="1076"/>
          <ac:spMkLst>
            <pc:docMk/>
            <pc:sldMk cId="1578047091" sldId="479"/>
            <ac:spMk id="10" creationId="{9167F181-663D-71ED-2E75-D6C0C5C46E49}"/>
          </ac:spMkLst>
        </pc:spChg>
        <pc:spChg chg="mod ord">
          <ac:chgData name="Kenny" userId="193f64afb67cfd22" providerId="LiveId" clId="{C316CDE1-270E-4327-9247-7F68236628E2}" dt="2022-10-17T05:23:04.442" v="6097" actId="14100"/>
          <ac:spMkLst>
            <pc:docMk/>
            <pc:sldMk cId="1578047091" sldId="479"/>
            <ac:spMk id="11" creationId="{DFDB3F9B-74E2-6919-950D-368DCE8F36C3}"/>
          </ac:spMkLst>
        </pc:spChg>
        <pc:spChg chg="mod ord">
          <ac:chgData name="Kenny" userId="193f64afb67cfd22" providerId="LiveId" clId="{C316CDE1-270E-4327-9247-7F68236628E2}" dt="2022-10-17T05:22:50.424" v="6093" actId="1038"/>
          <ac:spMkLst>
            <pc:docMk/>
            <pc:sldMk cId="1578047091" sldId="479"/>
            <ac:spMk id="12" creationId="{59AA7B27-D5A7-4A82-8E20-DAE95948E351}"/>
          </ac:spMkLst>
        </pc:spChg>
        <pc:spChg chg="mod ord">
          <ac:chgData name="Kenny" userId="193f64afb67cfd22" providerId="LiveId" clId="{C316CDE1-270E-4327-9247-7F68236628E2}" dt="2022-10-17T05:23:12.425" v="6100" actId="1076"/>
          <ac:spMkLst>
            <pc:docMk/>
            <pc:sldMk cId="1578047091" sldId="479"/>
            <ac:spMk id="13" creationId="{E3418E10-D62A-B2AF-FA93-98CC86025EC6}"/>
          </ac:spMkLst>
        </pc:spChg>
        <pc:spChg chg="del">
          <ac:chgData name="Kenny" userId="193f64afb67cfd22" providerId="LiveId" clId="{C316CDE1-270E-4327-9247-7F68236628E2}" dt="2022-10-17T05:21:35.006" v="6075" actId="478"/>
          <ac:spMkLst>
            <pc:docMk/>
            <pc:sldMk cId="1578047091" sldId="479"/>
            <ac:spMk id="14" creationId="{A89ACDA9-61AC-EF89-1AB2-A847907C5B8E}"/>
          </ac:spMkLst>
        </pc:spChg>
        <pc:spChg chg="del">
          <ac:chgData name="Kenny" userId="193f64afb67cfd22" providerId="LiveId" clId="{C316CDE1-270E-4327-9247-7F68236628E2}" dt="2022-10-17T05:21:35.006" v="6075" actId="478"/>
          <ac:spMkLst>
            <pc:docMk/>
            <pc:sldMk cId="1578047091" sldId="479"/>
            <ac:spMk id="15" creationId="{F7902186-E55A-97A7-7FF9-EBE407694D21}"/>
          </ac:spMkLst>
        </pc:spChg>
        <pc:picChg chg="add mod">
          <ac:chgData name="Kenny" userId="193f64afb67cfd22" providerId="LiveId" clId="{C316CDE1-270E-4327-9247-7F68236628E2}" dt="2022-10-17T05:22:00.684" v="6079" actId="1440"/>
          <ac:picMkLst>
            <pc:docMk/>
            <pc:sldMk cId="1578047091" sldId="479"/>
            <ac:picMk id="4" creationId="{589B8493-4BEB-1C45-567E-38EFC43AC9C0}"/>
          </ac:picMkLst>
        </pc:picChg>
        <pc:picChg chg="del">
          <ac:chgData name="Kenny" userId="193f64afb67cfd22" providerId="LiveId" clId="{C316CDE1-270E-4327-9247-7F68236628E2}" dt="2022-10-17T05:21:04.802" v="6070" actId="478"/>
          <ac:picMkLst>
            <pc:docMk/>
            <pc:sldMk cId="1578047091" sldId="479"/>
            <ac:picMk id="5" creationId="{FE7D41E7-F6D4-2854-423C-8C2BFB70F94F}"/>
          </ac:picMkLst>
        </pc:picChg>
        <pc:picChg chg="del">
          <ac:chgData name="Kenny" userId="193f64afb67cfd22" providerId="LiveId" clId="{C316CDE1-270E-4327-9247-7F68236628E2}" dt="2022-10-17T05:21:31.681" v="6074" actId="478"/>
          <ac:picMkLst>
            <pc:docMk/>
            <pc:sldMk cId="1578047091" sldId="479"/>
            <ac:picMk id="7" creationId="{4FECE774-A8A0-7D3F-E3E7-2E1776F44CB1}"/>
          </ac:picMkLst>
        </pc:picChg>
        <pc:picChg chg="add mod">
          <ac:chgData name="Kenny" userId="193f64afb67cfd22" providerId="LiveId" clId="{C316CDE1-270E-4327-9247-7F68236628E2}" dt="2022-10-17T05:22:02.546" v="6080" actId="1440"/>
          <ac:picMkLst>
            <pc:docMk/>
            <pc:sldMk cId="1578047091" sldId="479"/>
            <ac:picMk id="8" creationId="{D4BF8C55-A334-E47F-F3F2-E47491CF79FB}"/>
          </ac:picMkLst>
        </pc:picChg>
      </pc:sldChg>
      <pc:sldChg chg="add">
        <pc:chgData name="Kenny" userId="193f64afb67cfd22" providerId="LiveId" clId="{C316CDE1-270E-4327-9247-7F68236628E2}" dt="2022-10-18T03:51:07.807" v="10549"/>
        <pc:sldMkLst>
          <pc:docMk/>
          <pc:sldMk cId="1109010576" sldId="480"/>
        </pc:sldMkLst>
      </pc:sldChg>
      <pc:sldChg chg="addSp delSp modSp new del mod">
        <pc:chgData name="Kenny" userId="193f64afb67cfd22" providerId="LiveId" clId="{C316CDE1-270E-4327-9247-7F68236628E2}" dt="2022-10-18T03:51:04.455" v="10548" actId="2696"/>
        <pc:sldMkLst>
          <pc:docMk/>
          <pc:sldMk cId="3807448301" sldId="480"/>
        </pc:sldMkLst>
        <pc:picChg chg="add del mod">
          <ac:chgData name="Kenny" userId="193f64afb67cfd22" providerId="LiveId" clId="{C316CDE1-270E-4327-9247-7F68236628E2}" dt="2022-10-17T05:24:26.878" v="6104" actId="21"/>
          <ac:picMkLst>
            <pc:docMk/>
            <pc:sldMk cId="3807448301" sldId="480"/>
            <ac:picMk id="3" creationId="{9C63816A-4649-561D-CBE1-7DDCE6D5AB93}"/>
          </ac:picMkLst>
        </pc:picChg>
        <pc:picChg chg="add mod">
          <ac:chgData name="Kenny" userId="193f64afb67cfd22" providerId="LiveId" clId="{C316CDE1-270E-4327-9247-7F68236628E2}" dt="2022-10-17T05:24:38.362" v="6110"/>
          <ac:picMkLst>
            <pc:docMk/>
            <pc:sldMk cId="3807448301" sldId="480"/>
            <ac:picMk id="4" creationId="{0C3C0890-B79C-F21B-477C-0B45F18796B3}"/>
          </ac:picMkLst>
        </pc:picChg>
      </pc:sldChg>
      <pc:sldChg chg="addSp modSp add del mod">
        <pc:chgData name="Kenny" userId="193f64afb67cfd22" providerId="LiveId" clId="{C316CDE1-270E-4327-9247-7F68236628E2}" dt="2022-10-18T03:51:04.455" v="10548" actId="2696"/>
        <pc:sldMkLst>
          <pc:docMk/>
          <pc:sldMk cId="897696441" sldId="481"/>
        </pc:sldMkLst>
        <pc:picChg chg="add mod">
          <ac:chgData name="Kenny" userId="193f64afb67cfd22" providerId="LiveId" clId="{C316CDE1-270E-4327-9247-7F68236628E2}" dt="2022-10-17T05:33:46.126" v="6131" actId="1076"/>
          <ac:picMkLst>
            <pc:docMk/>
            <pc:sldMk cId="897696441" sldId="481"/>
            <ac:picMk id="2" creationId="{3E06B1E0-C46A-50F7-6FF7-D6C6A9AB1BEC}"/>
          </ac:picMkLst>
        </pc:picChg>
        <pc:picChg chg="add mod modCrop">
          <ac:chgData name="Kenny" userId="193f64afb67cfd22" providerId="LiveId" clId="{C316CDE1-270E-4327-9247-7F68236628E2}" dt="2022-10-17T05:33:46.126" v="6131" actId="1076"/>
          <ac:picMkLst>
            <pc:docMk/>
            <pc:sldMk cId="897696441" sldId="481"/>
            <ac:picMk id="4" creationId="{6E104BA5-4ECD-1193-25C2-2B3252C08BCA}"/>
          </ac:picMkLst>
        </pc:picChg>
        <pc:picChg chg="add mod">
          <ac:chgData name="Kenny" userId="193f64afb67cfd22" providerId="LiveId" clId="{C316CDE1-270E-4327-9247-7F68236628E2}" dt="2022-10-17T05:33:54.813" v="6134" actId="108"/>
          <ac:picMkLst>
            <pc:docMk/>
            <pc:sldMk cId="897696441" sldId="481"/>
            <ac:picMk id="6" creationId="{19D51AAE-E118-D6E7-1249-564EC20AFC9F}"/>
          </ac:picMkLst>
        </pc:picChg>
      </pc:sldChg>
      <pc:sldChg chg="add">
        <pc:chgData name="Kenny" userId="193f64afb67cfd22" providerId="LiveId" clId="{C316CDE1-270E-4327-9247-7F68236628E2}" dt="2022-10-18T03:51:07.807" v="10549"/>
        <pc:sldMkLst>
          <pc:docMk/>
          <pc:sldMk cId="2786825128" sldId="481"/>
        </pc:sldMkLst>
      </pc:sldChg>
      <pc:sldChg chg="new del">
        <pc:chgData name="Kenny" userId="193f64afb67cfd22" providerId="LiveId" clId="{C316CDE1-270E-4327-9247-7F68236628E2}" dt="2022-10-17T05:32:17.658" v="6112" actId="2696"/>
        <pc:sldMkLst>
          <pc:docMk/>
          <pc:sldMk cId="3709230419" sldId="481"/>
        </pc:sldMkLst>
      </pc:sldChg>
      <pc:sldChg chg="addSp delSp modSp add mod modNotesTx">
        <pc:chgData name="Kenny" userId="193f64afb67cfd22" providerId="LiveId" clId="{C316CDE1-270E-4327-9247-7F68236628E2}" dt="2022-10-17T06:35:43.910" v="6202" actId="1035"/>
        <pc:sldMkLst>
          <pc:docMk/>
          <pc:sldMk cId="2941865921" sldId="482"/>
        </pc:sldMkLst>
        <pc:spChg chg="add mod">
          <ac:chgData name="Kenny" userId="193f64afb67cfd22" providerId="LiveId" clId="{C316CDE1-270E-4327-9247-7F68236628E2}" dt="2022-10-17T06:21:09.984" v="6140" actId="14100"/>
          <ac:spMkLst>
            <pc:docMk/>
            <pc:sldMk cId="2941865921" sldId="482"/>
            <ac:spMk id="4" creationId="{8B92513F-9CE6-865F-5BE3-C8103C0F0A88}"/>
          </ac:spMkLst>
        </pc:spChg>
        <pc:spChg chg="mod">
          <ac:chgData name="Kenny" userId="193f64afb67cfd22" providerId="LiveId" clId="{C316CDE1-270E-4327-9247-7F68236628E2}" dt="2022-10-17T06:15:17.338" v="6137"/>
          <ac:spMkLst>
            <pc:docMk/>
            <pc:sldMk cId="2941865921" sldId="482"/>
            <ac:spMk id="8" creationId="{18EE494C-3FC1-7F03-52EB-1EA609C31A9A}"/>
          </ac:spMkLst>
        </pc:spChg>
        <pc:spChg chg="add del">
          <ac:chgData name="Kenny" userId="193f64afb67cfd22" providerId="LiveId" clId="{C316CDE1-270E-4327-9247-7F68236628E2}" dt="2022-10-17T06:34:13.730" v="6147" actId="22"/>
          <ac:spMkLst>
            <pc:docMk/>
            <pc:sldMk cId="2941865921" sldId="482"/>
            <ac:spMk id="9" creationId="{537ACED9-2DCA-6906-5CE4-509343F1695D}"/>
          </ac:spMkLst>
        </pc:spChg>
        <pc:spChg chg="add del">
          <ac:chgData name="Kenny" userId="193f64afb67cfd22" providerId="LiveId" clId="{C316CDE1-270E-4327-9247-7F68236628E2}" dt="2022-10-17T06:34:19.677" v="6150" actId="22"/>
          <ac:spMkLst>
            <pc:docMk/>
            <pc:sldMk cId="2941865921" sldId="482"/>
            <ac:spMk id="13" creationId="{E7D88255-EEC7-454E-506E-82FFD9B1C574}"/>
          </ac:spMkLst>
        </pc:spChg>
        <pc:spChg chg="add mod">
          <ac:chgData name="Kenny" userId="193f64afb67cfd22" providerId="LiveId" clId="{C316CDE1-270E-4327-9247-7F68236628E2}" dt="2022-10-17T06:35:10.589" v="6168" actId="1076"/>
          <ac:spMkLst>
            <pc:docMk/>
            <pc:sldMk cId="2941865921" sldId="482"/>
            <ac:spMk id="17" creationId="{48F343CB-32E6-65B0-CA6C-634BC81D2C11}"/>
          </ac:spMkLst>
        </pc:spChg>
        <pc:spChg chg="add mod">
          <ac:chgData name="Kenny" userId="193f64afb67cfd22" providerId="LiveId" clId="{C316CDE1-270E-4327-9247-7F68236628E2}" dt="2022-10-17T06:35:43.910" v="6202" actId="1035"/>
          <ac:spMkLst>
            <pc:docMk/>
            <pc:sldMk cId="2941865921" sldId="482"/>
            <ac:spMk id="18" creationId="{E6DE4923-9B17-AAAF-042D-88283DBB8AF3}"/>
          </ac:spMkLst>
        </pc:spChg>
        <pc:picChg chg="del">
          <ac:chgData name="Kenny" userId="193f64afb67cfd22" providerId="LiveId" clId="{C316CDE1-270E-4327-9247-7F68236628E2}" dt="2022-10-17T06:15:07.478" v="6136" actId="478"/>
          <ac:picMkLst>
            <pc:docMk/>
            <pc:sldMk cId="2941865921" sldId="482"/>
            <ac:picMk id="3" creationId="{4CE92C89-69C4-BE60-F153-04ABBB6B5E6A}"/>
          </ac:picMkLst>
        </pc:picChg>
        <pc:picChg chg="del">
          <ac:chgData name="Kenny" userId="193f64afb67cfd22" providerId="LiveId" clId="{C316CDE1-270E-4327-9247-7F68236628E2}" dt="2022-10-17T06:15:07.478" v="6136" actId="478"/>
          <ac:picMkLst>
            <pc:docMk/>
            <pc:sldMk cId="2941865921" sldId="482"/>
            <ac:picMk id="5" creationId="{890B8345-ED1F-661A-BAD8-443F7CE2050A}"/>
          </ac:picMkLst>
        </pc:picChg>
        <pc:picChg chg="del">
          <ac:chgData name="Kenny" userId="193f64afb67cfd22" providerId="LiveId" clId="{C316CDE1-270E-4327-9247-7F68236628E2}" dt="2022-10-17T06:15:07.478" v="6136" actId="478"/>
          <ac:picMkLst>
            <pc:docMk/>
            <pc:sldMk cId="2941865921" sldId="482"/>
            <ac:picMk id="7" creationId="{2A8EA6A4-D669-FF44-729D-B4A2228DD871}"/>
          </ac:picMkLst>
        </pc:picChg>
        <pc:picChg chg="add mod">
          <ac:chgData name="Kenny" userId="193f64afb67cfd22" providerId="LiveId" clId="{C316CDE1-270E-4327-9247-7F68236628E2}" dt="2022-10-17T06:35:00.745" v="6152" actId="1076"/>
          <ac:picMkLst>
            <pc:docMk/>
            <pc:sldMk cId="2941865921" sldId="482"/>
            <ac:picMk id="15" creationId="{E7C02016-9960-17DB-EEBF-50CE5ED55B6E}"/>
          </ac:picMkLst>
        </pc:picChg>
        <pc:cxnChg chg="del">
          <ac:chgData name="Kenny" userId="193f64afb67cfd22" providerId="LiveId" clId="{C316CDE1-270E-4327-9247-7F68236628E2}" dt="2022-10-17T06:15:07.478" v="6136" actId="478"/>
          <ac:cxnSpMkLst>
            <pc:docMk/>
            <pc:sldMk cId="2941865921" sldId="482"/>
            <ac:cxnSpMk id="10" creationId="{3FDB6C4D-7E3D-96C3-8DB2-FDC10E0A40E6}"/>
          </ac:cxnSpMkLst>
        </pc:cxnChg>
        <pc:cxnChg chg="del">
          <ac:chgData name="Kenny" userId="193f64afb67cfd22" providerId="LiveId" clId="{C316CDE1-270E-4327-9247-7F68236628E2}" dt="2022-10-17T06:15:07.478" v="6136" actId="478"/>
          <ac:cxnSpMkLst>
            <pc:docMk/>
            <pc:sldMk cId="2941865921" sldId="482"/>
            <ac:cxnSpMk id="12" creationId="{8A2BEA40-4861-F7B6-AE1D-D2714ED420B8}"/>
          </ac:cxnSpMkLst>
        </pc:cxnChg>
      </pc:sldChg>
      <pc:sldChg chg="delSp modSp add mod">
        <pc:chgData name="Kenny" userId="193f64afb67cfd22" providerId="LiveId" clId="{C316CDE1-270E-4327-9247-7F68236628E2}" dt="2022-10-18T03:51:18.860" v="10552" actId="20577"/>
        <pc:sldMkLst>
          <pc:docMk/>
          <pc:sldMk cId="2603076920" sldId="483"/>
        </pc:sldMkLst>
        <pc:spChg chg="mod">
          <ac:chgData name="Kenny" userId="193f64afb67cfd22" providerId="LiveId" clId="{C316CDE1-270E-4327-9247-7F68236628E2}" dt="2022-10-18T03:51:13.932" v="10550" actId="20577"/>
          <ac:spMkLst>
            <pc:docMk/>
            <pc:sldMk cId="2603076920" sldId="483"/>
            <ac:spMk id="2" creationId="{00000000-0000-0000-0000-000000000000}"/>
          </ac:spMkLst>
        </pc:spChg>
        <pc:spChg chg="mod">
          <ac:chgData name="Kenny" userId="193f64afb67cfd22" providerId="LiveId" clId="{C316CDE1-270E-4327-9247-7F68236628E2}" dt="2022-10-18T03:51:18.860" v="10552" actId="20577"/>
          <ac:spMkLst>
            <pc:docMk/>
            <pc:sldMk cId="2603076920" sldId="483"/>
            <ac:spMk id="3" creationId="{00000000-0000-0000-0000-000000000000}"/>
          </ac:spMkLst>
        </pc:spChg>
        <pc:spChg chg="mod">
          <ac:chgData name="Kenny" userId="193f64afb67cfd22" providerId="LiveId" clId="{C316CDE1-270E-4327-9247-7F68236628E2}" dt="2022-10-17T06:58:14.963" v="6221" actId="20577"/>
          <ac:spMkLst>
            <pc:docMk/>
            <pc:sldMk cId="2603076920" sldId="483"/>
            <ac:spMk id="4" creationId="{00000000-0000-0000-0000-000000000000}"/>
          </ac:spMkLst>
        </pc:spChg>
        <pc:picChg chg="del">
          <ac:chgData name="Kenny" userId="193f64afb67cfd22" providerId="LiveId" clId="{C316CDE1-270E-4327-9247-7F68236628E2}" dt="2022-10-17T06:59:55.584" v="6222" actId="478"/>
          <ac:picMkLst>
            <pc:docMk/>
            <pc:sldMk cId="2603076920" sldId="483"/>
            <ac:picMk id="11" creationId="{E41B28CF-865F-4E0F-AD97-CEA15B61D0F3}"/>
          </ac:picMkLst>
        </pc:picChg>
      </pc:sldChg>
      <pc:sldChg chg="add">
        <pc:chgData name="Kenny" userId="193f64afb67cfd22" providerId="LiveId" clId="{C316CDE1-270E-4327-9247-7F68236628E2}" dt="2022-10-18T03:56:21.221" v="10607"/>
        <pc:sldMkLst>
          <pc:docMk/>
          <pc:sldMk cId="758611909" sldId="484"/>
        </pc:sldMkLst>
      </pc:sldChg>
      <pc:sldChg chg="add del">
        <pc:chgData name="Kenny" userId="193f64afb67cfd22" providerId="LiveId" clId="{C316CDE1-270E-4327-9247-7F68236628E2}" dt="2022-10-18T03:56:14.412" v="10606" actId="2696"/>
        <pc:sldMkLst>
          <pc:docMk/>
          <pc:sldMk cId="3162572610" sldId="484"/>
        </pc:sldMkLst>
      </pc:sldChg>
      <pc:sldChg chg="addSp delSp modSp new del mod">
        <pc:chgData name="Kenny" userId="193f64afb67cfd22" providerId="LiveId" clId="{C316CDE1-270E-4327-9247-7F68236628E2}" dt="2022-10-18T03:51:04.455" v="10548" actId="2696"/>
        <pc:sldMkLst>
          <pc:docMk/>
          <pc:sldMk cId="3286792477" sldId="484"/>
        </pc:sldMkLst>
        <pc:picChg chg="add del mod">
          <ac:chgData name="Kenny" userId="193f64afb67cfd22" providerId="LiveId" clId="{C316CDE1-270E-4327-9247-7F68236628E2}" dt="2022-10-17T07:08:42.363" v="6296" actId="478"/>
          <ac:picMkLst>
            <pc:docMk/>
            <pc:sldMk cId="3286792477" sldId="484"/>
            <ac:picMk id="3" creationId="{49D9A695-5C39-C0CF-37A0-211E95559022}"/>
          </ac:picMkLst>
        </pc:picChg>
        <pc:picChg chg="add del mod">
          <ac:chgData name="Kenny" userId="193f64afb67cfd22" providerId="LiveId" clId="{C316CDE1-270E-4327-9247-7F68236628E2}" dt="2022-10-17T07:08:42.363" v="6296" actId="478"/>
          <ac:picMkLst>
            <pc:docMk/>
            <pc:sldMk cId="3286792477" sldId="484"/>
            <ac:picMk id="5" creationId="{A595BE5F-A546-B539-BFFA-6D2EA5BEC72F}"/>
          </ac:picMkLst>
        </pc:picChg>
        <pc:picChg chg="add del mod modCrop">
          <ac:chgData name="Kenny" userId="193f64afb67cfd22" providerId="LiveId" clId="{C316CDE1-270E-4327-9247-7F68236628E2}" dt="2022-10-17T07:08:42.363" v="6296" actId="478"/>
          <ac:picMkLst>
            <pc:docMk/>
            <pc:sldMk cId="3286792477" sldId="484"/>
            <ac:picMk id="7" creationId="{535C0619-EFA9-CE8D-9D35-797D4CBD8C12}"/>
          </ac:picMkLst>
        </pc:picChg>
        <pc:picChg chg="add mod">
          <ac:chgData name="Kenny" userId="193f64afb67cfd22" providerId="LiveId" clId="{C316CDE1-270E-4327-9247-7F68236628E2}" dt="2022-10-17T08:05:03.702" v="6951" actId="1440"/>
          <ac:picMkLst>
            <pc:docMk/>
            <pc:sldMk cId="3286792477" sldId="484"/>
            <ac:picMk id="9" creationId="{B7893916-9532-01D3-2653-832179EACEBF}"/>
          </ac:picMkLst>
        </pc:picChg>
      </pc:sldChg>
      <pc:sldChg chg="add">
        <pc:chgData name="Kenny" userId="193f64afb67cfd22" providerId="LiveId" clId="{C316CDE1-270E-4327-9247-7F68236628E2}" dt="2022-10-18T03:56:21.221" v="10607"/>
        <pc:sldMkLst>
          <pc:docMk/>
          <pc:sldMk cId="907389201" sldId="485"/>
        </pc:sldMkLst>
      </pc:sldChg>
      <pc:sldChg chg="add del">
        <pc:chgData name="Kenny" userId="193f64afb67cfd22" providerId="LiveId" clId="{C316CDE1-270E-4327-9247-7F68236628E2}" dt="2022-10-18T03:56:14.412" v="10606" actId="2696"/>
        <pc:sldMkLst>
          <pc:docMk/>
          <pc:sldMk cId="2753304378" sldId="485"/>
        </pc:sldMkLst>
      </pc:sldChg>
      <pc:sldChg chg="addSp modSp add del mod">
        <pc:chgData name="Kenny" userId="193f64afb67cfd22" providerId="LiveId" clId="{C316CDE1-270E-4327-9247-7F68236628E2}" dt="2022-10-18T03:51:04.455" v="10548" actId="2696"/>
        <pc:sldMkLst>
          <pc:docMk/>
          <pc:sldMk cId="3630540893" sldId="485"/>
        </pc:sldMkLst>
        <pc:spChg chg="add mod">
          <ac:chgData name="Kenny" userId="193f64afb67cfd22" providerId="LiveId" clId="{C316CDE1-270E-4327-9247-7F68236628E2}" dt="2022-10-17T08:22:49.013" v="7016" actId="1076"/>
          <ac:spMkLst>
            <pc:docMk/>
            <pc:sldMk cId="3630540893" sldId="485"/>
            <ac:spMk id="2" creationId="{17E2C0C0-2965-530E-0EBD-0ED7FED230A7}"/>
          </ac:spMkLst>
        </pc:spChg>
      </pc:sldChg>
      <pc:sldChg chg="modSp add mod ord">
        <pc:chgData name="Kenny" userId="193f64afb67cfd22" providerId="LiveId" clId="{C316CDE1-270E-4327-9247-7F68236628E2}" dt="2022-10-17T08:50:16.105" v="7710" actId="20577"/>
        <pc:sldMkLst>
          <pc:docMk/>
          <pc:sldMk cId="1220011894" sldId="486"/>
        </pc:sldMkLst>
        <pc:spChg chg="mod">
          <ac:chgData name="Kenny" userId="193f64afb67cfd22" providerId="LiveId" clId="{C316CDE1-270E-4327-9247-7F68236628E2}" dt="2022-10-17T08:50:16.105" v="7710" actId="20577"/>
          <ac:spMkLst>
            <pc:docMk/>
            <pc:sldMk cId="1220011894" sldId="486"/>
            <ac:spMk id="3" creationId="{45D29E4D-473E-B7C1-E45B-4D4C23133B33}"/>
          </ac:spMkLst>
        </pc:spChg>
      </pc:sldChg>
      <pc:sldChg chg="add del">
        <pc:chgData name="Kenny" userId="193f64afb67cfd22" providerId="LiveId" clId="{C316CDE1-270E-4327-9247-7F68236628E2}" dt="2022-10-18T03:56:14.412" v="10606" actId="2696"/>
        <pc:sldMkLst>
          <pc:docMk/>
          <pc:sldMk cId="457833839" sldId="487"/>
        </pc:sldMkLst>
      </pc:sldChg>
      <pc:sldChg chg="add">
        <pc:chgData name="Kenny" userId="193f64afb67cfd22" providerId="LiveId" clId="{C316CDE1-270E-4327-9247-7F68236628E2}" dt="2022-10-18T03:56:21.221" v="10607"/>
        <pc:sldMkLst>
          <pc:docMk/>
          <pc:sldMk cId="749265845" sldId="487"/>
        </pc:sldMkLst>
      </pc:sldChg>
      <pc:sldChg chg="addSp modSp add del mod modNotesTx">
        <pc:chgData name="Kenny" userId="193f64afb67cfd22" providerId="LiveId" clId="{C316CDE1-270E-4327-9247-7F68236628E2}" dt="2022-10-18T03:51:04.455" v="10548" actId="2696"/>
        <pc:sldMkLst>
          <pc:docMk/>
          <pc:sldMk cId="909593368" sldId="487"/>
        </pc:sldMkLst>
        <pc:spChg chg="mod">
          <ac:chgData name="Kenny" userId="193f64afb67cfd22" providerId="LiveId" clId="{C316CDE1-270E-4327-9247-7F68236628E2}" dt="2022-10-17T08:22:56.269" v="7017"/>
          <ac:spMkLst>
            <pc:docMk/>
            <pc:sldMk cId="909593368" sldId="487"/>
            <ac:spMk id="2" creationId="{17E2C0C0-2965-530E-0EBD-0ED7FED230A7}"/>
          </ac:spMkLst>
        </pc:spChg>
        <pc:spChg chg="add mod">
          <ac:chgData name="Kenny" userId="193f64afb67cfd22" providerId="LiveId" clId="{C316CDE1-270E-4327-9247-7F68236628E2}" dt="2022-10-17T07:44:03.857" v="6898" actId="14100"/>
          <ac:spMkLst>
            <pc:docMk/>
            <pc:sldMk cId="909593368" sldId="487"/>
            <ac:spMk id="4" creationId="{1267D10A-8EA4-161F-E630-D694B22A2D68}"/>
          </ac:spMkLst>
        </pc:spChg>
      </pc:sldChg>
      <pc:sldChg chg="addSp modSp new del mod">
        <pc:chgData name="Kenny" userId="193f64afb67cfd22" providerId="LiveId" clId="{C316CDE1-270E-4327-9247-7F68236628E2}" dt="2022-10-18T03:51:04.455" v="10548" actId="2696"/>
        <pc:sldMkLst>
          <pc:docMk/>
          <pc:sldMk cId="179093185" sldId="488"/>
        </pc:sldMkLst>
        <pc:picChg chg="add mod">
          <ac:chgData name="Kenny" userId="193f64afb67cfd22" providerId="LiveId" clId="{C316CDE1-270E-4327-9247-7F68236628E2}" dt="2022-10-17T08:18:39.078" v="6961" actId="1076"/>
          <ac:picMkLst>
            <pc:docMk/>
            <pc:sldMk cId="179093185" sldId="488"/>
            <ac:picMk id="3" creationId="{3CE2F745-2F74-174A-D19C-6BA94CBFA68D}"/>
          </ac:picMkLst>
        </pc:picChg>
        <pc:picChg chg="add mod">
          <ac:chgData name="Kenny" userId="193f64afb67cfd22" providerId="LiveId" clId="{C316CDE1-270E-4327-9247-7F68236628E2}" dt="2022-10-17T08:18:39.078" v="6961" actId="1076"/>
          <ac:picMkLst>
            <pc:docMk/>
            <pc:sldMk cId="179093185" sldId="488"/>
            <ac:picMk id="5" creationId="{C821717D-7DFE-E108-AAA6-196DA7F6AFA3}"/>
          </ac:picMkLst>
        </pc:picChg>
        <pc:picChg chg="add mod">
          <ac:chgData name="Kenny" userId="193f64afb67cfd22" providerId="LiveId" clId="{C316CDE1-270E-4327-9247-7F68236628E2}" dt="2022-10-17T08:18:39.078" v="6961" actId="1076"/>
          <ac:picMkLst>
            <pc:docMk/>
            <pc:sldMk cId="179093185" sldId="488"/>
            <ac:picMk id="7" creationId="{DE55394A-40E6-B809-1A92-B9C8E6BAD51E}"/>
          </ac:picMkLst>
        </pc:picChg>
      </pc:sldChg>
      <pc:sldChg chg="add">
        <pc:chgData name="Kenny" userId="193f64afb67cfd22" providerId="LiveId" clId="{C316CDE1-270E-4327-9247-7F68236628E2}" dt="2022-10-18T03:51:07.807" v="10549"/>
        <pc:sldMkLst>
          <pc:docMk/>
          <pc:sldMk cId="3823800332" sldId="488"/>
        </pc:sldMkLst>
      </pc:sldChg>
      <pc:sldChg chg="addSp modSp new del mod">
        <pc:chgData name="Kenny" userId="193f64afb67cfd22" providerId="LiveId" clId="{C316CDE1-270E-4327-9247-7F68236628E2}" dt="2022-10-18T03:51:04.455" v="10548" actId="2696"/>
        <pc:sldMkLst>
          <pc:docMk/>
          <pc:sldMk cId="2370831768" sldId="489"/>
        </pc:sldMkLst>
        <pc:picChg chg="add mod">
          <ac:chgData name="Kenny" userId="193f64afb67cfd22" providerId="LiveId" clId="{C316CDE1-270E-4327-9247-7F68236628E2}" dt="2022-10-17T08:06:30.041" v="6960" actId="108"/>
          <ac:picMkLst>
            <pc:docMk/>
            <pc:sldMk cId="2370831768" sldId="489"/>
            <ac:picMk id="3" creationId="{D7AEA5E1-256A-55F5-B84C-902684ACBA2B}"/>
          </ac:picMkLst>
        </pc:picChg>
      </pc:sldChg>
      <pc:sldChg chg="add">
        <pc:chgData name="Kenny" userId="193f64afb67cfd22" providerId="LiveId" clId="{C316CDE1-270E-4327-9247-7F68236628E2}" dt="2022-10-18T03:51:07.807" v="10549"/>
        <pc:sldMkLst>
          <pc:docMk/>
          <pc:sldMk cId="3482095563" sldId="489"/>
        </pc:sldMkLst>
      </pc:sldChg>
      <pc:sldChg chg="addSp modSp new del mod">
        <pc:chgData name="Kenny" userId="193f64afb67cfd22" providerId="LiveId" clId="{C316CDE1-270E-4327-9247-7F68236628E2}" dt="2022-10-18T03:51:04.455" v="10548" actId="2696"/>
        <pc:sldMkLst>
          <pc:docMk/>
          <pc:sldMk cId="2045914643" sldId="490"/>
        </pc:sldMkLst>
        <pc:picChg chg="add mod">
          <ac:chgData name="Kenny" userId="193f64afb67cfd22" providerId="LiveId" clId="{C316CDE1-270E-4327-9247-7F68236628E2}" dt="2022-10-17T08:21:17.514" v="6973" actId="1076"/>
          <ac:picMkLst>
            <pc:docMk/>
            <pc:sldMk cId="2045914643" sldId="490"/>
            <ac:picMk id="3" creationId="{85ADECD1-B1BB-D5E9-79A5-F99BE0277D6B}"/>
          </ac:picMkLst>
        </pc:picChg>
        <pc:picChg chg="add mod">
          <ac:chgData name="Kenny" userId="193f64afb67cfd22" providerId="LiveId" clId="{C316CDE1-270E-4327-9247-7F68236628E2}" dt="2022-10-17T08:21:17.514" v="6973" actId="1076"/>
          <ac:picMkLst>
            <pc:docMk/>
            <pc:sldMk cId="2045914643" sldId="490"/>
            <ac:picMk id="5" creationId="{E7C0A577-A7D3-F5BC-7EFD-7498871D513C}"/>
          </ac:picMkLst>
        </pc:picChg>
      </pc:sldChg>
      <pc:sldChg chg="add">
        <pc:chgData name="Kenny" userId="193f64afb67cfd22" providerId="LiveId" clId="{C316CDE1-270E-4327-9247-7F68236628E2}" dt="2022-10-18T03:51:07.807" v="10549"/>
        <pc:sldMkLst>
          <pc:docMk/>
          <pc:sldMk cId="4209320065" sldId="490"/>
        </pc:sldMkLst>
      </pc:sldChg>
      <pc:sldChg chg="addSp modSp new del mod">
        <pc:chgData name="Kenny" userId="193f64afb67cfd22" providerId="LiveId" clId="{C316CDE1-270E-4327-9247-7F68236628E2}" dt="2022-10-18T03:51:04.455" v="10548" actId="2696"/>
        <pc:sldMkLst>
          <pc:docMk/>
          <pc:sldMk cId="830343287" sldId="491"/>
        </pc:sldMkLst>
        <pc:picChg chg="add mod">
          <ac:chgData name="Kenny" userId="193f64afb67cfd22" providerId="LiveId" clId="{C316CDE1-270E-4327-9247-7F68236628E2}" dt="2022-10-17T08:21:42.477" v="6976" actId="108"/>
          <ac:picMkLst>
            <pc:docMk/>
            <pc:sldMk cId="830343287" sldId="491"/>
            <ac:picMk id="3" creationId="{F011FF01-D098-B408-8E9E-8934AE641085}"/>
          </ac:picMkLst>
        </pc:picChg>
      </pc:sldChg>
      <pc:sldChg chg="add">
        <pc:chgData name="Kenny" userId="193f64afb67cfd22" providerId="LiveId" clId="{C316CDE1-270E-4327-9247-7F68236628E2}" dt="2022-10-18T03:51:07.807" v="10549"/>
        <pc:sldMkLst>
          <pc:docMk/>
          <pc:sldMk cId="2470008276" sldId="491"/>
        </pc:sldMkLst>
      </pc:sldChg>
      <pc:sldChg chg="add">
        <pc:chgData name="Kenny" userId="193f64afb67cfd22" providerId="LiveId" clId="{C316CDE1-270E-4327-9247-7F68236628E2}" dt="2022-10-18T03:51:07.807" v="10549"/>
        <pc:sldMkLst>
          <pc:docMk/>
          <pc:sldMk cId="572783867" sldId="492"/>
        </pc:sldMkLst>
      </pc:sldChg>
      <pc:sldChg chg="addSp modSp new del mod">
        <pc:chgData name="Kenny" userId="193f64afb67cfd22" providerId="LiveId" clId="{C316CDE1-270E-4327-9247-7F68236628E2}" dt="2022-10-18T03:51:04.455" v="10548" actId="2696"/>
        <pc:sldMkLst>
          <pc:docMk/>
          <pc:sldMk cId="4281477968" sldId="492"/>
        </pc:sldMkLst>
        <pc:graphicFrameChg chg="add mod modGraphic">
          <ac:chgData name="Kenny" userId="193f64afb67cfd22" providerId="LiveId" clId="{C316CDE1-270E-4327-9247-7F68236628E2}" dt="2022-10-17T08:30:50.485" v="7689"/>
          <ac:graphicFrameMkLst>
            <pc:docMk/>
            <pc:sldMk cId="4281477968" sldId="492"/>
            <ac:graphicFrameMk id="2" creationId="{EB84909B-D66E-7FB5-8437-F0989F54D7F8}"/>
          </ac:graphicFrameMkLst>
        </pc:graphicFrameChg>
      </pc:sldChg>
      <pc:sldChg chg="addSp delSp modSp add del mod">
        <pc:chgData name="Kenny" userId="193f64afb67cfd22" providerId="LiveId" clId="{C316CDE1-270E-4327-9247-7F68236628E2}" dt="2022-10-18T03:51:04.455" v="10548" actId="2696"/>
        <pc:sldMkLst>
          <pc:docMk/>
          <pc:sldMk cId="1645668568" sldId="493"/>
        </pc:sldMkLst>
        <pc:picChg chg="add mod">
          <ac:chgData name="Kenny" userId="193f64afb67cfd22" providerId="LiveId" clId="{C316CDE1-270E-4327-9247-7F68236628E2}" dt="2022-10-17T08:34:47.007" v="7703" actId="1076"/>
          <ac:picMkLst>
            <pc:docMk/>
            <pc:sldMk cId="1645668568" sldId="493"/>
            <ac:picMk id="3" creationId="{EC9C9D76-F160-E38E-B2E4-DF815F4FE542}"/>
          </ac:picMkLst>
        </pc:picChg>
        <pc:picChg chg="add mod">
          <ac:chgData name="Kenny" userId="193f64afb67cfd22" providerId="LiveId" clId="{C316CDE1-270E-4327-9247-7F68236628E2}" dt="2022-10-17T08:34:50.183" v="7704" actId="1076"/>
          <ac:picMkLst>
            <pc:docMk/>
            <pc:sldMk cId="1645668568" sldId="493"/>
            <ac:picMk id="5" creationId="{7A12975F-15D5-9079-AB56-3EB37E69C333}"/>
          </ac:picMkLst>
        </pc:picChg>
        <pc:picChg chg="add mod ord">
          <ac:chgData name="Kenny" userId="193f64afb67cfd22" providerId="LiveId" clId="{C316CDE1-270E-4327-9247-7F68236628E2}" dt="2022-10-17T08:35:07.457" v="7707" actId="1440"/>
          <ac:picMkLst>
            <pc:docMk/>
            <pc:sldMk cId="1645668568" sldId="493"/>
            <ac:picMk id="6" creationId="{DEB0D21C-D577-6011-C742-F1BEEEDE2850}"/>
          </ac:picMkLst>
        </pc:picChg>
        <pc:picChg chg="del">
          <ac:chgData name="Kenny" userId="193f64afb67cfd22" providerId="LiveId" clId="{C316CDE1-270E-4327-9247-7F68236628E2}" dt="2022-10-17T08:33:48.854" v="7691" actId="478"/>
          <ac:picMkLst>
            <pc:docMk/>
            <pc:sldMk cId="1645668568" sldId="493"/>
            <ac:picMk id="9" creationId="{B7893916-9532-01D3-2653-832179EACEBF}"/>
          </ac:picMkLst>
        </pc:picChg>
      </pc:sldChg>
      <pc:sldChg chg="add del">
        <pc:chgData name="Kenny" userId="193f64afb67cfd22" providerId="LiveId" clId="{C316CDE1-270E-4327-9247-7F68236628E2}" dt="2022-10-18T03:56:14.412" v="10606" actId="2696"/>
        <pc:sldMkLst>
          <pc:docMk/>
          <pc:sldMk cId="3414015093" sldId="493"/>
        </pc:sldMkLst>
      </pc:sldChg>
      <pc:sldChg chg="add">
        <pc:chgData name="Kenny" userId="193f64afb67cfd22" providerId="LiveId" clId="{C316CDE1-270E-4327-9247-7F68236628E2}" dt="2022-10-18T03:56:21.221" v="10607"/>
        <pc:sldMkLst>
          <pc:docMk/>
          <pc:sldMk cId="3780616557" sldId="493"/>
        </pc:sldMkLst>
      </pc:sldChg>
      <pc:sldChg chg="new del">
        <pc:chgData name="Kenny" userId="193f64afb67cfd22" providerId="LiveId" clId="{C316CDE1-270E-4327-9247-7F68236628E2}" dt="2022-10-17T08:35:17.176" v="7708" actId="47"/>
        <pc:sldMkLst>
          <pc:docMk/>
          <pc:sldMk cId="2786896711" sldId="494"/>
        </pc:sldMkLst>
      </pc:sldChg>
      <pc:sldChg chg="modSp add mod">
        <pc:chgData name="Kenny" userId="193f64afb67cfd22" providerId="LiveId" clId="{C316CDE1-270E-4327-9247-7F68236628E2}" dt="2022-10-17T09:01:43.620" v="7738" actId="20577"/>
        <pc:sldMkLst>
          <pc:docMk/>
          <pc:sldMk cId="4278423665" sldId="494"/>
        </pc:sldMkLst>
        <pc:spChg chg="mod">
          <ac:chgData name="Kenny" userId="193f64afb67cfd22" providerId="LiveId" clId="{C316CDE1-270E-4327-9247-7F68236628E2}" dt="2022-10-17T08:51:27.349" v="7713" actId="20577"/>
          <ac:spMkLst>
            <pc:docMk/>
            <pc:sldMk cId="4278423665" sldId="494"/>
            <ac:spMk id="2" creationId="{00000000-0000-0000-0000-000000000000}"/>
          </ac:spMkLst>
        </pc:spChg>
        <pc:spChg chg="mod">
          <ac:chgData name="Kenny" userId="193f64afb67cfd22" providerId="LiveId" clId="{C316CDE1-270E-4327-9247-7F68236628E2}" dt="2022-10-17T08:51:58.125" v="7722" actId="20577"/>
          <ac:spMkLst>
            <pc:docMk/>
            <pc:sldMk cId="4278423665" sldId="494"/>
            <ac:spMk id="3" creationId="{00000000-0000-0000-0000-000000000000}"/>
          </ac:spMkLst>
        </pc:spChg>
        <pc:spChg chg="mod">
          <ac:chgData name="Kenny" userId="193f64afb67cfd22" providerId="LiveId" clId="{C316CDE1-270E-4327-9247-7F68236628E2}" dt="2022-10-17T09:01:43.620" v="7738" actId="20577"/>
          <ac:spMkLst>
            <pc:docMk/>
            <pc:sldMk cId="4278423665" sldId="494"/>
            <ac:spMk id="4" creationId="{00000000-0000-0000-0000-000000000000}"/>
          </ac:spMkLst>
        </pc:spChg>
      </pc:sldChg>
      <pc:sldChg chg="add">
        <pc:chgData name="Kenny" userId="193f64afb67cfd22" providerId="LiveId" clId="{C316CDE1-270E-4327-9247-7F68236628E2}" dt="2022-10-17T09:02:03.267" v="7739"/>
        <pc:sldMkLst>
          <pc:docMk/>
          <pc:sldMk cId="2367396052" sldId="495"/>
        </pc:sldMkLst>
      </pc:sldChg>
      <pc:sldChg chg="add">
        <pc:chgData name="Kenny" userId="193f64afb67cfd22" providerId="LiveId" clId="{C316CDE1-270E-4327-9247-7F68236628E2}" dt="2022-10-17T09:02:03.267" v="7739"/>
        <pc:sldMkLst>
          <pc:docMk/>
          <pc:sldMk cId="3462441399" sldId="496"/>
        </pc:sldMkLst>
      </pc:sldChg>
      <pc:sldChg chg="add">
        <pc:chgData name="Kenny" userId="193f64afb67cfd22" providerId="LiveId" clId="{C316CDE1-270E-4327-9247-7F68236628E2}" dt="2022-10-17T09:03:23.876" v="7740"/>
        <pc:sldMkLst>
          <pc:docMk/>
          <pc:sldMk cId="1540035699" sldId="497"/>
        </pc:sldMkLst>
      </pc:sldChg>
      <pc:sldChg chg="add">
        <pc:chgData name="Kenny" userId="193f64afb67cfd22" providerId="LiveId" clId="{C316CDE1-270E-4327-9247-7F68236628E2}" dt="2022-10-17T09:17:24.335" v="7741"/>
        <pc:sldMkLst>
          <pc:docMk/>
          <pc:sldMk cId="3678590775" sldId="498"/>
        </pc:sldMkLst>
      </pc:sldChg>
      <pc:sldChg chg="addSp modSp new mod modNotesTx">
        <pc:chgData name="Kenny" userId="193f64afb67cfd22" providerId="LiveId" clId="{C316CDE1-270E-4327-9247-7F68236628E2}" dt="2022-10-17T09:27:04.969" v="7943"/>
        <pc:sldMkLst>
          <pc:docMk/>
          <pc:sldMk cId="2256760896" sldId="499"/>
        </pc:sldMkLst>
        <pc:spChg chg="add mod">
          <ac:chgData name="Kenny" userId="193f64afb67cfd22" providerId="LiveId" clId="{C316CDE1-270E-4327-9247-7F68236628E2}" dt="2022-10-17T09:22:41.508" v="7930"/>
          <ac:spMkLst>
            <pc:docMk/>
            <pc:sldMk cId="2256760896" sldId="499"/>
            <ac:spMk id="6" creationId="{555ACE2E-C996-C4B9-7E65-CA3C82231FC8}"/>
          </ac:spMkLst>
        </pc:spChg>
        <pc:picChg chg="add mod">
          <ac:chgData name="Kenny" userId="193f64afb67cfd22" providerId="LiveId" clId="{C316CDE1-270E-4327-9247-7F68236628E2}" dt="2022-10-17T09:20:55.740" v="7756" actId="108"/>
          <ac:picMkLst>
            <pc:docMk/>
            <pc:sldMk cId="2256760896" sldId="499"/>
            <ac:picMk id="3" creationId="{AE6A5110-34F7-AFE4-4735-46E83FCBC328}"/>
          </ac:picMkLst>
        </pc:picChg>
        <pc:picChg chg="add mod">
          <ac:chgData name="Kenny" userId="193f64afb67cfd22" providerId="LiveId" clId="{C316CDE1-270E-4327-9247-7F68236628E2}" dt="2022-10-17T09:22:21.819" v="7876" actId="1076"/>
          <ac:picMkLst>
            <pc:docMk/>
            <pc:sldMk cId="2256760896" sldId="499"/>
            <ac:picMk id="5" creationId="{A0FE4617-BA8F-278E-CA67-322E89A7027E}"/>
          </ac:picMkLst>
        </pc:picChg>
        <pc:cxnChg chg="add mod">
          <ac:chgData name="Kenny" userId="193f64afb67cfd22" providerId="LiveId" clId="{C316CDE1-270E-4327-9247-7F68236628E2}" dt="2022-10-17T09:23:24.609" v="7941" actId="1036"/>
          <ac:cxnSpMkLst>
            <pc:docMk/>
            <pc:sldMk cId="2256760896" sldId="499"/>
            <ac:cxnSpMk id="8" creationId="{213ED6BA-7561-9FAC-E483-776CBE8F562D}"/>
          </ac:cxnSpMkLst>
        </pc:cxnChg>
        <pc:cxnChg chg="add mod">
          <ac:chgData name="Kenny" userId="193f64afb67cfd22" providerId="LiveId" clId="{C316CDE1-270E-4327-9247-7F68236628E2}" dt="2022-10-17T09:23:27.117" v="7942" actId="1036"/>
          <ac:cxnSpMkLst>
            <pc:docMk/>
            <pc:sldMk cId="2256760896" sldId="499"/>
            <ac:cxnSpMk id="10" creationId="{610245EF-91FF-30F6-7617-A9B3EFA89C46}"/>
          </ac:cxnSpMkLst>
        </pc:cxnChg>
        <pc:cxnChg chg="add mod">
          <ac:chgData name="Kenny" userId="193f64afb67cfd22" providerId="LiveId" clId="{C316CDE1-270E-4327-9247-7F68236628E2}" dt="2022-10-17T09:27:04.969" v="7943"/>
          <ac:cxnSpMkLst>
            <pc:docMk/>
            <pc:sldMk cId="2256760896" sldId="499"/>
            <ac:cxnSpMk id="13" creationId="{FF694417-E112-4248-1370-791AA0D79FC1}"/>
          </ac:cxnSpMkLst>
        </pc:cxnChg>
      </pc:sldChg>
      <pc:sldChg chg="new del">
        <pc:chgData name="Kenny" userId="193f64afb67cfd22" providerId="LiveId" clId="{C316CDE1-270E-4327-9247-7F68236628E2}" dt="2022-10-17T09:17:33.724" v="7743" actId="680"/>
        <pc:sldMkLst>
          <pc:docMk/>
          <pc:sldMk cId="3037478217" sldId="499"/>
        </pc:sldMkLst>
      </pc:sldChg>
      <pc:sldChg chg="addSp modSp add mod">
        <pc:chgData name="Kenny" userId="193f64afb67cfd22" providerId="LiveId" clId="{C316CDE1-270E-4327-9247-7F68236628E2}" dt="2022-10-17T09:29:05.665" v="8187" actId="14100"/>
        <pc:sldMkLst>
          <pc:docMk/>
          <pc:sldMk cId="1263537482" sldId="500"/>
        </pc:sldMkLst>
        <pc:spChg chg="add mod">
          <ac:chgData name="Kenny" userId="193f64afb67cfd22" providerId="LiveId" clId="{C316CDE1-270E-4327-9247-7F68236628E2}" dt="2022-10-17T09:29:05.665" v="8187" actId="14100"/>
          <ac:spMkLst>
            <pc:docMk/>
            <pc:sldMk cId="1263537482" sldId="500"/>
            <ac:spMk id="2" creationId="{23D5584A-37AF-0A23-E876-5A101E8321F0}"/>
          </ac:spMkLst>
        </pc:spChg>
      </pc:sldChg>
      <pc:sldChg chg="addSp delSp modSp add mod">
        <pc:chgData name="Kenny" userId="193f64afb67cfd22" providerId="LiveId" clId="{C316CDE1-270E-4327-9247-7F68236628E2}" dt="2022-10-18T02:31:37.253" v="8375"/>
        <pc:sldMkLst>
          <pc:docMk/>
          <pc:sldMk cId="367273686" sldId="501"/>
        </pc:sldMkLst>
        <pc:spChg chg="del">
          <ac:chgData name="Kenny" userId="193f64afb67cfd22" providerId="LiveId" clId="{C316CDE1-270E-4327-9247-7F68236628E2}" dt="2022-10-18T02:28:37.015" v="8193" actId="478"/>
          <ac:spMkLst>
            <pc:docMk/>
            <pc:sldMk cId="367273686" sldId="501"/>
            <ac:spMk id="2" creationId="{23D5584A-37AF-0A23-E876-5A101E8321F0}"/>
          </ac:spMkLst>
        </pc:spChg>
        <pc:spChg chg="add mod">
          <ac:chgData name="Kenny" userId="193f64afb67cfd22" providerId="LiveId" clId="{C316CDE1-270E-4327-9247-7F68236628E2}" dt="2022-10-18T02:31:15.201" v="8330" actId="1076"/>
          <ac:spMkLst>
            <pc:docMk/>
            <pc:sldMk cId="367273686" sldId="501"/>
            <ac:spMk id="11" creationId="{ECE790EB-59E7-76D1-CE4B-AC3DD924F059}"/>
          </ac:spMkLst>
        </pc:spChg>
        <pc:spChg chg="add del mod">
          <ac:chgData name="Kenny" userId="193f64afb67cfd22" providerId="LiveId" clId="{C316CDE1-270E-4327-9247-7F68236628E2}" dt="2022-10-18T02:30:43.385" v="8298"/>
          <ac:spMkLst>
            <pc:docMk/>
            <pc:sldMk cId="367273686" sldId="501"/>
            <ac:spMk id="12" creationId="{E50F566A-B4F9-EF58-F309-E85A371DC53F}"/>
          </ac:spMkLst>
        </pc:spChg>
        <pc:spChg chg="add mod">
          <ac:chgData name="Kenny" userId="193f64afb67cfd22" providerId="LiveId" clId="{C316CDE1-270E-4327-9247-7F68236628E2}" dt="2022-10-18T02:31:37.253" v="8375"/>
          <ac:spMkLst>
            <pc:docMk/>
            <pc:sldMk cId="367273686" sldId="501"/>
            <ac:spMk id="14" creationId="{16DD484A-BDFF-A4FB-174D-46C108AA1B75}"/>
          </ac:spMkLst>
        </pc:spChg>
        <pc:picChg chg="del">
          <ac:chgData name="Kenny" userId="193f64afb67cfd22" providerId="LiveId" clId="{C316CDE1-270E-4327-9247-7F68236628E2}" dt="2022-10-18T02:28:37.015" v="8193" actId="478"/>
          <ac:picMkLst>
            <pc:docMk/>
            <pc:sldMk cId="367273686" sldId="501"/>
            <ac:picMk id="3" creationId="{AE6A5110-34F7-AFE4-4735-46E83FCBC328}"/>
          </ac:picMkLst>
        </pc:picChg>
        <pc:picChg chg="add mod">
          <ac:chgData name="Kenny" userId="193f64afb67cfd22" providerId="LiveId" clId="{C316CDE1-270E-4327-9247-7F68236628E2}" dt="2022-10-18T02:29:47.628" v="8202" actId="108"/>
          <ac:picMkLst>
            <pc:docMk/>
            <pc:sldMk cId="367273686" sldId="501"/>
            <ac:picMk id="7" creationId="{DDE31DDD-274E-EED1-1661-75B45185ABEF}"/>
          </ac:picMkLst>
        </pc:picChg>
        <pc:cxnChg chg="mod">
          <ac:chgData name="Kenny" userId="193f64afb67cfd22" providerId="LiveId" clId="{C316CDE1-270E-4327-9247-7F68236628E2}" dt="2022-10-18T02:29:44.267" v="8201" actId="14100"/>
          <ac:cxnSpMkLst>
            <pc:docMk/>
            <pc:sldMk cId="367273686" sldId="501"/>
            <ac:cxnSpMk id="13" creationId="{FF694417-E112-4248-1370-791AA0D79FC1}"/>
          </ac:cxnSpMkLst>
        </pc:cxnChg>
      </pc:sldChg>
      <pc:sldChg chg="addSp modSp new mod modNotesTx">
        <pc:chgData name="Kenny" userId="193f64afb67cfd22" providerId="LiveId" clId="{C316CDE1-270E-4327-9247-7F68236628E2}" dt="2022-10-18T03:07:34.294" v="9541" actId="20577"/>
        <pc:sldMkLst>
          <pc:docMk/>
          <pc:sldMk cId="3110780716" sldId="502"/>
        </pc:sldMkLst>
        <pc:spChg chg="add mod">
          <ac:chgData name="Kenny" userId="193f64afb67cfd22" providerId="LiveId" clId="{C316CDE1-270E-4327-9247-7F68236628E2}" dt="2022-10-18T03:07:34.294" v="9541" actId="20577"/>
          <ac:spMkLst>
            <pc:docMk/>
            <pc:sldMk cId="3110780716" sldId="502"/>
            <ac:spMk id="3" creationId="{012C6069-106B-3B59-0DBD-F3044A443C44}"/>
          </ac:spMkLst>
        </pc:spChg>
      </pc:sldChg>
      <pc:sldChg chg="addSp modSp new mod modAnim">
        <pc:chgData name="Kenny" userId="193f64afb67cfd22" providerId="LiveId" clId="{C316CDE1-270E-4327-9247-7F68236628E2}" dt="2022-10-18T02:50:04.772" v="8676" actId="1038"/>
        <pc:sldMkLst>
          <pc:docMk/>
          <pc:sldMk cId="4128575222" sldId="503"/>
        </pc:sldMkLst>
        <pc:spChg chg="add mod">
          <ac:chgData name="Kenny" userId="193f64afb67cfd22" providerId="LiveId" clId="{C316CDE1-270E-4327-9247-7F68236628E2}" dt="2022-10-18T02:47:33.013" v="8623" actId="1076"/>
          <ac:spMkLst>
            <pc:docMk/>
            <pc:sldMk cId="4128575222" sldId="503"/>
            <ac:spMk id="3" creationId="{425603CF-DC3E-FB50-4A43-3F12BC3F98CA}"/>
          </ac:spMkLst>
        </pc:spChg>
        <pc:spChg chg="add mod">
          <ac:chgData name="Kenny" userId="193f64afb67cfd22" providerId="LiveId" clId="{C316CDE1-270E-4327-9247-7F68236628E2}" dt="2022-10-18T02:47:33.013" v="8623" actId="1076"/>
          <ac:spMkLst>
            <pc:docMk/>
            <pc:sldMk cId="4128575222" sldId="503"/>
            <ac:spMk id="4" creationId="{C67E35B8-2C1E-2C6C-B044-21D1E336E2F6}"/>
          </ac:spMkLst>
        </pc:spChg>
        <pc:spChg chg="add mod">
          <ac:chgData name="Kenny" userId="193f64afb67cfd22" providerId="LiveId" clId="{C316CDE1-270E-4327-9247-7F68236628E2}" dt="2022-10-18T02:47:33.013" v="8623" actId="1076"/>
          <ac:spMkLst>
            <pc:docMk/>
            <pc:sldMk cId="4128575222" sldId="503"/>
            <ac:spMk id="5" creationId="{78CBDCC9-99AC-C07F-FEF2-EB6759FB71F0}"/>
          </ac:spMkLst>
        </pc:spChg>
        <pc:spChg chg="add mod">
          <ac:chgData name="Kenny" userId="193f64afb67cfd22" providerId="LiveId" clId="{C316CDE1-270E-4327-9247-7F68236628E2}" dt="2022-10-18T02:49:39.847" v="8663" actId="1037"/>
          <ac:spMkLst>
            <pc:docMk/>
            <pc:sldMk cId="4128575222" sldId="503"/>
            <ac:spMk id="6" creationId="{46B9DD97-228E-2FD6-BB21-596F0DA1B6EF}"/>
          </ac:spMkLst>
        </pc:spChg>
        <pc:spChg chg="add mod">
          <ac:chgData name="Kenny" userId="193f64afb67cfd22" providerId="LiveId" clId="{C316CDE1-270E-4327-9247-7F68236628E2}" dt="2022-10-18T02:50:04.772" v="8676" actId="1038"/>
          <ac:spMkLst>
            <pc:docMk/>
            <pc:sldMk cId="4128575222" sldId="503"/>
            <ac:spMk id="17" creationId="{9022CF57-E0D3-449E-8CBC-3864F4A014D2}"/>
          </ac:spMkLst>
        </pc:spChg>
        <pc:cxnChg chg="add mod">
          <ac:chgData name="Kenny" userId="193f64afb67cfd22" providerId="LiveId" clId="{C316CDE1-270E-4327-9247-7F68236628E2}" dt="2022-10-18T02:48:43.315" v="8648" actId="693"/>
          <ac:cxnSpMkLst>
            <pc:docMk/>
            <pc:sldMk cId="4128575222" sldId="503"/>
            <ac:cxnSpMk id="8" creationId="{A79E9255-E675-538D-D922-8EA0F3B41A17}"/>
          </ac:cxnSpMkLst>
        </pc:cxnChg>
        <pc:cxnChg chg="add mod">
          <ac:chgData name="Kenny" userId="193f64afb67cfd22" providerId="LiveId" clId="{C316CDE1-270E-4327-9247-7F68236628E2}" dt="2022-10-18T02:49:22.398" v="8659" actId="14100"/>
          <ac:cxnSpMkLst>
            <pc:docMk/>
            <pc:sldMk cId="4128575222" sldId="503"/>
            <ac:cxnSpMk id="9" creationId="{56A468A9-BACD-631A-A5F6-109F49FA1482}"/>
          </ac:cxnSpMkLst>
        </pc:cxnChg>
        <pc:cxnChg chg="add mod">
          <ac:chgData name="Kenny" userId="193f64afb67cfd22" providerId="LiveId" clId="{C316CDE1-270E-4327-9247-7F68236628E2}" dt="2022-10-18T02:50:00.635" v="8669" actId="14100"/>
          <ac:cxnSpMkLst>
            <pc:docMk/>
            <pc:sldMk cId="4128575222" sldId="503"/>
            <ac:cxnSpMk id="12" creationId="{EB8A98EE-662F-2E7C-BC88-A03548B05BD8}"/>
          </ac:cxnSpMkLst>
        </pc:cxnChg>
      </pc:sldChg>
      <pc:sldChg chg="addSp delSp modSp add mod delAnim modAnim">
        <pc:chgData name="Kenny" userId="193f64afb67cfd22" providerId="LiveId" clId="{C316CDE1-270E-4327-9247-7F68236628E2}" dt="2022-10-18T03:20:34.392" v="10460" actId="1037"/>
        <pc:sldMkLst>
          <pc:docMk/>
          <pc:sldMk cId="1320433645" sldId="504"/>
        </pc:sldMkLst>
        <pc:spChg chg="add mod">
          <ac:chgData name="Kenny" userId="193f64afb67cfd22" providerId="LiveId" clId="{C316CDE1-270E-4327-9247-7F68236628E2}" dt="2022-10-18T03:19:47.656" v="10431" actId="20577"/>
          <ac:spMkLst>
            <pc:docMk/>
            <pc:sldMk cId="1320433645" sldId="504"/>
            <ac:spMk id="2" creationId="{35BBEA1A-70DF-48B4-1995-307381FA4DE8}"/>
          </ac:spMkLst>
        </pc:spChg>
        <pc:spChg chg="del">
          <ac:chgData name="Kenny" userId="193f64afb67cfd22" providerId="LiveId" clId="{C316CDE1-270E-4327-9247-7F68236628E2}" dt="2022-10-18T02:50:44.705" v="8678" actId="478"/>
          <ac:spMkLst>
            <pc:docMk/>
            <pc:sldMk cId="1320433645" sldId="504"/>
            <ac:spMk id="3" creationId="{425603CF-DC3E-FB50-4A43-3F12BC3F98CA}"/>
          </ac:spMkLst>
        </pc:spChg>
        <pc:spChg chg="del">
          <ac:chgData name="Kenny" userId="193f64afb67cfd22" providerId="LiveId" clId="{C316CDE1-270E-4327-9247-7F68236628E2}" dt="2022-10-18T02:50:44.705" v="8678" actId="478"/>
          <ac:spMkLst>
            <pc:docMk/>
            <pc:sldMk cId="1320433645" sldId="504"/>
            <ac:spMk id="4" creationId="{C67E35B8-2C1E-2C6C-B044-21D1E336E2F6}"/>
          </ac:spMkLst>
        </pc:spChg>
        <pc:spChg chg="mod">
          <ac:chgData name="Kenny" userId="193f64afb67cfd22" providerId="LiveId" clId="{C316CDE1-270E-4327-9247-7F68236628E2}" dt="2022-10-18T02:57:01.342" v="9042" actId="1076"/>
          <ac:spMkLst>
            <pc:docMk/>
            <pc:sldMk cId="1320433645" sldId="504"/>
            <ac:spMk id="5" creationId="{78CBDCC9-99AC-C07F-FEF2-EB6759FB71F0}"/>
          </ac:spMkLst>
        </pc:spChg>
        <pc:spChg chg="del mod">
          <ac:chgData name="Kenny" userId="193f64afb67cfd22" providerId="LiveId" clId="{C316CDE1-270E-4327-9247-7F68236628E2}" dt="2022-10-18T02:51:11.428" v="8680" actId="478"/>
          <ac:spMkLst>
            <pc:docMk/>
            <pc:sldMk cId="1320433645" sldId="504"/>
            <ac:spMk id="6" creationId="{46B9DD97-228E-2FD6-BB21-596F0DA1B6EF}"/>
          </ac:spMkLst>
        </pc:spChg>
        <pc:spChg chg="add mod">
          <ac:chgData name="Kenny" userId="193f64afb67cfd22" providerId="LiveId" clId="{C316CDE1-270E-4327-9247-7F68236628E2}" dt="2022-10-18T03:19:53.421" v="10446" actId="20577"/>
          <ac:spMkLst>
            <pc:docMk/>
            <pc:sldMk cId="1320433645" sldId="504"/>
            <ac:spMk id="7" creationId="{7F30E445-F073-3272-A64C-9D151E3AA92B}"/>
          </ac:spMkLst>
        </pc:spChg>
        <pc:spChg chg="add mod">
          <ac:chgData name="Kenny" userId="193f64afb67cfd22" providerId="LiveId" clId="{C316CDE1-270E-4327-9247-7F68236628E2}" dt="2022-10-18T02:57:21.755" v="9051" actId="14100"/>
          <ac:spMkLst>
            <pc:docMk/>
            <pc:sldMk cId="1320433645" sldId="504"/>
            <ac:spMk id="10" creationId="{9D2818AB-1281-EC10-4CAE-7CA53777666A}"/>
          </ac:spMkLst>
        </pc:spChg>
        <pc:spChg chg="add del mod">
          <ac:chgData name="Kenny" userId="193f64afb67cfd22" providerId="LiveId" clId="{C316CDE1-270E-4327-9247-7F68236628E2}" dt="2022-10-18T02:57:56.160" v="9078" actId="478"/>
          <ac:spMkLst>
            <pc:docMk/>
            <pc:sldMk cId="1320433645" sldId="504"/>
            <ac:spMk id="11" creationId="{A251A53E-ECEF-81C6-C48E-5D891790F4AE}"/>
          </ac:spMkLst>
        </pc:spChg>
        <pc:spChg chg="add del mod">
          <ac:chgData name="Kenny" userId="193f64afb67cfd22" providerId="LiveId" clId="{C316CDE1-270E-4327-9247-7F68236628E2}" dt="2022-10-18T03:18:32.081" v="10414" actId="478"/>
          <ac:spMkLst>
            <pc:docMk/>
            <pc:sldMk cId="1320433645" sldId="504"/>
            <ac:spMk id="13" creationId="{8E1CCCEC-B5E6-DDD6-A931-A50D7762A5E6}"/>
          </ac:spMkLst>
        </pc:spChg>
        <pc:spChg chg="add del mod">
          <ac:chgData name="Kenny" userId="193f64afb67cfd22" providerId="LiveId" clId="{C316CDE1-270E-4327-9247-7F68236628E2}" dt="2022-10-18T03:18:34.794" v="10415" actId="478"/>
          <ac:spMkLst>
            <pc:docMk/>
            <pc:sldMk cId="1320433645" sldId="504"/>
            <ac:spMk id="14" creationId="{8D193959-BF51-62E3-00A9-8AE2279C5CBD}"/>
          </ac:spMkLst>
        </pc:spChg>
        <pc:spChg chg="add del mod">
          <ac:chgData name="Kenny" userId="193f64afb67cfd22" providerId="LiveId" clId="{C316CDE1-270E-4327-9247-7F68236628E2}" dt="2022-10-18T03:18:29.676" v="10413" actId="478"/>
          <ac:spMkLst>
            <pc:docMk/>
            <pc:sldMk cId="1320433645" sldId="504"/>
            <ac:spMk id="15" creationId="{E66F22C7-2F5B-9AE2-4D47-7EFB012F8C50}"/>
          </ac:spMkLst>
        </pc:spChg>
        <pc:spChg chg="add mod">
          <ac:chgData name="Kenny" userId="193f64afb67cfd22" providerId="LiveId" clId="{C316CDE1-270E-4327-9247-7F68236628E2}" dt="2022-10-18T03:19:57.416" v="10450" actId="1036"/>
          <ac:spMkLst>
            <pc:docMk/>
            <pc:sldMk cId="1320433645" sldId="504"/>
            <ac:spMk id="16" creationId="{29297DB6-3769-F586-8E7C-C454E2DC8B43}"/>
          </ac:spMkLst>
        </pc:spChg>
        <pc:spChg chg="del mod">
          <ac:chgData name="Kenny" userId="193f64afb67cfd22" providerId="LiveId" clId="{C316CDE1-270E-4327-9247-7F68236628E2}" dt="2022-10-18T02:51:11.428" v="8680" actId="478"/>
          <ac:spMkLst>
            <pc:docMk/>
            <pc:sldMk cId="1320433645" sldId="504"/>
            <ac:spMk id="17" creationId="{9022CF57-E0D3-449E-8CBC-3864F4A014D2}"/>
          </ac:spMkLst>
        </pc:spChg>
        <pc:spChg chg="add del mod">
          <ac:chgData name="Kenny" userId="193f64afb67cfd22" providerId="LiveId" clId="{C316CDE1-270E-4327-9247-7F68236628E2}" dt="2022-10-18T03:06:31.954" v="9471" actId="478"/>
          <ac:spMkLst>
            <pc:docMk/>
            <pc:sldMk cId="1320433645" sldId="504"/>
            <ac:spMk id="26" creationId="{5A69736F-0C46-AE4B-20C0-3799A0792B58}"/>
          </ac:spMkLst>
        </pc:spChg>
        <pc:cxnChg chg="del mod">
          <ac:chgData name="Kenny" userId="193f64afb67cfd22" providerId="LiveId" clId="{C316CDE1-270E-4327-9247-7F68236628E2}" dt="2022-10-18T02:51:11.428" v="8680" actId="478"/>
          <ac:cxnSpMkLst>
            <pc:docMk/>
            <pc:sldMk cId="1320433645" sldId="504"/>
            <ac:cxnSpMk id="8" creationId="{A79E9255-E675-538D-D922-8EA0F3B41A17}"/>
          </ac:cxnSpMkLst>
        </pc:cxnChg>
        <pc:cxnChg chg="del mod">
          <ac:chgData name="Kenny" userId="193f64afb67cfd22" providerId="LiveId" clId="{C316CDE1-270E-4327-9247-7F68236628E2}" dt="2022-10-18T02:51:11.428" v="8680" actId="478"/>
          <ac:cxnSpMkLst>
            <pc:docMk/>
            <pc:sldMk cId="1320433645" sldId="504"/>
            <ac:cxnSpMk id="9" creationId="{56A468A9-BACD-631A-A5F6-109F49FA1482}"/>
          </ac:cxnSpMkLst>
        </pc:cxnChg>
        <pc:cxnChg chg="del mod">
          <ac:chgData name="Kenny" userId="193f64afb67cfd22" providerId="LiveId" clId="{C316CDE1-270E-4327-9247-7F68236628E2}" dt="2022-10-18T02:51:11.428" v="8680" actId="478"/>
          <ac:cxnSpMkLst>
            <pc:docMk/>
            <pc:sldMk cId="1320433645" sldId="504"/>
            <ac:cxnSpMk id="12" creationId="{EB8A98EE-662F-2E7C-BC88-A03548B05BD8}"/>
          </ac:cxnSpMkLst>
        </pc:cxnChg>
        <pc:cxnChg chg="add mod">
          <ac:chgData name="Kenny" userId="193f64afb67cfd22" providerId="LiveId" clId="{C316CDE1-270E-4327-9247-7F68236628E2}" dt="2022-10-18T02:58:38.801" v="9105" actId="14100"/>
          <ac:cxnSpMkLst>
            <pc:docMk/>
            <pc:sldMk cId="1320433645" sldId="504"/>
            <ac:cxnSpMk id="18" creationId="{E6837C52-DFA3-7E7B-C234-486DC1DCA336}"/>
          </ac:cxnSpMkLst>
        </pc:cxnChg>
        <pc:cxnChg chg="add mod">
          <ac:chgData name="Kenny" userId="193f64afb67cfd22" providerId="LiveId" clId="{C316CDE1-270E-4327-9247-7F68236628E2}" dt="2022-10-18T03:20:34.392" v="10460" actId="1037"/>
          <ac:cxnSpMkLst>
            <pc:docMk/>
            <pc:sldMk cId="1320433645" sldId="504"/>
            <ac:cxnSpMk id="20" creationId="{8F875FC2-408E-B136-EFA6-FF3C900EA4A7}"/>
          </ac:cxnSpMkLst>
        </pc:cxnChg>
        <pc:cxnChg chg="add mod">
          <ac:chgData name="Kenny" userId="193f64afb67cfd22" providerId="LiveId" clId="{C316CDE1-270E-4327-9247-7F68236628E2}" dt="2022-10-18T03:20:00.765" v="10454" actId="1036"/>
          <ac:cxnSpMkLst>
            <pc:docMk/>
            <pc:sldMk cId="1320433645" sldId="504"/>
            <ac:cxnSpMk id="24" creationId="{6F1EF20C-8001-45C8-F8D1-B220AEA41F2A}"/>
          </ac:cxnSpMkLst>
        </pc:cxnChg>
      </pc:sldChg>
      <pc:sldChg chg="modSp add mod">
        <pc:chgData name="Kenny" userId="193f64afb67cfd22" providerId="LiveId" clId="{C316CDE1-270E-4327-9247-7F68236628E2}" dt="2022-10-18T03:16:53.984" v="10370" actId="207"/>
        <pc:sldMkLst>
          <pc:docMk/>
          <pc:sldMk cId="2359899693" sldId="505"/>
        </pc:sldMkLst>
        <pc:spChg chg="mod">
          <ac:chgData name="Kenny" userId="193f64afb67cfd22" providerId="LiveId" clId="{C316CDE1-270E-4327-9247-7F68236628E2}" dt="2022-10-18T03:16:53.984" v="10370" actId="207"/>
          <ac:spMkLst>
            <pc:docMk/>
            <pc:sldMk cId="2359899693" sldId="505"/>
            <ac:spMk id="26" creationId="{5A69736F-0C46-AE4B-20C0-3799A0792B58}"/>
          </ac:spMkLst>
        </pc:spChg>
      </pc:sldChg>
      <pc:sldChg chg="modSp add mod">
        <pc:chgData name="Kenny" userId="193f64afb67cfd22" providerId="LiveId" clId="{C316CDE1-270E-4327-9247-7F68236628E2}" dt="2022-10-18T03:09:42.981" v="9891" actId="207"/>
        <pc:sldMkLst>
          <pc:docMk/>
          <pc:sldMk cId="1226247030" sldId="506"/>
        </pc:sldMkLst>
        <pc:spChg chg="mod">
          <ac:chgData name="Kenny" userId="193f64afb67cfd22" providerId="LiveId" clId="{C316CDE1-270E-4327-9247-7F68236628E2}" dt="2022-10-18T03:09:42.981" v="9891" actId="207"/>
          <ac:spMkLst>
            <pc:docMk/>
            <pc:sldMk cId="1226247030" sldId="506"/>
            <ac:spMk id="3" creationId="{012C6069-106B-3B59-0DBD-F3044A443C44}"/>
          </ac:spMkLst>
        </pc:spChg>
      </pc:sldChg>
      <pc:sldChg chg="modSp add del mod">
        <pc:chgData name="Kenny" userId="193f64afb67cfd22" providerId="LiveId" clId="{C316CDE1-270E-4327-9247-7F68236628E2}" dt="2022-10-18T03:12:54.563" v="10117" actId="47"/>
        <pc:sldMkLst>
          <pc:docMk/>
          <pc:sldMk cId="1621023541" sldId="507"/>
        </pc:sldMkLst>
        <pc:spChg chg="mod">
          <ac:chgData name="Kenny" userId="193f64afb67cfd22" providerId="LiveId" clId="{C316CDE1-270E-4327-9247-7F68236628E2}" dt="2022-10-18T03:12:09.970" v="10116" actId="5793"/>
          <ac:spMkLst>
            <pc:docMk/>
            <pc:sldMk cId="1621023541" sldId="507"/>
            <ac:spMk id="26" creationId="{5A69736F-0C46-AE4B-20C0-3799A0792B58}"/>
          </ac:spMkLst>
        </pc:spChg>
      </pc:sldChg>
      <pc:sldChg chg="addSp delSp modSp new mod">
        <pc:chgData name="Kenny" userId="193f64afb67cfd22" providerId="LiveId" clId="{C316CDE1-270E-4327-9247-7F68236628E2}" dt="2022-10-18T03:22:30.140" v="10468" actId="21"/>
        <pc:sldMkLst>
          <pc:docMk/>
          <pc:sldMk cId="1913081537" sldId="507"/>
        </pc:sldMkLst>
        <pc:picChg chg="add mod">
          <ac:chgData name="Kenny" userId="193f64afb67cfd22" providerId="LiveId" clId="{C316CDE1-270E-4327-9247-7F68236628E2}" dt="2022-10-18T03:21:50.940" v="10463" actId="1440"/>
          <ac:picMkLst>
            <pc:docMk/>
            <pc:sldMk cId="1913081537" sldId="507"/>
            <ac:picMk id="3" creationId="{1E171D8D-AE0D-BCB1-5809-D7265E27C0E0}"/>
          </ac:picMkLst>
        </pc:picChg>
        <pc:picChg chg="add del mod">
          <ac:chgData name="Kenny" userId="193f64afb67cfd22" providerId="LiveId" clId="{C316CDE1-270E-4327-9247-7F68236628E2}" dt="2022-10-18T03:22:30.140" v="10468" actId="21"/>
          <ac:picMkLst>
            <pc:docMk/>
            <pc:sldMk cId="1913081537" sldId="507"/>
            <ac:picMk id="5" creationId="{40A08EA9-B670-BC9B-2BA6-81D0BDF291A9}"/>
          </ac:picMkLst>
        </pc:picChg>
      </pc:sldChg>
      <pc:sldChg chg="addSp modSp add mod modAnim">
        <pc:chgData name="Kenny" userId="193f64afb67cfd22" providerId="LiveId" clId="{C316CDE1-270E-4327-9247-7F68236628E2}" dt="2022-10-18T03:23:12.298" v="10487" actId="14100"/>
        <pc:sldMkLst>
          <pc:docMk/>
          <pc:sldMk cId="573956226" sldId="508"/>
        </pc:sldMkLst>
        <pc:spChg chg="add mod">
          <ac:chgData name="Kenny" userId="193f64afb67cfd22" providerId="LiveId" clId="{C316CDE1-270E-4327-9247-7F68236628E2}" dt="2022-10-18T03:23:01.902" v="10481" actId="14100"/>
          <ac:spMkLst>
            <pc:docMk/>
            <pc:sldMk cId="573956226" sldId="508"/>
            <ac:spMk id="5" creationId="{DE0FB326-7EEE-A856-CCD9-AF7F221E3AED}"/>
          </ac:spMkLst>
        </pc:spChg>
        <pc:spChg chg="add mod">
          <ac:chgData name="Kenny" userId="193f64afb67cfd22" providerId="LiveId" clId="{C316CDE1-270E-4327-9247-7F68236628E2}" dt="2022-10-18T03:23:12.298" v="10487" actId="14100"/>
          <ac:spMkLst>
            <pc:docMk/>
            <pc:sldMk cId="573956226" sldId="508"/>
            <ac:spMk id="6" creationId="{870E78A1-2D93-809D-AAED-613A5F770B99}"/>
          </ac:spMkLst>
        </pc:spChg>
        <pc:picChg chg="add mod">
          <ac:chgData name="Kenny" userId="193f64afb67cfd22" providerId="LiveId" clId="{C316CDE1-270E-4327-9247-7F68236628E2}" dt="2022-10-18T03:22:42.331" v="10473" actId="1076"/>
          <ac:picMkLst>
            <pc:docMk/>
            <pc:sldMk cId="573956226" sldId="508"/>
            <ac:picMk id="4" creationId="{E1F639B1-4F4B-BBE8-85BB-FB4531884772}"/>
          </ac:picMkLst>
        </pc:picChg>
      </pc:sldChg>
      <pc:sldChg chg="addSp modSp add mod modAnim">
        <pc:chgData name="Kenny" userId="193f64afb67cfd22" providerId="LiveId" clId="{C316CDE1-270E-4327-9247-7F68236628E2}" dt="2022-10-18T03:24:32.393" v="10507" actId="1035"/>
        <pc:sldMkLst>
          <pc:docMk/>
          <pc:sldMk cId="933330028" sldId="509"/>
        </pc:sldMkLst>
        <pc:spChg chg="add mod">
          <ac:chgData name="Kenny" userId="193f64afb67cfd22" providerId="LiveId" clId="{C316CDE1-270E-4327-9247-7F68236628E2}" dt="2022-10-18T03:24:24.883" v="10502" actId="14100"/>
          <ac:spMkLst>
            <pc:docMk/>
            <pc:sldMk cId="933330028" sldId="509"/>
            <ac:spMk id="5" creationId="{A2B53BB1-DBBF-1D19-D988-18760C53035A}"/>
          </ac:spMkLst>
        </pc:spChg>
        <pc:spChg chg="add mod">
          <ac:chgData name="Kenny" userId="193f64afb67cfd22" providerId="LiveId" clId="{C316CDE1-270E-4327-9247-7F68236628E2}" dt="2022-10-18T03:24:32.393" v="10507" actId="1035"/>
          <ac:spMkLst>
            <pc:docMk/>
            <pc:sldMk cId="933330028" sldId="509"/>
            <ac:spMk id="6" creationId="{2956B6C7-CD03-71AB-98B2-FA85992F6F91}"/>
          </ac:spMkLst>
        </pc:spChg>
        <pc:picChg chg="add mod">
          <ac:chgData name="Kenny" userId="193f64afb67cfd22" providerId="LiveId" clId="{C316CDE1-270E-4327-9247-7F68236628E2}" dt="2022-10-18T03:24:09.511" v="10491" actId="1440"/>
          <ac:picMkLst>
            <pc:docMk/>
            <pc:sldMk cId="933330028" sldId="509"/>
            <ac:picMk id="4" creationId="{42FF484C-E3BE-7A91-25A9-7ED96B6F5DA9}"/>
          </ac:picMkLst>
        </pc:picChg>
      </pc:sldChg>
      <pc:sldChg chg="add">
        <pc:chgData name="Kenny" userId="193f64afb67cfd22" providerId="LiveId" clId="{C316CDE1-270E-4327-9247-7F68236628E2}" dt="2022-10-18T03:56:21.221" v="10607"/>
        <pc:sldMkLst>
          <pc:docMk/>
          <pc:sldMk cId="2822673166" sldId="510"/>
        </pc:sldMkLst>
      </pc:sldChg>
      <pc:sldChg chg="addSp modSp new del mod modNotesTx">
        <pc:chgData name="Kenny" userId="193f64afb67cfd22" providerId="LiveId" clId="{C316CDE1-270E-4327-9247-7F68236628E2}" dt="2022-10-18T03:56:14.412" v="10606" actId="2696"/>
        <pc:sldMkLst>
          <pc:docMk/>
          <pc:sldMk cId="4010453772" sldId="510"/>
        </pc:sldMkLst>
        <pc:spChg chg="add mod">
          <ac:chgData name="Kenny" userId="193f64afb67cfd22" providerId="LiveId" clId="{C316CDE1-270E-4327-9247-7F68236628E2}" dt="2022-10-18T03:55:30.297" v="10605" actId="1035"/>
          <ac:spMkLst>
            <pc:docMk/>
            <pc:sldMk cId="4010453772" sldId="510"/>
            <ac:spMk id="3" creationId="{48016F37-179D-CA08-B96D-37477290927F}"/>
          </ac:spMkLst>
        </pc:spChg>
      </pc:sldChg>
      <pc:sldChg chg="modSp add mod">
        <pc:chgData name="Kenny" userId="193f64afb67cfd22" providerId="LiveId" clId="{C316CDE1-270E-4327-9247-7F68236628E2}" dt="2022-10-18T03:57:03.344" v="10629" actId="20577"/>
        <pc:sldMkLst>
          <pc:docMk/>
          <pc:sldMk cId="3381566808" sldId="511"/>
        </pc:sldMkLst>
        <pc:spChg chg="mod">
          <ac:chgData name="Kenny" userId="193f64afb67cfd22" providerId="LiveId" clId="{C316CDE1-270E-4327-9247-7F68236628E2}" dt="2022-10-18T03:56:49.257" v="10611" actId="20577"/>
          <ac:spMkLst>
            <pc:docMk/>
            <pc:sldMk cId="3381566808" sldId="511"/>
            <ac:spMk id="2" creationId="{00000000-0000-0000-0000-000000000000}"/>
          </ac:spMkLst>
        </pc:spChg>
        <pc:spChg chg="mod">
          <ac:chgData name="Kenny" userId="193f64afb67cfd22" providerId="LiveId" clId="{C316CDE1-270E-4327-9247-7F68236628E2}" dt="2022-10-18T03:56:54.364" v="10615" actId="20577"/>
          <ac:spMkLst>
            <pc:docMk/>
            <pc:sldMk cId="3381566808" sldId="511"/>
            <ac:spMk id="3" creationId="{00000000-0000-0000-0000-000000000000}"/>
          </ac:spMkLst>
        </pc:spChg>
        <pc:spChg chg="mod">
          <ac:chgData name="Kenny" userId="193f64afb67cfd22" providerId="LiveId" clId="{C316CDE1-270E-4327-9247-7F68236628E2}" dt="2022-10-18T03:57:03.344" v="10629" actId="20577"/>
          <ac:spMkLst>
            <pc:docMk/>
            <pc:sldMk cId="3381566808" sldId="511"/>
            <ac:spMk id="4" creationId="{00000000-0000-0000-0000-000000000000}"/>
          </ac:spMkLst>
        </pc:spChg>
      </pc:sldChg>
      <pc:sldChg chg="addSp modSp new mod modNotesTx">
        <pc:chgData name="Kenny" userId="193f64afb67cfd22" providerId="LiveId" clId="{C316CDE1-270E-4327-9247-7F68236628E2}" dt="2022-10-18T07:50:47.313" v="10796" actId="1035"/>
        <pc:sldMkLst>
          <pc:docMk/>
          <pc:sldMk cId="3432399086" sldId="512"/>
        </pc:sldMkLst>
        <pc:spChg chg="add mod">
          <ac:chgData name="Kenny" userId="193f64afb67cfd22" providerId="LiveId" clId="{C316CDE1-270E-4327-9247-7F68236628E2}" dt="2022-10-18T07:50:47.313" v="10796" actId="1035"/>
          <ac:spMkLst>
            <pc:docMk/>
            <pc:sldMk cId="3432399086" sldId="512"/>
            <ac:spMk id="3" creationId="{B0F7F488-5D13-D3C6-0D7F-F82A5A1C4AFE}"/>
          </ac:spMkLst>
        </pc:spChg>
      </pc:sldChg>
      <pc:sldChg chg="addSp delSp modSp new mod modNotesTx">
        <pc:chgData name="Kenny" userId="193f64afb67cfd22" providerId="LiveId" clId="{C316CDE1-270E-4327-9247-7F68236628E2}" dt="2022-10-18T07:58:46.477" v="11107" actId="14100"/>
        <pc:sldMkLst>
          <pc:docMk/>
          <pc:sldMk cId="2663501017" sldId="513"/>
        </pc:sldMkLst>
        <pc:spChg chg="add mod">
          <ac:chgData name="Kenny" userId="193f64afb67cfd22" providerId="LiveId" clId="{C316CDE1-270E-4327-9247-7F68236628E2}" dt="2022-10-18T07:52:54.665" v="10823" actId="1076"/>
          <ac:spMkLst>
            <pc:docMk/>
            <pc:sldMk cId="2663501017" sldId="513"/>
            <ac:spMk id="2" creationId="{360C2A3F-8A53-F1E6-E15D-E9E289053B47}"/>
          </ac:spMkLst>
        </pc:spChg>
        <pc:spChg chg="add mod">
          <ac:chgData name="Kenny" userId="193f64afb67cfd22" providerId="LiveId" clId="{C316CDE1-270E-4327-9247-7F68236628E2}" dt="2022-10-18T07:54:23.632" v="10873" actId="1036"/>
          <ac:spMkLst>
            <pc:docMk/>
            <pc:sldMk cId="2663501017" sldId="513"/>
            <ac:spMk id="5" creationId="{9F13757B-BAE2-BF4F-6D2B-B3EBA7FAEB16}"/>
          </ac:spMkLst>
        </pc:spChg>
        <pc:spChg chg="add mod">
          <ac:chgData name="Kenny" userId="193f64afb67cfd22" providerId="LiveId" clId="{C316CDE1-270E-4327-9247-7F68236628E2}" dt="2022-10-18T07:56:40.969" v="11025" actId="1076"/>
          <ac:spMkLst>
            <pc:docMk/>
            <pc:sldMk cId="2663501017" sldId="513"/>
            <ac:spMk id="16" creationId="{C095EBCA-9A1C-ADEB-79EF-7A5ABE63613D}"/>
          </ac:spMkLst>
        </pc:spChg>
        <pc:spChg chg="add mod">
          <ac:chgData name="Kenny" userId="193f64afb67cfd22" providerId="LiveId" clId="{C316CDE1-270E-4327-9247-7F68236628E2}" dt="2022-10-18T07:56:50.210" v="11032"/>
          <ac:spMkLst>
            <pc:docMk/>
            <pc:sldMk cId="2663501017" sldId="513"/>
            <ac:spMk id="17" creationId="{87E7147F-322D-5837-CA5A-69E90565EA20}"/>
          </ac:spMkLst>
        </pc:spChg>
        <pc:spChg chg="add mod">
          <ac:chgData name="Kenny" userId="193f64afb67cfd22" providerId="LiveId" clId="{C316CDE1-270E-4327-9247-7F68236628E2}" dt="2022-10-18T07:57:11.423" v="11051" actId="1037"/>
          <ac:spMkLst>
            <pc:docMk/>
            <pc:sldMk cId="2663501017" sldId="513"/>
            <ac:spMk id="18" creationId="{DED1FAE5-0677-AF8C-0219-5C07E7F8EFE3}"/>
          </ac:spMkLst>
        </pc:spChg>
        <pc:spChg chg="add mod">
          <ac:chgData name="Kenny" userId="193f64afb67cfd22" providerId="LiveId" clId="{C316CDE1-270E-4327-9247-7F68236628E2}" dt="2022-10-18T07:58:46.477" v="11107" actId="14100"/>
          <ac:spMkLst>
            <pc:docMk/>
            <pc:sldMk cId="2663501017" sldId="513"/>
            <ac:spMk id="19" creationId="{0A6ECE3D-7E88-9731-2E0C-DAD5A87A7D4E}"/>
          </ac:spMkLst>
        </pc:spChg>
        <pc:spChg chg="add mod">
          <ac:chgData name="Kenny" userId="193f64afb67cfd22" providerId="LiveId" clId="{C316CDE1-270E-4327-9247-7F68236628E2}" dt="2022-10-18T07:57:51.102" v="11097" actId="14100"/>
          <ac:spMkLst>
            <pc:docMk/>
            <pc:sldMk cId="2663501017" sldId="513"/>
            <ac:spMk id="21" creationId="{4E8480D1-AA12-DA73-1269-A879558136FF}"/>
          </ac:spMkLst>
        </pc:spChg>
        <pc:spChg chg="add mod">
          <ac:chgData name="Kenny" userId="193f64afb67cfd22" providerId="LiveId" clId="{C316CDE1-270E-4327-9247-7F68236628E2}" dt="2022-10-18T07:57:57.321" v="11105" actId="20577"/>
          <ac:spMkLst>
            <pc:docMk/>
            <pc:sldMk cId="2663501017" sldId="513"/>
            <ac:spMk id="22" creationId="{3A6CE07C-4567-F271-ED82-B345CDB1A888}"/>
          </ac:spMkLst>
        </pc:spChg>
        <pc:cxnChg chg="add mod">
          <ac:chgData name="Kenny" userId="193f64afb67cfd22" providerId="LiveId" clId="{C316CDE1-270E-4327-9247-7F68236628E2}" dt="2022-10-18T07:54:19.505" v="10868" actId="14100"/>
          <ac:cxnSpMkLst>
            <pc:docMk/>
            <pc:sldMk cId="2663501017" sldId="513"/>
            <ac:cxnSpMk id="4" creationId="{5ACFADC8-061D-FE7A-7DE0-FF2964A465EE}"/>
          </ac:cxnSpMkLst>
        </pc:cxnChg>
        <pc:cxnChg chg="add del mod">
          <ac:chgData name="Kenny" userId="193f64afb67cfd22" providerId="LiveId" clId="{C316CDE1-270E-4327-9247-7F68236628E2}" dt="2022-10-18T07:55:14.025" v="10933" actId="478"/>
          <ac:cxnSpMkLst>
            <pc:docMk/>
            <pc:sldMk cId="2663501017" sldId="513"/>
            <ac:cxnSpMk id="8" creationId="{E8869867-7FE9-9F67-3978-F5705CFD3D1C}"/>
          </ac:cxnSpMkLst>
        </pc:cxnChg>
        <pc:cxnChg chg="add del mod">
          <ac:chgData name="Kenny" userId="193f64afb67cfd22" providerId="LiveId" clId="{C316CDE1-270E-4327-9247-7F68236628E2}" dt="2022-10-18T07:55:23.905" v="10936" actId="478"/>
          <ac:cxnSpMkLst>
            <pc:docMk/>
            <pc:sldMk cId="2663501017" sldId="513"/>
            <ac:cxnSpMk id="9" creationId="{CF903E0C-4DFC-BBCA-DB90-7ECEF2FEF077}"/>
          </ac:cxnSpMkLst>
        </pc:cxnChg>
        <pc:cxnChg chg="add del mod">
          <ac:chgData name="Kenny" userId="193f64afb67cfd22" providerId="LiveId" clId="{C316CDE1-270E-4327-9247-7F68236628E2}" dt="2022-10-18T07:55:14.025" v="10933" actId="478"/>
          <ac:cxnSpMkLst>
            <pc:docMk/>
            <pc:sldMk cId="2663501017" sldId="513"/>
            <ac:cxnSpMk id="10" creationId="{A323178C-8CCB-E336-C956-ABBE1A3C037C}"/>
          </ac:cxnSpMkLst>
        </pc:cxnChg>
        <pc:cxnChg chg="add mod">
          <ac:chgData name="Kenny" userId="193f64afb67cfd22" providerId="LiveId" clId="{C316CDE1-270E-4327-9247-7F68236628E2}" dt="2022-10-18T07:56:03.875" v="11015" actId="1036"/>
          <ac:cxnSpMkLst>
            <pc:docMk/>
            <pc:sldMk cId="2663501017" sldId="513"/>
            <ac:cxnSpMk id="12" creationId="{0E0EDA77-7EB9-D8ED-E174-DD833FB8D2AB}"/>
          </ac:cxnSpMkLst>
        </pc:cxnChg>
        <pc:cxnChg chg="add mod">
          <ac:chgData name="Kenny" userId="193f64afb67cfd22" providerId="LiveId" clId="{C316CDE1-270E-4327-9247-7F68236628E2}" dt="2022-10-18T07:56:21.238" v="11016" actId="1037"/>
          <ac:cxnSpMkLst>
            <pc:docMk/>
            <pc:sldMk cId="2663501017" sldId="513"/>
            <ac:cxnSpMk id="14" creationId="{9ECE5FF3-15B5-69E1-C049-ACF0076C4A86}"/>
          </ac:cxnSpMkLst>
        </pc:cxnChg>
      </pc:sldChg>
      <pc:sldChg chg="addSp delSp modSp new mod modNotesTx">
        <pc:chgData name="Kenny" userId="193f64afb67cfd22" providerId="LiveId" clId="{C316CDE1-270E-4327-9247-7F68236628E2}" dt="2022-10-18T08:12:18.117" v="11501" actId="1076"/>
        <pc:sldMkLst>
          <pc:docMk/>
          <pc:sldMk cId="3210523967" sldId="514"/>
        </pc:sldMkLst>
        <pc:spChg chg="add mod">
          <ac:chgData name="Kenny" userId="193f64afb67cfd22" providerId="LiveId" clId="{C316CDE1-270E-4327-9247-7F68236628E2}" dt="2022-10-18T08:06:37.396" v="11175"/>
          <ac:spMkLst>
            <pc:docMk/>
            <pc:sldMk cId="3210523967" sldId="514"/>
            <ac:spMk id="4" creationId="{D73FE3F3-B31E-F6B3-5376-6F3FC8D9207E}"/>
          </ac:spMkLst>
        </pc:spChg>
        <pc:spChg chg="add mod">
          <ac:chgData name="Kenny" userId="193f64afb67cfd22" providerId="LiveId" clId="{C316CDE1-270E-4327-9247-7F68236628E2}" dt="2022-10-18T08:12:18.117" v="11501" actId="1076"/>
          <ac:spMkLst>
            <pc:docMk/>
            <pc:sldMk cId="3210523967" sldId="514"/>
            <ac:spMk id="6" creationId="{75BD8C34-3A92-66B5-0D17-D9A6391D0A60}"/>
          </ac:spMkLst>
        </pc:spChg>
        <pc:spChg chg="add del mod">
          <ac:chgData name="Kenny" userId="193f64afb67cfd22" providerId="LiveId" clId="{C316CDE1-270E-4327-9247-7F68236628E2}" dt="2022-10-18T08:11:31.188" v="11477" actId="21"/>
          <ac:spMkLst>
            <pc:docMk/>
            <pc:sldMk cId="3210523967" sldId="514"/>
            <ac:spMk id="8" creationId="{A14E7F6F-4518-8429-02A8-1B5BF2ABDFB7}"/>
          </ac:spMkLst>
        </pc:spChg>
        <pc:picChg chg="add mod">
          <ac:chgData name="Kenny" userId="193f64afb67cfd22" providerId="LiveId" clId="{C316CDE1-270E-4327-9247-7F68236628E2}" dt="2022-10-18T08:12:18.117" v="11501" actId="1076"/>
          <ac:picMkLst>
            <pc:docMk/>
            <pc:sldMk cId="3210523967" sldId="514"/>
            <ac:picMk id="3" creationId="{68A621F1-5C0E-2050-BA8C-35347D4D2282}"/>
          </ac:picMkLst>
        </pc:picChg>
        <pc:picChg chg="add del mod">
          <ac:chgData name="Kenny" userId="193f64afb67cfd22" providerId="LiveId" clId="{C316CDE1-270E-4327-9247-7F68236628E2}" dt="2022-10-18T08:11:31.188" v="11477" actId="21"/>
          <ac:picMkLst>
            <pc:docMk/>
            <pc:sldMk cId="3210523967" sldId="514"/>
            <ac:picMk id="10" creationId="{12D14885-0A26-C747-9CC4-CEC5068B65F1}"/>
          </ac:picMkLst>
        </pc:picChg>
        <pc:picChg chg="add del mod">
          <ac:chgData name="Kenny" userId="193f64afb67cfd22" providerId="LiveId" clId="{C316CDE1-270E-4327-9247-7F68236628E2}" dt="2022-10-18T08:11:31.188" v="11477" actId="21"/>
          <ac:picMkLst>
            <pc:docMk/>
            <pc:sldMk cId="3210523967" sldId="514"/>
            <ac:picMk id="12" creationId="{4A6A00A3-FE21-AAFC-EDE8-232DAC688D20}"/>
          </ac:picMkLst>
        </pc:picChg>
        <pc:picChg chg="add del mod">
          <ac:chgData name="Kenny" userId="193f64afb67cfd22" providerId="LiveId" clId="{C316CDE1-270E-4327-9247-7F68236628E2}" dt="2022-10-18T08:11:31.188" v="11477" actId="21"/>
          <ac:picMkLst>
            <pc:docMk/>
            <pc:sldMk cId="3210523967" sldId="514"/>
            <ac:picMk id="14" creationId="{91338BE7-3694-B455-9A4E-C2C6D9A59C46}"/>
          </ac:picMkLst>
        </pc:picChg>
      </pc:sldChg>
      <pc:sldChg chg="addSp delSp modSp new mod">
        <pc:chgData name="Kenny" userId="193f64afb67cfd22" providerId="LiveId" clId="{C316CDE1-270E-4327-9247-7F68236628E2}" dt="2022-10-18T08:12:11.058" v="11500" actId="1076"/>
        <pc:sldMkLst>
          <pc:docMk/>
          <pc:sldMk cId="1892551050" sldId="515"/>
        </pc:sldMkLst>
        <pc:spChg chg="add mod">
          <ac:chgData name="Kenny" userId="193f64afb67cfd22" providerId="LiveId" clId="{C316CDE1-270E-4327-9247-7F68236628E2}" dt="2022-10-18T08:11:42.057" v="11482" actId="5793"/>
          <ac:spMkLst>
            <pc:docMk/>
            <pc:sldMk cId="1892551050" sldId="515"/>
            <ac:spMk id="2" creationId="{B85E5710-2B2F-B1FD-EF93-CDFF0E05F682}"/>
          </ac:spMkLst>
        </pc:spChg>
        <pc:spChg chg="add del mod">
          <ac:chgData name="Kenny" userId="193f64afb67cfd22" providerId="LiveId" clId="{C316CDE1-270E-4327-9247-7F68236628E2}" dt="2022-10-18T08:11:37.785" v="11480" actId="478"/>
          <ac:spMkLst>
            <pc:docMk/>
            <pc:sldMk cId="1892551050" sldId="515"/>
            <ac:spMk id="3" creationId="{C8E1749A-0A67-2B8B-2728-4647669912DC}"/>
          </ac:spMkLst>
        </pc:spChg>
        <pc:picChg chg="add mod">
          <ac:chgData name="Kenny" userId="193f64afb67cfd22" providerId="LiveId" clId="{C316CDE1-270E-4327-9247-7F68236628E2}" dt="2022-10-18T08:12:11.058" v="11500" actId="1076"/>
          <ac:picMkLst>
            <pc:docMk/>
            <pc:sldMk cId="1892551050" sldId="515"/>
            <ac:picMk id="4" creationId="{6C2FFD43-AA0D-3BEE-B89F-633B7BF31723}"/>
          </ac:picMkLst>
        </pc:picChg>
        <pc:picChg chg="add mod">
          <ac:chgData name="Kenny" userId="193f64afb67cfd22" providerId="LiveId" clId="{C316CDE1-270E-4327-9247-7F68236628E2}" dt="2022-10-18T08:12:08.574" v="11498" actId="1076"/>
          <ac:picMkLst>
            <pc:docMk/>
            <pc:sldMk cId="1892551050" sldId="515"/>
            <ac:picMk id="5" creationId="{A34877D4-3EDE-8463-50FE-D6173C06CB99}"/>
          </ac:picMkLst>
        </pc:picChg>
        <pc:picChg chg="add mod">
          <ac:chgData name="Kenny" userId="193f64afb67cfd22" providerId="LiveId" clId="{C316CDE1-270E-4327-9247-7F68236628E2}" dt="2022-10-18T08:12:09.901" v="11499" actId="1076"/>
          <ac:picMkLst>
            <pc:docMk/>
            <pc:sldMk cId="1892551050" sldId="515"/>
            <ac:picMk id="6" creationId="{57F457EC-01F6-B419-B195-1B8D36D1B3DF}"/>
          </ac:picMkLst>
        </pc:picChg>
      </pc:sldChg>
      <pc:sldChg chg="addSp modSp new mod">
        <pc:chgData name="Kenny" userId="193f64afb67cfd22" providerId="LiveId" clId="{C316CDE1-270E-4327-9247-7F68236628E2}" dt="2022-10-18T08:14:50.586" v="11514" actId="1076"/>
        <pc:sldMkLst>
          <pc:docMk/>
          <pc:sldMk cId="3233821019" sldId="516"/>
        </pc:sldMkLst>
        <pc:picChg chg="add mod">
          <ac:chgData name="Kenny" userId="193f64afb67cfd22" providerId="LiveId" clId="{C316CDE1-270E-4327-9247-7F68236628E2}" dt="2022-10-18T08:14:50.586" v="11514" actId="1076"/>
          <ac:picMkLst>
            <pc:docMk/>
            <pc:sldMk cId="3233821019" sldId="516"/>
            <ac:picMk id="3" creationId="{F2ED2057-CE19-3253-6970-5652A27F0750}"/>
          </ac:picMkLst>
        </pc:picChg>
        <pc:picChg chg="add mod">
          <ac:chgData name="Kenny" userId="193f64afb67cfd22" providerId="LiveId" clId="{C316CDE1-270E-4327-9247-7F68236628E2}" dt="2022-10-18T08:14:49.204" v="11513" actId="14100"/>
          <ac:picMkLst>
            <pc:docMk/>
            <pc:sldMk cId="3233821019" sldId="516"/>
            <ac:picMk id="5" creationId="{A2D71956-899F-625D-238B-1BA2B0BAD1A7}"/>
          </ac:picMkLst>
        </pc:picChg>
      </pc:sldChg>
      <pc:sldMasterChg chg="modSldLayout">
        <pc:chgData name="Kenny" userId="193f64afb67cfd22" providerId="LiveId" clId="{C316CDE1-270E-4327-9247-7F68236628E2}" dt="2022-10-18T03:59:36.570" v="10667" actId="20577"/>
        <pc:sldMasterMkLst>
          <pc:docMk/>
          <pc:sldMasterMk cId="361490062" sldId="2147483648"/>
        </pc:sldMasterMkLst>
        <pc:sldLayoutChg chg="modSp mod">
          <pc:chgData name="Kenny" userId="193f64afb67cfd22" providerId="LiveId" clId="{C316CDE1-270E-4327-9247-7F68236628E2}" dt="2022-10-18T02:18:08.713" v="8190" actId="20577"/>
          <pc:sldLayoutMkLst>
            <pc:docMk/>
            <pc:sldMasterMk cId="361490062" sldId="2147483648"/>
            <pc:sldLayoutMk cId="3784307866" sldId="2147483665"/>
          </pc:sldLayoutMkLst>
          <pc:spChg chg="mod">
            <ac:chgData name="Kenny" userId="193f64afb67cfd22" providerId="LiveId" clId="{C316CDE1-270E-4327-9247-7F68236628E2}" dt="2022-10-18T02:18:08.713" v="8190" actId="20577"/>
            <ac:spMkLst>
              <pc:docMk/>
              <pc:sldMasterMk cId="361490062" sldId="2147483648"/>
              <pc:sldLayoutMk cId="3784307866" sldId="2147483665"/>
              <ac:spMk id="149" creationId="{00000000-0000-0000-0000-000000000000}"/>
            </ac:spMkLst>
          </pc:spChg>
        </pc:sldLayoutChg>
        <pc:sldLayoutChg chg="addSp modSp mod">
          <pc:chgData name="Kenny" userId="193f64afb67cfd22" providerId="LiveId" clId="{C316CDE1-270E-4327-9247-7F68236628E2}" dt="2022-10-18T03:59:36.570" v="10667" actId="20577"/>
          <pc:sldLayoutMkLst>
            <pc:docMk/>
            <pc:sldMasterMk cId="361490062" sldId="2147483648"/>
            <pc:sldLayoutMk cId="3494746977" sldId="2147483666"/>
          </pc:sldLayoutMkLst>
          <pc:spChg chg="add mod">
            <ac:chgData name="Kenny" userId="193f64afb67cfd22" providerId="LiveId" clId="{C316CDE1-270E-4327-9247-7F68236628E2}" dt="2022-10-18T03:58:41.947" v="10653" actId="20577"/>
            <ac:spMkLst>
              <pc:docMk/>
              <pc:sldMasterMk cId="361490062" sldId="2147483648"/>
              <pc:sldLayoutMk cId="3494746977" sldId="2147483666"/>
              <ac:spMk id="2" creationId="{0EFDEB7B-2BD8-57D4-FD06-491FDB9BD284}"/>
            </ac:spMkLst>
          </pc:spChg>
          <pc:spChg chg="add mod">
            <ac:chgData name="Kenny" userId="193f64afb67cfd22" providerId="LiveId" clId="{C316CDE1-270E-4327-9247-7F68236628E2}" dt="2022-10-18T03:59:35.785" v="10664" actId="20577"/>
            <ac:spMkLst>
              <pc:docMk/>
              <pc:sldMasterMk cId="361490062" sldId="2147483648"/>
              <pc:sldLayoutMk cId="3494746977" sldId="2147483666"/>
              <ac:spMk id="6" creationId="{557A20E7-49FD-6A1D-3E8C-6F37791D2618}"/>
            </ac:spMkLst>
          </pc:spChg>
          <pc:spChg chg="add mod">
            <ac:chgData name="Kenny" userId="193f64afb67cfd22" providerId="LiveId" clId="{C316CDE1-270E-4327-9247-7F68236628E2}" dt="2022-10-18T03:58:54.987" v="10656" actId="20577"/>
            <ac:spMkLst>
              <pc:docMk/>
              <pc:sldMasterMk cId="361490062" sldId="2147483648"/>
              <pc:sldLayoutMk cId="3494746977" sldId="2147483666"/>
              <ac:spMk id="7" creationId="{469B2FA3-1346-3FC0-DA72-1074C8E8838C}"/>
            </ac:spMkLst>
          </pc:spChg>
          <pc:spChg chg="add mod">
            <ac:chgData name="Kenny" userId="193f64afb67cfd22" providerId="LiveId" clId="{C316CDE1-270E-4327-9247-7F68236628E2}" dt="2022-10-18T03:59:36.570" v="10667" actId="20577"/>
            <ac:spMkLst>
              <pc:docMk/>
              <pc:sldMasterMk cId="361490062" sldId="2147483648"/>
              <pc:sldLayoutMk cId="3494746977" sldId="2147483666"/>
              <ac:spMk id="9" creationId="{BE87D422-F906-0799-43F9-FC346AC6950E}"/>
            </ac:spMkLst>
          </pc:spChg>
          <pc:spChg chg="mod">
            <ac:chgData name="Kenny" userId="193f64afb67cfd22" providerId="LiveId" clId="{C316CDE1-270E-4327-9247-7F68236628E2}" dt="2022-10-18T03:58:24.098" v="10648" actId="1035"/>
            <ac:spMkLst>
              <pc:docMk/>
              <pc:sldMasterMk cId="361490062" sldId="2147483648"/>
              <pc:sldLayoutMk cId="3494746977" sldId="2147483666"/>
              <ac:spMk id="17" creationId="{48B855DF-408C-41AF-9CA3-1A0F80EFAA92}"/>
            </ac:spMkLst>
          </pc:spChg>
          <pc:spChg chg="mod">
            <ac:chgData name="Kenny" userId="193f64afb67cfd22" providerId="LiveId" clId="{C316CDE1-270E-4327-9247-7F68236628E2}" dt="2022-10-18T03:58:24.098" v="10648" actId="1035"/>
            <ac:spMkLst>
              <pc:docMk/>
              <pc:sldMasterMk cId="361490062" sldId="2147483648"/>
              <pc:sldLayoutMk cId="3494746977" sldId="2147483666"/>
              <ac:spMk id="19" creationId="{B3404BC9-3959-48D9-8BDC-F341931019AA}"/>
            </ac:spMkLst>
          </pc:spChg>
          <pc:spChg chg="mod">
            <ac:chgData name="Kenny" userId="193f64afb67cfd22" providerId="LiveId" clId="{C316CDE1-270E-4327-9247-7F68236628E2}" dt="2022-10-18T03:58:24.098" v="10648" actId="1035"/>
            <ac:spMkLst>
              <pc:docMk/>
              <pc:sldMasterMk cId="361490062" sldId="2147483648"/>
              <pc:sldLayoutMk cId="3494746977" sldId="2147483666"/>
              <ac:spMk id="20" creationId="{8ED6510A-8F2D-4000-B9A7-A1DD51A098B5}"/>
            </ac:spMkLst>
          </pc:spChg>
          <pc:spChg chg="mod">
            <ac:chgData name="Kenny" userId="193f64afb67cfd22" providerId="LiveId" clId="{C316CDE1-270E-4327-9247-7F68236628E2}" dt="2022-10-18T03:58:24.098" v="10648" actId="1035"/>
            <ac:spMkLst>
              <pc:docMk/>
              <pc:sldMasterMk cId="361490062" sldId="2147483648"/>
              <pc:sldLayoutMk cId="3494746977" sldId="2147483666"/>
              <ac:spMk id="21" creationId="{9CC9C021-1ABE-445A-A48F-F15ECFE1FF01}"/>
            </ac:spMkLst>
          </pc:spChg>
          <pc:spChg chg="mod">
            <ac:chgData name="Kenny" userId="193f64afb67cfd22" providerId="LiveId" clId="{C316CDE1-270E-4327-9247-7F68236628E2}" dt="2022-10-18T03:58:24.098" v="10648" actId="1035"/>
            <ac:spMkLst>
              <pc:docMk/>
              <pc:sldMasterMk cId="361490062" sldId="2147483648"/>
              <pc:sldLayoutMk cId="3494746977" sldId="2147483666"/>
              <ac:spMk id="24" creationId="{810DBA7F-4E1D-4CBD-B107-13F892B302F0}"/>
            </ac:spMkLst>
          </pc:spChg>
          <pc:spChg chg="mod">
            <ac:chgData name="Kenny" userId="193f64afb67cfd22" providerId="LiveId" clId="{C316CDE1-270E-4327-9247-7F68236628E2}" dt="2022-10-18T03:58:24.098" v="10648" actId="1035"/>
            <ac:spMkLst>
              <pc:docMk/>
              <pc:sldMasterMk cId="361490062" sldId="2147483648"/>
              <pc:sldLayoutMk cId="3494746977" sldId="2147483666"/>
              <ac:spMk id="25" creationId="{70F0D84C-B80E-474D-A4D9-B8B04A617DA0}"/>
            </ac:spMkLst>
          </pc:spChg>
          <pc:spChg chg="mod">
            <ac:chgData name="Kenny" userId="193f64afb67cfd22" providerId="LiveId" clId="{C316CDE1-270E-4327-9247-7F68236628E2}" dt="2022-10-18T03:58:24.098" v="10648" actId="1035"/>
            <ac:spMkLst>
              <pc:docMk/>
              <pc:sldMasterMk cId="361490062" sldId="2147483648"/>
              <pc:sldLayoutMk cId="3494746977" sldId="2147483666"/>
              <ac:spMk id="56" creationId="{00000000-0000-0000-0000-000000000000}"/>
            </ac:spMkLst>
          </pc:spChg>
          <pc:spChg chg="mod">
            <ac:chgData name="Kenny" userId="193f64afb67cfd22" providerId="LiveId" clId="{C316CDE1-270E-4327-9247-7F68236628E2}" dt="2022-10-18T03:58:24.098" v="10648" actId="1035"/>
            <ac:spMkLst>
              <pc:docMk/>
              <pc:sldMasterMk cId="361490062" sldId="2147483648"/>
              <pc:sldLayoutMk cId="3494746977" sldId="2147483666"/>
              <ac:spMk id="57" creationId="{00000000-0000-0000-0000-000000000000}"/>
            </ac:spMkLst>
          </pc:spChg>
          <pc:spChg chg="mod">
            <ac:chgData name="Kenny" userId="193f64afb67cfd22" providerId="LiveId" clId="{C316CDE1-270E-4327-9247-7F68236628E2}" dt="2022-10-18T03:58:24.098" v="10648" actId="1035"/>
            <ac:spMkLst>
              <pc:docMk/>
              <pc:sldMasterMk cId="361490062" sldId="2147483648"/>
              <pc:sldLayoutMk cId="3494746977" sldId="2147483666"/>
              <ac:spMk id="58" creationId="{00000000-0000-0000-0000-000000000000}"/>
            </ac:spMkLst>
          </pc:spChg>
          <pc:spChg chg="mod">
            <ac:chgData name="Kenny" userId="193f64afb67cfd22" providerId="LiveId" clId="{C316CDE1-270E-4327-9247-7F68236628E2}" dt="2022-10-18T03:58:24.098" v="10648" actId="1035"/>
            <ac:spMkLst>
              <pc:docMk/>
              <pc:sldMasterMk cId="361490062" sldId="2147483648"/>
              <pc:sldLayoutMk cId="3494746977" sldId="2147483666"/>
              <ac:spMk id="59" creationId="{00000000-0000-0000-0000-000000000000}"/>
            </ac:spMkLst>
          </pc:spChg>
          <pc:spChg chg="mod">
            <ac:chgData name="Kenny" userId="193f64afb67cfd22" providerId="LiveId" clId="{C316CDE1-270E-4327-9247-7F68236628E2}" dt="2022-10-18T03:58:24.098" v="10648" actId="1035"/>
            <ac:spMkLst>
              <pc:docMk/>
              <pc:sldMasterMk cId="361490062" sldId="2147483648"/>
              <pc:sldLayoutMk cId="3494746977" sldId="2147483666"/>
              <ac:spMk id="67" creationId="{00000000-0000-0000-0000-000000000000}"/>
            </ac:spMkLst>
          </pc:spChg>
          <pc:spChg chg="mod">
            <ac:chgData name="Kenny" userId="193f64afb67cfd22" providerId="LiveId" clId="{C316CDE1-270E-4327-9247-7F68236628E2}" dt="2022-10-18T03:58:24.098" v="10648" actId="1035"/>
            <ac:spMkLst>
              <pc:docMk/>
              <pc:sldMasterMk cId="361490062" sldId="2147483648"/>
              <pc:sldLayoutMk cId="3494746977" sldId="2147483666"/>
              <ac:spMk id="68" creationId="{00000000-0000-0000-0000-000000000000}"/>
            </ac:spMkLst>
          </pc:spChg>
          <pc:spChg chg="mod">
            <ac:chgData name="Kenny" userId="193f64afb67cfd22" providerId="LiveId" clId="{C316CDE1-270E-4327-9247-7F68236628E2}" dt="2022-10-18T03:58:24.098" v="10648" actId="1035"/>
            <ac:spMkLst>
              <pc:docMk/>
              <pc:sldMasterMk cId="361490062" sldId="2147483648"/>
              <pc:sldLayoutMk cId="3494746977" sldId="2147483666"/>
              <ac:spMk id="69" creationId="{00000000-0000-0000-0000-000000000000}"/>
            </ac:spMkLst>
          </pc:spChg>
          <pc:spChg chg="mod">
            <ac:chgData name="Kenny" userId="193f64afb67cfd22" providerId="LiveId" clId="{C316CDE1-270E-4327-9247-7F68236628E2}" dt="2022-10-18T03:58:24.098" v="10648" actId="1035"/>
            <ac:spMkLst>
              <pc:docMk/>
              <pc:sldMasterMk cId="361490062" sldId="2147483648"/>
              <pc:sldLayoutMk cId="3494746977" sldId="2147483666"/>
              <ac:spMk id="70" creationId="{00000000-0000-0000-0000-000000000000}"/>
            </ac:spMkLst>
          </pc:spChg>
          <pc:cxnChg chg="add mod">
            <ac:chgData name="Kenny" userId="193f64afb67cfd22" providerId="LiveId" clId="{C316CDE1-270E-4327-9247-7F68236628E2}" dt="2022-10-18T03:58:38.575" v="10650" actId="1076"/>
            <ac:cxnSpMkLst>
              <pc:docMk/>
              <pc:sldMasterMk cId="361490062" sldId="2147483648"/>
              <pc:sldLayoutMk cId="3494746977" sldId="2147483666"/>
              <ac:cxnSpMk id="5" creationId="{A26F7DF0-1DFE-4903-A059-BD22524109D2}"/>
            </ac:cxnSpMkLst>
          </pc:cxnChg>
          <pc:cxnChg chg="add mod">
            <ac:chgData name="Kenny" userId="193f64afb67cfd22" providerId="LiveId" clId="{C316CDE1-270E-4327-9247-7F68236628E2}" dt="2022-10-18T03:58:53.140" v="10655" actId="1076"/>
            <ac:cxnSpMkLst>
              <pc:docMk/>
              <pc:sldMasterMk cId="361490062" sldId="2147483648"/>
              <pc:sldLayoutMk cId="3494746977" sldId="2147483666"/>
              <ac:cxnSpMk id="8" creationId="{FF82CE5F-036A-35B9-0D48-2EBE7098C041}"/>
            </ac:cxnSpMkLst>
          </pc:cxnChg>
          <pc:cxnChg chg="mod">
            <ac:chgData name="Kenny" userId="193f64afb67cfd22" providerId="LiveId" clId="{C316CDE1-270E-4327-9247-7F68236628E2}" dt="2022-10-18T03:58:24.098" v="10648" actId="1035"/>
            <ac:cxnSpMkLst>
              <pc:docMk/>
              <pc:sldMasterMk cId="361490062" sldId="2147483648"/>
              <pc:sldLayoutMk cId="3494746977" sldId="2147483666"/>
              <ac:cxnSpMk id="16" creationId="{00000000-0000-0000-0000-000000000000}"/>
            </ac:cxnSpMkLst>
          </pc:cxnChg>
          <pc:cxnChg chg="mod">
            <ac:chgData name="Kenny" userId="193f64afb67cfd22" providerId="LiveId" clId="{C316CDE1-270E-4327-9247-7F68236628E2}" dt="2022-10-18T03:58:24.098" v="10648" actId="1035"/>
            <ac:cxnSpMkLst>
              <pc:docMk/>
              <pc:sldMasterMk cId="361490062" sldId="2147483648"/>
              <pc:sldLayoutMk cId="3494746977" sldId="2147483666"/>
              <ac:cxnSpMk id="18" creationId="{C8C03CEA-BB29-4A06-A8F4-8AF5B1E4417D}"/>
            </ac:cxnSpMkLst>
          </pc:cxnChg>
          <pc:cxnChg chg="mod">
            <ac:chgData name="Kenny" userId="193f64afb67cfd22" providerId="LiveId" clId="{C316CDE1-270E-4327-9247-7F68236628E2}" dt="2022-10-18T03:58:24.098" v="10648" actId="1035"/>
            <ac:cxnSpMkLst>
              <pc:docMk/>
              <pc:sldMasterMk cId="361490062" sldId="2147483648"/>
              <pc:sldLayoutMk cId="3494746977" sldId="2147483666"/>
              <ac:cxnSpMk id="22" creationId="{B8990440-9177-4200-9DB6-668393BE057B}"/>
            </ac:cxnSpMkLst>
          </pc:cxnChg>
          <pc:cxnChg chg="mod">
            <ac:chgData name="Kenny" userId="193f64afb67cfd22" providerId="LiveId" clId="{C316CDE1-270E-4327-9247-7F68236628E2}" dt="2022-10-18T03:58:24.098" v="10648" actId="1035"/>
            <ac:cxnSpMkLst>
              <pc:docMk/>
              <pc:sldMasterMk cId="361490062" sldId="2147483648"/>
              <pc:sldLayoutMk cId="3494746977" sldId="2147483666"/>
              <ac:cxnSpMk id="23" creationId="{78865141-4D27-4A99-AF38-54FB970CD957}"/>
            </ac:cxnSpMkLst>
          </pc:cxnChg>
          <pc:cxnChg chg="mod">
            <ac:chgData name="Kenny" userId="193f64afb67cfd22" providerId="LiveId" clId="{C316CDE1-270E-4327-9247-7F68236628E2}" dt="2022-10-18T03:58:24.098" v="10648" actId="1035"/>
            <ac:cxnSpMkLst>
              <pc:docMk/>
              <pc:sldMasterMk cId="361490062" sldId="2147483648"/>
              <pc:sldLayoutMk cId="3494746977" sldId="2147483666"/>
              <ac:cxnSpMk id="62" creationId="{00000000-0000-0000-0000-000000000000}"/>
            </ac:cxnSpMkLst>
          </pc:cxnChg>
          <pc:cxnChg chg="mod">
            <ac:chgData name="Kenny" userId="193f64afb67cfd22" providerId="LiveId" clId="{C316CDE1-270E-4327-9247-7F68236628E2}" dt="2022-10-18T03:58:24.098" v="10648" actId="1035"/>
            <ac:cxnSpMkLst>
              <pc:docMk/>
              <pc:sldMasterMk cId="361490062" sldId="2147483648"/>
              <pc:sldLayoutMk cId="3494746977" sldId="2147483666"/>
              <ac:cxnSpMk id="63" creationId="{00000000-0000-0000-0000-000000000000}"/>
            </ac:cxnSpMkLst>
          </pc:cxnChg>
          <pc:cxnChg chg="mod">
            <ac:chgData name="Kenny" userId="193f64afb67cfd22" providerId="LiveId" clId="{C316CDE1-270E-4327-9247-7F68236628E2}" dt="2022-10-18T03:58:24.098" v="10648" actId="1035"/>
            <ac:cxnSpMkLst>
              <pc:docMk/>
              <pc:sldMasterMk cId="361490062" sldId="2147483648"/>
              <pc:sldLayoutMk cId="3494746977" sldId="2147483666"/>
              <ac:cxnSpMk id="64" creationId="{00000000-0000-0000-0000-000000000000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5C1AD8B-84A9-4B57-94D3-5D4BEE8B91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264453-CAC7-48EA-B0EC-191EA62DD8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DEE21-ACC5-4A69-B8EB-BCF112CADB3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38B3A0-A603-4283-A6D3-AD8C662C0D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D08C1F-0F5E-4B42-B56E-B3EC8BFD87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AF721-0D99-4F2A-AA46-B20F235405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2299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BA0B-DAEA-4680-AAC1-9E8B91E60633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BA15-3F6E-4149-9019-6609FD57F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30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034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107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代碼與代碼說明</a:t>
            </a:r>
            <a:endParaRPr lang="en-US" altLang="zh-TW" dirty="0"/>
          </a:p>
          <a:p>
            <a:r>
              <a:rPr lang="zh-TW" altLang="en-US" dirty="0"/>
              <a:t>書</a:t>
            </a:r>
            <a:endParaRPr lang="en-US" altLang="zh-TW" dirty="0"/>
          </a:p>
          <a:p>
            <a:r>
              <a:rPr lang="zh-TW" altLang="en-US" dirty="0"/>
              <a:t>查詢條件</a:t>
            </a:r>
            <a:endParaRPr lang="en-US" altLang="zh-TW" dirty="0"/>
          </a:p>
          <a:p>
            <a:r>
              <a:rPr lang="zh-TW" altLang="en-US" dirty="0"/>
              <a:t>借閱紀錄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6317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8281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924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044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7729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64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825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9846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7318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6795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9613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864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 userDrawn="1"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KSO_Shape"/>
          <p:cNvSpPr>
            <a:spLocks/>
          </p:cNvSpPr>
          <p:nvPr userDrawn="1"/>
        </p:nvSpPr>
        <p:spPr bwMode="auto">
          <a:xfrm>
            <a:off x="8040216" y="2564904"/>
            <a:ext cx="3313621" cy="2016224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924944"/>
            <a:ext cx="654931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標題</a:t>
            </a:r>
            <a:endParaRPr lang="zh-CN" altLang="en-US" dirty="0"/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839415" y="3958958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4362537" y="3958958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307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目錄</a:t>
            </a:r>
            <a:endParaRPr lang="zh-CN" altLang="en-US" sz="6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agenda</a:t>
            </a:r>
            <a:endParaRPr lang="zh-CN" altLang="en-US" sz="24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087888" y="116632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087888" y="881234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02</a:t>
            </a:r>
            <a:endParaRPr lang="zh-CN" altLang="en-US" dirty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087888" y="1645836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03</a:t>
            </a:r>
            <a:endParaRPr lang="zh-CN" altLang="en-US" dirty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087888" y="2410438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04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6600056" y="167035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6600056" y="962170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600056" y="1717025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H="1">
            <a:off x="6600056" y="248162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320136" y="116632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1</a:t>
            </a:r>
            <a:endParaRPr lang="zh-CN" altLang="en-US" dirty="0"/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320136" y="887720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320136" y="1642575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320136" y="2410669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文本占位符 148">
            <a:extLst>
              <a:ext uri="{FF2B5EF4-FFF2-40B4-BE49-F238E27FC236}">
                <a16:creationId xmlns:a16="http://schemas.microsoft.com/office/drawing/2014/main" id="{48B855DF-408C-41AF-9CA3-1A0F80EFAA9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79650" y="317233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05</a:t>
            </a:r>
            <a:endParaRPr lang="zh-CN" altLang="en-US" dirty="0"/>
          </a:p>
        </p:txBody>
      </p:sp>
      <p:cxnSp>
        <p:nvCxnSpPr>
          <p:cNvPr id="18" name="直接连接符 63">
            <a:extLst>
              <a:ext uri="{FF2B5EF4-FFF2-40B4-BE49-F238E27FC236}">
                <a16:creationId xmlns:a16="http://schemas.microsoft.com/office/drawing/2014/main" id="{C8C03CEA-BB29-4A06-A8F4-8AF5B1E4417D}"/>
              </a:ext>
            </a:extLst>
          </p:cNvPr>
          <p:cNvCxnSpPr/>
          <p:nvPr userDrawn="1"/>
        </p:nvCxnSpPr>
        <p:spPr>
          <a:xfrm flipH="1">
            <a:off x="6591818" y="3243520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48">
            <a:extLst>
              <a:ext uri="{FF2B5EF4-FFF2-40B4-BE49-F238E27FC236}">
                <a16:creationId xmlns:a16="http://schemas.microsoft.com/office/drawing/2014/main" id="{B3404BC9-3959-48D9-8BDC-F341931019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11898" y="317256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文本占位符 148">
            <a:extLst>
              <a:ext uri="{FF2B5EF4-FFF2-40B4-BE49-F238E27FC236}">
                <a16:creationId xmlns:a16="http://schemas.microsoft.com/office/drawing/2014/main" id="{8ED6510A-8F2D-4000-B9A7-A1DD51A098B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96126" y="391872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06</a:t>
            </a:r>
            <a:endParaRPr lang="zh-CN" altLang="en-US" dirty="0"/>
          </a:p>
        </p:txBody>
      </p:sp>
      <p:sp>
        <p:nvSpPr>
          <p:cNvPr id="21" name="文本占位符 148">
            <a:extLst>
              <a:ext uri="{FF2B5EF4-FFF2-40B4-BE49-F238E27FC236}">
                <a16:creationId xmlns:a16="http://schemas.microsoft.com/office/drawing/2014/main" id="{9CC9C021-1ABE-445A-A48F-F15ECFE1FF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96126" y="468333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07</a:t>
            </a:r>
            <a:endParaRPr lang="zh-CN" altLang="en-US" dirty="0"/>
          </a:p>
        </p:txBody>
      </p:sp>
      <p:cxnSp>
        <p:nvCxnSpPr>
          <p:cNvPr id="22" name="直接连接符 62">
            <a:extLst>
              <a:ext uri="{FF2B5EF4-FFF2-40B4-BE49-F238E27FC236}">
                <a16:creationId xmlns:a16="http://schemas.microsoft.com/office/drawing/2014/main" id="{B8990440-9177-4200-9DB6-668393BE057B}"/>
              </a:ext>
            </a:extLst>
          </p:cNvPr>
          <p:cNvCxnSpPr/>
          <p:nvPr userDrawn="1"/>
        </p:nvCxnSpPr>
        <p:spPr>
          <a:xfrm flipH="1">
            <a:off x="6608294" y="3989918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63">
            <a:extLst>
              <a:ext uri="{FF2B5EF4-FFF2-40B4-BE49-F238E27FC236}">
                <a16:creationId xmlns:a16="http://schemas.microsoft.com/office/drawing/2014/main" id="{78865141-4D27-4A99-AF38-54FB970CD957}"/>
              </a:ext>
            </a:extLst>
          </p:cNvPr>
          <p:cNvCxnSpPr/>
          <p:nvPr userDrawn="1"/>
        </p:nvCxnSpPr>
        <p:spPr>
          <a:xfrm flipH="1">
            <a:off x="6608294" y="4754520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占位符 148">
            <a:extLst>
              <a:ext uri="{FF2B5EF4-FFF2-40B4-BE49-F238E27FC236}">
                <a16:creationId xmlns:a16="http://schemas.microsoft.com/office/drawing/2014/main" id="{810DBA7F-4E1D-4CBD-B107-13F892B302F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28374" y="3915468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文本占位符 148">
            <a:extLst>
              <a:ext uri="{FF2B5EF4-FFF2-40B4-BE49-F238E27FC236}">
                <a16:creationId xmlns:a16="http://schemas.microsoft.com/office/drawing/2014/main" id="{70F0D84C-B80E-474D-A4D9-B8B04A617DA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28374" y="468356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文本占位符 148">
            <a:extLst>
              <a:ext uri="{FF2B5EF4-FFF2-40B4-BE49-F238E27FC236}">
                <a16:creationId xmlns:a16="http://schemas.microsoft.com/office/drawing/2014/main" id="{0EFDEB7B-2BD8-57D4-FD06-491FDB9BD2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87888" y="539259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08</a:t>
            </a:r>
            <a:endParaRPr lang="zh-CN" altLang="en-US" dirty="0"/>
          </a:p>
        </p:txBody>
      </p:sp>
      <p:cxnSp>
        <p:nvCxnSpPr>
          <p:cNvPr id="5" name="直接连接符 63">
            <a:extLst>
              <a:ext uri="{FF2B5EF4-FFF2-40B4-BE49-F238E27FC236}">
                <a16:creationId xmlns:a16="http://schemas.microsoft.com/office/drawing/2014/main" id="{A26F7DF0-1DFE-4903-A059-BD22524109D2}"/>
              </a:ext>
            </a:extLst>
          </p:cNvPr>
          <p:cNvCxnSpPr/>
          <p:nvPr userDrawn="1"/>
        </p:nvCxnSpPr>
        <p:spPr>
          <a:xfrm flipH="1">
            <a:off x="6600056" y="546378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148">
            <a:extLst>
              <a:ext uri="{FF2B5EF4-FFF2-40B4-BE49-F238E27FC236}">
                <a16:creationId xmlns:a16="http://schemas.microsoft.com/office/drawing/2014/main" id="{557A20E7-49FD-6A1D-3E8C-6F37791D261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0136" y="5392824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4fff</a:t>
            </a:r>
            <a:endParaRPr lang="zh-CN" altLang="en-US" dirty="0"/>
          </a:p>
        </p:txBody>
      </p:sp>
      <p:sp>
        <p:nvSpPr>
          <p:cNvPr id="7" name="文本占位符 148">
            <a:extLst>
              <a:ext uri="{FF2B5EF4-FFF2-40B4-BE49-F238E27FC236}">
                <a16:creationId xmlns:a16="http://schemas.microsoft.com/office/drawing/2014/main" id="{469B2FA3-1346-3FC0-DA72-1074C8E8838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13903" y="611694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09</a:t>
            </a:r>
            <a:endParaRPr lang="zh-CN" altLang="en-US" dirty="0"/>
          </a:p>
        </p:txBody>
      </p:sp>
      <p:cxnSp>
        <p:nvCxnSpPr>
          <p:cNvPr id="8" name="直接连接符 63">
            <a:extLst>
              <a:ext uri="{FF2B5EF4-FFF2-40B4-BE49-F238E27FC236}">
                <a16:creationId xmlns:a16="http://schemas.microsoft.com/office/drawing/2014/main" id="{FF82CE5F-036A-35B9-0D48-2EBE7098C041}"/>
              </a:ext>
            </a:extLst>
          </p:cNvPr>
          <p:cNvCxnSpPr/>
          <p:nvPr userDrawn="1"/>
        </p:nvCxnSpPr>
        <p:spPr>
          <a:xfrm flipH="1">
            <a:off x="6626071" y="618813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48">
            <a:extLst>
              <a:ext uri="{FF2B5EF4-FFF2-40B4-BE49-F238E27FC236}">
                <a16:creationId xmlns:a16="http://schemas.microsoft.com/office/drawing/2014/main" id="{BE87D422-F906-0799-43F9-FC346AC6950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46151" y="61171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4fff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746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標題</a:t>
            </a:r>
            <a:endParaRPr lang="zh-CN" altLang="en-US" dirty="0"/>
          </a:p>
        </p:txBody>
      </p:sp>
      <p:sp>
        <p:nvSpPr>
          <p:cNvPr id="57" name="矩形 5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69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35360" y="31396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標題</a:t>
            </a:r>
            <a:endParaRPr lang="zh-CN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5EC063-3422-4687-BF10-51030689D4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8" y="1268413"/>
            <a:ext cx="1144905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73952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6A82F7-2B92-4316-A56F-51D16A085E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260350"/>
            <a:ext cx="11664950" cy="626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80527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63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1">
            <a:extLst>
              <a:ext uri="{FF2B5EF4-FFF2-40B4-BE49-F238E27FC236}">
                <a16:creationId xmlns:a16="http://schemas.microsoft.com/office/drawing/2014/main" id="{F2FDE95F-F3FE-43A3-904B-88CB60E89576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787164-2BA4-4C72-8BF6-E99657F617C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9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124012" y="3890952"/>
            <a:ext cx="2124115" cy="496824"/>
          </a:xfrm>
        </p:spPr>
        <p:txBody>
          <a:bodyPr/>
          <a:lstStyle/>
          <a:p>
            <a:r>
              <a:rPr lang="en-US" altLang="zh-CN" dirty="0"/>
              <a:t>PART  </a:t>
            </a:r>
            <a:r>
              <a:rPr lang="en-US" altLang="zh-TW" dirty="0"/>
              <a:t>SEVEN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ROUTE</a:t>
            </a:r>
          </a:p>
        </p:txBody>
      </p:sp>
    </p:spTree>
    <p:extLst>
      <p:ext uri="{BB962C8B-B14F-4D97-AF65-F5344CB8AC3E}">
        <p14:creationId xmlns:p14="http://schemas.microsoft.com/office/powerpoint/2010/main" val="65431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011FF01-D098-B408-8E9E-8934AE64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376237"/>
            <a:ext cx="7486650" cy="610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00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B84909B-D66E-7FB5-8437-F0989F54D7F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2275064"/>
                    </a:ext>
                  </a:extLst>
                </a:gridCol>
                <a:gridCol w="1239912">
                  <a:extLst>
                    <a:ext uri="{9D8B030D-6E8A-4147-A177-3AD203B41FA5}">
                      <a16:colId xmlns:a16="http://schemas.microsoft.com/office/drawing/2014/main" val="297122593"/>
                    </a:ext>
                  </a:extLst>
                </a:gridCol>
                <a:gridCol w="2824088">
                  <a:extLst>
                    <a:ext uri="{9D8B030D-6E8A-4147-A177-3AD203B41FA5}">
                      <a16:colId xmlns:a16="http://schemas.microsoft.com/office/drawing/2014/main" val="1302718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1883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API</a:t>
                      </a:r>
                      <a:r>
                        <a:rPr lang="zh-TW" altLang="en-US" dirty="0"/>
                        <a:t> 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備註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33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圖書類別資料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N/A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陣列</a:t>
                      </a:r>
                      <a:r>
                        <a:rPr lang="en-US" altLang="zh-TW" dirty="0"/>
                        <a:t>&lt;</a:t>
                      </a:r>
                      <a:r>
                        <a:rPr lang="zh-TW" altLang="en-US" dirty="0"/>
                        <a:t>代碼</a:t>
                      </a:r>
                      <a:r>
                        <a:rPr lang="en-US" altLang="zh-TW" dirty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05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借閱人資料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N/A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陣列</a:t>
                      </a:r>
                      <a:r>
                        <a:rPr lang="en-US" altLang="zh-TW" dirty="0"/>
                        <a:t>&lt;</a:t>
                      </a:r>
                      <a:r>
                        <a:rPr lang="zh-TW" altLang="en-US" dirty="0"/>
                        <a:t>代碼</a:t>
                      </a:r>
                      <a:r>
                        <a:rPr lang="en-US" altLang="zh-TW" dirty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2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借閱狀態資料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N/A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陣列</a:t>
                      </a:r>
                      <a:r>
                        <a:rPr lang="en-US" altLang="zh-TW" dirty="0"/>
                        <a:t>&lt;</a:t>
                      </a:r>
                      <a:r>
                        <a:rPr lang="zh-TW" altLang="en-US" dirty="0"/>
                        <a:t>代碼</a:t>
                      </a:r>
                      <a:r>
                        <a:rPr lang="en-US" altLang="zh-TW" dirty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新增書籍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布林</a:t>
                      </a:r>
                      <a:r>
                        <a:rPr lang="en-US" altLang="zh-TW" dirty="0"/>
                        <a:t>(true/false)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37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查詢書籍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陣列</a:t>
                      </a:r>
                      <a:r>
                        <a:rPr lang="en-US" altLang="zh-TW" dirty="0"/>
                        <a:t>&lt;</a:t>
                      </a:r>
                      <a:r>
                        <a:rPr lang="zh-TW" altLang="en-US" dirty="0"/>
                        <a:t>書</a:t>
                      </a:r>
                      <a:r>
                        <a:rPr lang="en-US" altLang="zh-TW" dirty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查詢條件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書名、類別、借閱人</a:t>
                      </a:r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6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取得書籍明細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BookId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6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修改書籍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布林</a:t>
                      </a:r>
                      <a:r>
                        <a:rPr lang="en-US" altLang="zh-TW" dirty="0"/>
                        <a:t>(true/false)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修該書籍內容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Ex(</a:t>
                      </a:r>
                      <a:r>
                        <a:rPr lang="zh-TW" altLang="en-US" dirty="0"/>
                        <a:t>將書借出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刪除書籍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BookId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布林</a:t>
                      </a:r>
                      <a:r>
                        <a:rPr lang="en-US" altLang="zh-TW" dirty="0"/>
                        <a:t>(true/false)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50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查詢借閱紀錄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BookId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陣列</a:t>
                      </a:r>
                      <a:r>
                        <a:rPr lang="en-US" altLang="zh-TW" dirty="0"/>
                        <a:t>&lt;</a:t>
                      </a:r>
                      <a:r>
                        <a:rPr lang="zh-TW" altLang="en-US" dirty="0"/>
                        <a:t>借閱紀錄</a:t>
                      </a:r>
                      <a:r>
                        <a:rPr lang="en-US" altLang="zh-TW" dirty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62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2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78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08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124012" y="3890952"/>
            <a:ext cx="2124115" cy="496824"/>
          </a:xfrm>
        </p:spPr>
        <p:txBody>
          <a:bodyPr/>
          <a:lstStyle/>
          <a:p>
            <a:r>
              <a:rPr lang="en-US" altLang="zh-CN" dirty="0"/>
              <a:t>PART  EIGHT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Model-II</a:t>
            </a:r>
          </a:p>
        </p:txBody>
      </p:sp>
    </p:spTree>
    <p:extLst>
      <p:ext uri="{BB962C8B-B14F-4D97-AF65-F5344CB8AC3E}">
        <p14:creationId xmlns:p14="http://schemas.microsoft.com/office/powerpoint/2010/main" val="427842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5C6E311-7F97-99E0-4EE7-6943D48F2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404664"/>
            <a:ext cx="6844680" cy="2352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6656EB5-D6EE-E80F-9750-A095D7B9A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2492896"/>
            <a:ext cx="5834658" cy="42106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4">
            <a:extLst>
              <a:ext uri="{FF2B5EF4-FFF2-40B4-BE49-F238E27FC236}">
                <a16:creationId xmlns:a16="http://schemas.microsoft.com/office/drawing/2014/main" id="{5855AD7E-BB79-A161-9C2B-46B72C5234F1}"/>
              </a:ext>
            </a:extLst>
          </p:cNvPr>
          <p:cNvSpPr/>
          <p:nvPr/>
        </p:nvSpPr>
        <p:spPr>
          <a:xfrm>
            <a:off x="4871864" y="1137118"/>
            <a:ext cx="1080120" cy="309563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20541B13-1277-2F36-F2C5-163DB71D728C}"/>
              </a:ext>
            </a:extLst>
          </p:cNvPr>
          <p:cNvSpPr/>
          <p:nvPr/>
        </p:nvSpPr>
        <p:spPr>
          <a:xfrm>
            <a:off x="8688288" y="3076464"/>
            <a:ext cx="648072" cy="309563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圓角矩形 4">
            <a:extLst>
              <a:ext uri="{FF2B5EF4-FFF2-40B4-BE49-F238E27FC236}">
                <a16:creationId xmlns:a16="http://schemas.microsoft.com/office/drawing/2014/main" id="{318A20B6-5A7A-5DF0-8970-9996EB2E4EB6}"/>
              </a:ext>
            </a:extLst>
          </p:cNvPr>
          <p:cNvSpPr/>
          <p:nvPr/>
        </p:nvSpPr>
        <p:spPr>
          <a:xfrm>
            <a:off x="5159896" y="4073545"/>
            <a:ext cx="5834658" cy="772210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39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D0511E5E-4475-27DF-78F6-3FC854519333}"/>
              </a:ext>
            </a:extLst>
          </p:cNvPr>
          <p:cNvSpPr/>
          <p:nvPr/>
        </p:nvSpPr>
        <p:spPr>
          <a:xfrm>
            <a:off x="3934579" y="1588313"/>
            <a:ext cx="2160240" cy="1850504"/>
          </a:xfrm>
          <a:prstGeom prst="roundRect">
            <a:avLst/>
          </a:prstGeom>
          <a:solidFill>
            <a:schemeClr val="tx1">
              <a:lumMod val="40000"/>
              <a:lumOff val="6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欄位</a:t>
            </a:r>
            <a:endParaRPr lang="en-US" altLang="zh-TW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資料</a:t>
            </a:r>
            <a:endParaRPr lang="en-US" altLang="zh-TW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排名公式</a:t>
            </a:r>
            <a:endParaRPr lang="en-US" altLang="zh-TW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格式條件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1661D1A-1149-C33E-3D44-9A39D64C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597" y="1539639"/>
            <a:ext cx="3096344" cy="1767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D4B61D1-3FE5-CED4-44D8-01F8CAA4B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891" y="980728"/>
            <a:ext cx="3067050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91F05CD-9F40-9236-5F9E-C5D575BCCD1D}"/>
              </a:ext>
            </a:extLst>
          </p:cNvPr>
          <p:cNvSpPr/>
          <p:nvPr/>
        </p:nvSpPr>
        <p:spPr>
          <a:xfrm>
            <a:off x="982251" y="1539639"/>
            <a:ext cx="2592288" cy="1850504"/>
          </a:xfrm>
          <a:prstGeom prst="roundRect">
            <a:avLst/>
          </a:prstGeom>
          <a:solidFill>
            <a:schemeClr val="tx1">
              <a:lumMod val="40000"/>
              <a:lumOff val="6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欄位定義</a:t>
            </a:r>
            <a:endParaRPr lang="en-US" altLang="zh-TW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裝資料的地方</a:t>
            </a:r>
            <a:endParaRPr lang="en-US" altLang="zh-TW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商業邏輯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07388FF-C4AC-8774-444E-C937BB080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1" y="3995151"/>
            <a:ext cx="5116488" cy="1758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3" name="圓角矩形 4">
            <a:extLst>
              <a:ext uri="{FF2B5EF4-FFF2-40B4-BE49-F238E27FC236}">
                <a16:creationId xmlns:a16="http://schemas.microsoft.com/office/drawing/2014/main" id="{6AA12E06-4DFD-8A4F-D90B-0B9E03482718}"/>
              </a:ext>
            </a:extLst>
          </p:cNvPr>
          <p:cNvSpPr/>
          <p:nvPr/>
        </p:nvSpPr>
        <p:spPr>
          <a:xfrm>
            <a:off x="3886369" y="4551337"/>
            <a:ext cx="807404" cy="207544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圓角矩形 4">
            <a:extLst>
              <a:ext uri="{FF2B5EF4-FFF2-40B4-BE49-F238E27FC236}">
                <a16:creationId xmlns:a16="http://schemas.microsoft.com/office/drawing/2014/main" id="{7A8EB21B-CB38-8DD0-FB7D-90D25927DDD8}"/>
              </a:ext>
            </a:extLst>
          </p:cNvPr>
          <p:cNvSpPr/>
          <p:nvPr/>
        </p:nvSpPr>
        <p:spPr>
          <a:xfrm>
            <a:off x="7752184" y="1060270"/>
            <a:ext cx="1728192" cy="242652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" name="圓角矩形 4">
            <a:extLst>
              <a:ext uri="{FF2B5EF4-FFF2-40B4-BE49-F238E27FC236}">
                <a16:creationId xmlns:a16="http://schemas.microsoft.com/office/drawing/2014/main" id="{99AD6BE0-CB0E-F748-DAD6-33A6F94DCF4F}"/>
              </a:ext>
            </a:extLst>
          </p:cNvPr>
          <p:cNvSpPr/>
          <p:nvPr/>
        </p:nvSpPr>
        <p:spPr>
          <a:xfrm>
            <a:off x="6742892" y="1588312"/>
            <a:ext cx="2953508" cy="328519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圓角矩形 4">
            <a:extLst>
              <a:ext uri="{FF2B5EF4-FFF2-40B4-BE49-F238E27FC236}">
                <a16:creationId xmlns:a16="http://schemas.microsoft.com/office/drawing/2014/main" id="{B17759A4-3B5A-4985-2F4F-A7BF638CB7D5}"/>
              </a:ext>
            </a:extLst>
          </p:cNvPr>
          <p:cNvSpPr/>
          <p:nvPr/>
        </p:nvSpPr>
        <p:spPr>
          <a:xfrm>
            <a:off x="6751681" y="1967396"/>
            <a:ext cx="2152631" cy="1339739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3653F982-4B31-61B9-7CF7-5AE18665B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858" y="4365104"/>
            <a:ext cx="4980867" cy="1339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2443FE2-D831-2F0D-DC2B-301463EE61B3}"/>
              </a:ext>
            </a:extLst>
          </p:cNvPr>
          <p:cNvCxnSpPr>
            <a:cxnSpLocks/>
          </p:cNvCxnSpPr>
          <p:nvPr/>
        </p:nvCxnSpPr>
        <p:spPr>
          <a:xfrm>
            <a:off x="8184232" y="2780928"/>
            <a:ext cx="0" cy="13681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44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FFE1F3D-9E0C-42A7-B8A7-6893F10D13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MVC</a:t>
            </a:r>
            <a:endParaRPr lang="zh-TW" alt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CAAFB72-111D-4DE4-8634-C3F939698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2" y="1340768"/>
            <a:ext cx="12000656" cy="1843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044AF306-0955-4151-9800-3861920D8C9F}"/>
              </a:ext>
            </a:extLst>
          </p:cNvPr>
          <p:cNvSpPr/>
          <p:nvPr/>
        </p:nvSpPr>
        <p:spPr>
          <a:xfrm>
            <a:off x="2399928" y="1412776"/>
            <a:ext cx="2160240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 descr="一張含有 文字 的圖片&#10;&#10;自動產生的描述">
            <a:extLst>
              <a:ext uri="{FF2B5EF4-FFF2-40B4-BE49-F238E27FC236}">
                <a16:creationId xmlns:a16="http://schemas.microsoft.com/office/drawing/2014/main" id="{D0E671B8-6BD9-447D-96F2-2DBDAFE5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2" y="3429000"/>
            <a:ext cx="12000656" cy="2754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6AF28A1-2B8F-A5F4-63B5-40F74305D260}"/>
              </a:ext>
            </a:extLst>
          </p:cNvPr>
          <p:cNvSpPr/>
          <p:nvPr/>
        </p:nvSpPr>
        <p:spPr>
          <a:xfrm>
            <a:off x="1526196" y="1573557"/>
            <a:ext cx="9001000" cy="4908579"/>
          </a:xfrm>
          <a:prstGeom prst="rect">
            <a:avLst/>
          </a:prstGeom>
          <a:solidFill>
            <a:schemeClr val="tx1">
              <a:lumMod val="40000"/>
              <a:lumOff val="6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400" dirty="0">
                <a:solidFill>
                  <a:schemeClr val="tx1"/>
                </a:solidFill>
                <a:highlight>
                  <a:srgbClr val="FFFF00"/>
                </a:highlight>
              </a:rPr>
              <a:t>View</a:t>
            </a:r>
            <a:r>
              <a:rPr lang="zh-TW" altLang="en-US" sz="4400" dirty="0">
                <a:solidFill>
                  <a:schemeClr val="tx1"/>
                </a:solidFill>
                <a:highlight>
                  <a:srgbClr val="FFFF00"/>
                </a:highlight>
              </a:rPr>
              <a:t>：就是畫面</a:t>
            </a:r>
            <a:endParaRPr lang="en-US" altLang="zh-TW" sz="4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400" dirty="0">
                <a:solidFill>
                  <a:schemeClr val="tx1"/>
                </a:solidFill>
                <a:highlight>
                  <a:srgbClr val="FFFF00"/>
                </a:highlight>
              </a:rPr>
              <a:t>Model</a:t>
            </a:r>
            <a:r>
              <a:rPr lang="zh-TW" altLang="en-US" sz="4400" dirty="0">
                <a:solidFill>
                  <a:schemeClr val="tx1"/>
                </a:solidFill>
                <a:highlight>
                  <a:srgbClr val="FFFF00"/>
                </a:highlight>
              </a:rPr>
              <a:t> ：裝資料或是運算的地方</a:t>
            </a:r>
            <a:endParaRPr lang="en-US" altLang="zh-TW" sz="4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400" dirty="0">
                <a:solidFill>
                  <a:schemeClr val="tx1"/>
                </a:solidFill>
                <a:highlight>
                  <a:srgbClr val="FFFF00"/>
                </a:highlight>
              </a:rPr>
              <a:t>Controller</a:t>
            </a:r>
            <a:r>
              <a:rPr lang="zh-TW" altLang="en-US" sz="4400" dirty="0">
                <a:solidFill>
                  <a:schemeClr val="tx1"/>
                </a:solidFill>
                <a:highlight>
                  <a:srgbClr val="FFFF00"/>
                </a:highlight>
              </a:rPr>
              <a:t>：</a:t>
            </a:r>
            <a:endParaRPr lang="en-US" altLang="zh-TW" sz="4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tx1"/>
                </a:solidFill>
                <a:highlight>
                  <a:srgbClr val="FFFF00"/>
                </a:highlight>
              </a:rPr>
              <a:t>接收需求把事情交給 </a:t>
            </a:r>
            <a:r>
              <a:rPr lang="en-US" altLang="zh-TW" sz="3600" dirty="0">
                <a:solidFill>
                  <a:schemeClr val="tx1"/>
                </a:solidFill>
                <a:highlight>
                  <a:srgbClr val="FFFF00"/>
                </a:highlight>
              </a:rPr>
              <a:t>Model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tx1"/>
                </a:solidFill>
                <a:highlight>
                  <a:srgbClr val="FFFF00"/>
                </a:highlight>
              </a:rPr>
              <a:t>拿到 </a:t>
            </a:r>
            <a:r>
              <a:rPr lang="en-US" altLang="zh-TW" sz="3600" dirty="0">
                <a:solidFill>
                  <a:schemeClr val="tx1"/>
                </a:solidFill>
                <a:highlight>
                  <a:srgbClr val="FFFF00"/>
                </a:highlight>
              </a:rPr>
              <a:t>Model</a:t>
            </a:r>
            <a:r>
              <a:rPr lang="zh-TW" altLang="en-US" sz="3600" dirty="0">
                <a:solidFill>
                  <a:schemeClr val="tx1"/>
                </a:solidFill>
                <a:highlight>
                  <a:srgbClr val="FFFF00"/>
                </a:highlight>
              </a:rPr>
              <a:t> 運算完的結果、再丟回去給 </a:t>
            </a:r>
            <a:r>
              <a:rPr lang="en-US" altLang="zh-TW" sz="3600" dirty="0">
                <a:solidFill>
                  <a:schemeClr val="tx1"/>
                </a:solidFill>
                <a:highlight>
                  <a:srgbClr val="FFFF00"/>
                </a:highlight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67859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E6A5110-34F7-AFE4-4735-46E83FCBC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3933056"/>
            <a:ext cx="5894125" cy="2520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0FE4617-BA8F-278E-CA67-322E89A70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1412776"/>
            <a:ext cx="5519337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555ACE2E-C996-C4B9-7E65-CA3C82231FC8}"/>
              </a:ext>
            </a:extLst>
          </p:cNvPr>
          <p:cNvSpPr txBox="1">
            <a:spLocks/>
          </p:cNvSpPr>
          <p:nvPr/>
        </p:nvSpPr>
        <p:spPr>
          <a:xfrm>
            <a:off x="335360" y="339888"/>
            <a:ext cx="7200800" cy="4968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將資料處理與商業邏輯放到 </a:t>
            </a:r>
            <a:r>
              <a:rPr lang="en-US" altLang="zh-TW" dirty="0"/>
              <a:t>Mode\Service</a:t>
            </a:r>
          </a:p>
          <a:p>
            <a:pPr marL="0" indent="0">
              <a:buNone/>
            </a:pPr>
            <a:r>
              <a:rPr lang="en-US" altLang="zh-TW" dirty="0"/>
              <a:t>	controller </a:t>
            </a:r>
            <a:r>
              <a:rPr lang="zh-TW" altLang="en-US" dirty="0"/>
              <a:t>呼叫 </a:t>
            </a:r>
            <a:r>
              <a:rPr lang="en-US" altLang="zh-TW" dirty="0"/>
              <a:t>Service</a:t>
            </a:r>
            <a:r>
              <a:rPr lang="zh-TW" altLang="en-US" dirty="0"/>
              <a:t> 起來做事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13ED6BA-7561-9FAC-E483-776CBE8F562D}"/>
              </a:ext>
            </a:extLst>
          </p:cNvPr>
          <p:cNvCxnSpPr>
            <a:cxnSpLocks/>
          </p:cNvCxnSpPr>
          <p:nvPr/>
        </p:nvCxnSpPr>
        <p:spPr>
          <a:xfrm flipV="1">
            <a:off x="7176120" y="2852936"/>
            <a:ext cx="0" cy="100811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10245EF-91FF-30F6-7617-A9B3EFA89C46}"/>
              </a:ext>
            </a:extLst>
          </p:cNvPr>
          <p:cNvCxnSpPr>
            <a:cxnSpLocks/>
          </p:cNvCxnSpPr>
          <p:nvPr/>
        </p:nvCxnSpPr>
        <p:spPr>
          <a:xfrm flipH="1">
            <a:off x="5951984" y="2780928"/>
            <a:ext cx="122413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F694417-E112-4248-1370-791AA0D79FC1}"/>
              </a:ext>
            </a:extLst>
          </p:cNvPr>
          <p:cNvCxnSpPr>
            <a:cxnSpLocks/>
          </p:cNvCxnSpPr>
          <p:nvPr/>
        </p:nvCxnSpPr>
        <p:spPr>
          <a:xfrm flipV="1">
            <a:off x="7176120" y="2780928"/>
            <a:ext cx="0" cy="100811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60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E6A5110-34F7-AFE4-4735-46E83FCBC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3933056"/>
            <a:ext cx="5894125" cy="2520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0FE4617-BA8F-278E-CA67-322E89A70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1412776"/>
            <a:ext cx="5519337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555ACE2E-C996-C4B9-7E65-CA3C82231FC8}"/>
              </a:ext>
            </a:extLst>
          </p:cNvPr>
          <p:cNvSpPr txBox="1">
            <a:spLocks/>
          </p:cNvSpPr>
          <p:nvPr/>
        </p:nvSpPr>
        <p:spPr>
          <a:xfrm>
            <a:off x="335360" y="339888"/>
            <a:ext cx="7200800" cy="4968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將資料處理與商業邏輯放到 </a:t>
            </a:r>
            <a:r>
              <a:rPr lang="en-US" altLang="zh-TW" dirty="0"/>
              <a:t>Mode\Service</a:t>
            </a:r>
          </a:p>
          <a:p>
            <a:pPr marL="0" indent="0">
              <a:buNone/>
            </a:pPr>
            <a:r>
              <a:rPr lang="en-US" altLang="zh-TW" dirty="0"/>
              <a:t>	controller </a:t>
            </a:r>
            <a:r>
              <a:rPr lang="zh-TW" altLang="en-US" dirty="0"/>
              <a:t>呼叫 </a:t>
            </a:r>
            <a:r>
              <a:rPr lang="en-US" altLang="zh-TW" dirty="0"/>
              <a:t>Service</a:t>
            </a:r>
            <a:r>
              <a:rPr lang="zh-TW" altLang="en-US" dirty="0"/>
              <a:t> 起來做事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13ED6BA-7561-9FAC-E483-776CBE8F562D}"/>
              </a:ext>
            </a:extLst>
          </p:cNvPr>
          <p:cNvCxnSpPr>
            <a:cxnSpLocks/>
          </p:cNvCxnSpPr>
          <p:nvPr/>
        </p:nvCxnSpPr>
        <p:spPr>
          <a:xfrm flipV="1">
            <a:off x="7176120" y="2852936"/>
            <a:ext cx="0" cy="100811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10245EF-91FF-30F6-7617-A9B3EFA89C46}"/>
              </a:ext>
            </a:extLst>
          </p:cNvPr>
          <p:cNvCxnSpPr>
            <a:cxnSpLocks/>
          </p:cNvCxnSpPr>
          <p:nvPr/>
        </p:nvCxnSpPr>
        <p:spPr>
          <a:xfrm flipH="1">
            <a:off x="5951984" y="2780928"/>
            <a:ext cx="122413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F694417-E112-4248-1370-791AA0D79FC1}"/>
              </a:ext>
            </a:extLst>
          </p:cNvPr>
          <p:cNvCxnSpPr>
            <a:cxnSpLocks/>
          </p:cNvCxnSpPr>
          <p:nvPr/>
        </p:nvCxnSpPr>
        <p:spPr>
          <a:xfrm flipV="1">
            <a:off x="7176120" y="2780928"/>
            <a:ext cx="0" cy="100811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23D5584A-37AF-0A23-E876-5A101E8321F0}"/>
              </a:ext>
            </a:extLst>
          </p:cNvPr>
          <p:cNvSpPr/>
          <p:nvPr/>
        </p:nvSpPr>
        <p:spPr>
          <a:xfrm>
            <a:off x="7680175" y="2492896"/>
            <a:ext cx="4271427" cy="1973014"/>
          </a:xfrm>
          <a:prstGeom prst="rect">
            <a:avLst/>
          </a:prstGeom>
          <a:solidFill>
            <a:schemeClr val="tx1">
              <a:lumMod val="40000"/>
              <a:lumOff val="6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思考一下</a:t>
            </a:r>
            <a:endParaRPr lang="en-US" altLang="zh-TW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如果資料改從資料庫來或是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00"/>
                </a:highlight>
              </a:rPr>
              <a:t>Excel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或是別人的 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00"/>
                </a:highlight>
              </a:rPr>
              <a:t>API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如果你跟別人分工</a:t>
            </a:r>
            <a:endParaRPr lang="en-US" altLang="zh-TW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zh-TW" sz="20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呼叫端不用改</a:t>
            </a:r>
            <a:endParaRPr lang="en-US" altLang="zh-TW" sz="2000" dirty="0">
              <a:solidFill>
                <a:schemeClr val="tx1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/>
            <a:r>
              <a:rPr lang="en-US" altLang="zh-TW" sz="20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主程式是不是比較乾淨</a:t>
            </a:r>
            <a:endParaRPr lang="en-US" altLang="zh-TW" sz="20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6353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0FE4617-BA8F-278E-CA67-322E89A70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412776"/>
            <a:ext cx="5519337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555ACE2E-C996-C4B9-7E65-CA3C82231FC8}"/>
              </a:ext>
            </a:extLst>
          </p:cNvPr>
          <p:cNvSpPr txBox="1">
            <a:spLocks/>
          </p:cNvSpPr>
          <p:nvPr/>
        </p:nvSpPr>
        <p:spPr>
          <a:xfrm>
            <a:off x="335360" y="339888"/>
            <a:ext cx="7200800" cy="4968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將資料處理與商業邏輯放到 </a:t>
            </a:r>
            <a:r>
              <a:rPr lang="en-US" altLang="zh-TW" dirty="0"/>
              <a:t>Mode\Service</a:t>
            </a:r>
          </a:p>
          <a:p>
            <a:pPr marL="0" indent="0">
              <a:buNone/>
            </a:pPr>
            <a:r>
              <a:rPr lang="en-US" altLang="zh-TW" dirty="0"/>
              <a:t>	controller </a:t>
            </a:r>
            <a:r>
              <a:rPr lang="zh-TW" altLang="en-US" dirty="0"/>
              <a:t>呼叫 </a:t>
            </a:r>
            <a:r>
              <a:rPr lang="en-US" altLang="zh-TW" dirty="0"/>
              <a:t>Service</a:t>
            </a:r>
            <a:r>
              <a:rPr lang="zh-TW" altLang="en-US" dirty="0"/>
              <a:t> 起來做事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13ED6BA-7561-9FAC-E483-776CBE8F562D}"/>
              </a:ext>
            </a:extLst>
          </p:cNvPr>
          <p:cNvCxnSpPr>
            <a:cxnSpLocks/>
          </p:cNvCxnSpPr>
          <p:nvPr/>
        </p:nvCxnSpPr>
        <p:spPr>
          <a:xfrm flipV="1">
            <a:off x="7176120" y="2852936"/>
            <a:ext cx="0" cy="100811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10245EF-91FF-30F6-7617-A9B3EFA89C46}"/>
              </a:ext>
            </a:extLst>
          </p:cNvPr>
          <p:cNvCxnSpPr>
            <a:cxnSpLocks/>
          </p:cNvCxnSpPr>
          <p:nvPr/>
        </p:nvCxnSpPr>
        <p:spPr>
          <a:xfrm flipH="1">
            <a:off x="5951984" y="2780928"/>
            <a:ext cx="122413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F694417-E112-4248-1370-791AA0D79FC1}"/>
              </a:ext>
            </a:extLst>
          </p:cNvPr>
          <p:cNvCxnSpPr>
            <a:cxnSpLocks/>
          </p:cNvCxnSpPr>
          <p:nvPr/>
        </p:nvCxnSpPr>
        <p:spPr>
          <a:xfrm flipV="1">
            <a:off x="7176120" y="2780928"/>
            <a:ext cx="0" cy="14401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DDE31DDD-274E-EED1-1661-75B45185A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24" y="4293096"/>
            <a:ext cx="7207756" cy="2126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CE790EB-59E7-76D1-CE4B-AC3DD924F059}"/>
              </a:ext>
            </a:extLst>
          </p:cNvPr>
          <p:cNvSpPr/>
          <p:nvPr/>
        </p:nvSpPr>
        <p:spPr>
          <a:xfrm>
            <a:off x="692018" y="3861048"/>
            <a:ext cx="3526600" cy="1039755"/>
          </a:xfrm>
          <a:prstGeom prst="rect">
            <a:avLst/>
          </a:prstGeom>
          <a:solidFill>
            <a:schemeClr val="tx1">
              <a:lumMod val="40000"/>
              <a:lumOff val="6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對主程式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00"/>
                </a:highlight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呼叫端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來說、</a:t>
            </a:r>
            <a:br>
              <a:rPr lang="en-US" altLang="zh-TW" sz="2000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zh-TW" alt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無感、也不需要調整</a:t>
            </a:r>
            <a:endParaRPr lang="en-US" altLang="zh-TW" sz="20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DD484A-BDFF-A4FB-174D-46C108AA1B75}"/>
              </a:ext>
            </a:extLst>
          </p:cNvPr>
          <p:cNvSpPr/>
          <p:nvPr/>
        </p:nvSpPr>
        <p:spPr>
          <a:xfrm>
            <a:off x="8200552" y="3501008"/>
            <a:ext cx="3526600" cy="1039755"/>
          </a:xfrm>
          <a:prstGeom prst="rect">
            <a:avLst/>
          </a:prstGeom>
          <a:solidFill>
            <a:schemeClr val="tx1">
              <a:lumMod val="40000"/>
              <a:lumOff val="6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改抓資料庫的資料</a:t>
            </a:r>
            <a:endParaRPr lang="en-US" altLang="zh-TW" sz="20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727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12C6069-106B-3B59-0DBD-F3044A443C44}"/>
              </a:ext>
            </a:extLst>
          </p:cNvPr>
          <p:cNvSpPr txBox="1"/>
          <p:nvPr/>
        </p:nvSpPr>
        <p:spPr>
          <a:xfrm>
            <a:off x="0" y="306896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/>
              <a:t>對於 </a:t>
            </a:r>
            <a:r>
              <a:rPr lang="en-US" altLang="zh-TW" sz="3600" dirty="0"/>
              <a:t>Model</a:t>
            </a:r>
            <a:r>
              <a:rPr lang="zh-TW" altLang="en-US" sz="3600" dirty="0"/>
              <a:t> 還是很模糊</a:t>
            </a:r>
            <a:r>
              <a:rPr lang="en-US" altLang="zh-TW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078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7A4DC77-153A-27D3-55C3-10D89BAB1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12" y="488140"/>
            <a:ext cx="6260535" cy="1369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E7D41E7-F6D4-2854-423C-8C2BFB70F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412" y="2257440"/>
            <a:ext cx="8305836" cy="1780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FECE774-A8A0-7D3F-E3E7-2E1776F44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412" y="4517365"/>
            <a:ext cx="9820650" cy="1450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167F181-663D-71ED-2E75-D6C0C5C46E49}"/>
              </a:ext>
            </a:extLst>
          </p:cNvPr>
          <p:cNvSpPr/>
          <p:nvPr/>
        </p:nvSpPr>
        <p:spPr>
          <a:xfrm>
            <a:off x="3431704" y="2257440"/>
            <a:ext cx="914400" cy="451480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FDB3F9B-74E2-6919-950D-368DCE8F36C3}"/>
              </a:ext>
            </a:extLst>
          </p:cNvPr>
          <p:cNvSpPr/>
          <p:nvPr/>
        </p:nvSpPr>
        <p:spPr>
          <a:xfrm>
            <a:off x="6306737" y="3089656"/>
            <a:ext cx="914400" cy="451480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9AA7B27-D5A7-4A82-8E20-DAE95948E351}"/>
              </a:ext>
            </a:extLst>
          </p:cNvPr>
          <p:cNvSpPr/>
          <p:nvPr/>
        </p:nvSpPr>
        <p:spPr>
          <a:xfrm>
            <a:off x="4411698" y="2257440"/>
            <a:ext cx="914400" cy="451480"/>
          </a:xfrm>
          <a:prstGeom prst="roundRect">
            <a:avLst/>
          </a:prstGeom>
          <a:noFill/>
          <a:ln w="28575">
            <a:solidFill>
              <a:srgbClr val="16A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3418E10-D62A-B2AF-FA93-98CC86025EC6}"/>
              </a:ext>
            </a:extLst>
          </p:cNvPr>
          <p:cNvSpPr/>
          <p:nvPr/>
        </p:nvSpPr>
        <p:spPr>
          <a:xfrm>
            <a:off x="8004492" y="3126819"/>
            <a:ext cx="914400" cy="451480"/>
          </a:xfrm>
          <a:prstGeom prst="roundRect">
            <a:avLst/>
          </a:prstGeom>
          <a:noFill/>
          <a:ln w="28575">
            <a:solidFill>
              <a:srgbClr val="16A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89ACDA9-61AC-EF89-1AB2-A847907C5B8E}"/>
              </a:ext>
            </a:extLst>
          </p:cNvPr>
          <p:cNvSpPr/>
          <p:nvPr/>
        </p:nvSpPr>
        <p:spPr>
          <a:xfrm>
            <a:off x="7360611" y="5301208"/>
            <a:ext cx="643881" cy="451480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7902186-E55A-97A7-7FF9-EBE407694D21}"/>
              </a:ext>
            </a:extLst>
          </p:cNvPr>
          <p:cNvSpPr/>
          <p:nvPr/>
        </p:nvSpPr>
        <p:spPr>
          <a:xfrm>
            <a:off x="8040216" y="5301208"/>
            <a:ext cx="432048" cy="451480"/>
          </a:xfrm>
          <a:prstGeom prst="roundRect">
            <a:avLst/>
          </a:prstGeom>
          <a:noFill/>
          <a:ln w="28575">
            <a:solidFill>
              <a:srgbClr val="16A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11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12C6069-106B-3B59-0DBD-F3044A443C44}"/>
              </a:ext>
            </a:extLst>
          </p:cNvPr>
          <p:cNvSpPr txBox="1"/>
          <p:nvPr/>
        </p:nvSpPr>
        <p:spPr>
          <a:xfrm>
            <a:off x="0" y="2060848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/>
              <a:t>Model</a:t>
            </a:r>
            <a:r>
              <a:rPr lang="zh-TW" altLang="en-US" sz="3600" dirty="0"/>
              <a:t> </a:t>
            </a:r>
            <a:r>
              <a:rPr lang="en-US" altLang="zh-TW" sz="3600" dirty="0">
                <a:sym typeface="Wingdings" panose="05000000000000000000" pitchFamily="2" charset="2"/>
              </a:rPr>
              <a:t></a:t>
            </a:r>
            <a:r>
              <a:rPr lang="zh-TW" altLang="en-US" sz="3600" dirty="0">
                <a:sym typeface="Wingdings" panose="05000000000000000000" pitchFamily="2" charset="2"/>
              </a:rPr>
              <a:t> 裝資料、計算資料的地方</a:t>
            </a:r>
            <a:endParaRPr lang="en-US" altLang="zh-TW" sz="3600" dirty="0">
              <a:sym typeface="Wingdings" panose="05000000000000000000" pitchFamily="2" charset="2"/>
            </a:endParaRPr>
          </a:p>
          <a:p>
            <a:pPr algn="ctr"/>
            <a:r>
              <a:rPr lang="zh-TW" altLang="en-US" sz="3600" dirty="0">
                <a:sym typeface="Wingdings" panose="05000000000000000000" pitchFamily="2" charset="2"/>
              </a:rPr>
              <a:t>裝那些資料</a:t>
            </a:r>
            <a:r>
              <a:rPr lang="en-US" altLang="zh-TW" sz="3600" dirty="0">
                <a:sym typeface="Wingdings" panose="05000000000000000000" pitchFamily="2" charset="2"/>
              </a:rPr>
              <a:t>?</a:t>
            </a:r>
          </a:p>
          <a:p>
            <a:pPr algn="ctr"/>
            <a:r>
              <a:rPr lang="zh-TW" altLang="en-US" sz="3600" dirty="0">
                <a:sym typeface="Wingdings" panose="05000000000000000000" pitchFamily="2" charset="2"/>
              </a:rPr>
              <a:t>計算什麼資料怎麼計算</a:t>
            </a:r>
            <a:r>
              <a:rPr lang="en-US" altLang="zh-TW" sz="3600" dirty="0">
                <a:sym typeface="Wingdings" panose="05000000000000000000" pitchFamily="2" charset="2"/>
              </a:rPr>
              <a:t>?</a:t>
            </a:r>
          </a:p>
          <a:p>
            <a:pPr algn="ctr"/>
            <a:r>
              <a:rPr lang="zh-TW" altLang="en-US" sz="3600" dirty="0">
                <a:sym typeface="Wingdings" panose="05000000000000000000" pitchFamily="2" charset="2"/>
              </a:rPr>
              <a:t>這些是需要被定義出來的</a:t>
            </a:r>
            <a:endParaRPr lang="en-US" altLang="zh-TW" sz="3600" dirty="0">
              <a:sym typeface="Wingdings" panose="05000000000000000000" pitchFamily="2" charset="2"/>
            </a:endParaRPr>
          </a:p>
          <a:p>
            <a:pPr algn="ctr"/>
            <a:r>
              <a:rPr lang="en-US" altLang="zh-TW" sz="3600" dirty="0">
                <a:sym typeface="Wingdings" panose="05000000000000000000" pitchFamily="2" charset="2"/>
              </a:rPr>
              <a:t></a:t>
            </a:r>
            <a:r>
              <a:rPr lang="zh-TW" altLang="en-US" sz="3600" dirty="0">
                <a:solidFill>
                  <a:srgbClr val="FF0000"/>
                </a:solidFill>
                <a:sym typeface="Wingdings" panose="05000000000000000000" pitchFamily="2" charset="2"/>
              </a:rPr>
              <a:t>描述這些定義的東西叫做類別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247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25603CF-DC3E-FB50-4A43-3F12BC3F98CA}"/>
              </a:ext>
            </a:extLst>
          </p:cNvPr>
          <p:cNvSpPr txBox="1"/>
          <p:nvPr/>
        </p:nvSpPr>
        <p:spPr>
          <a:xfrm>
            <a:off x="2014455" y="752892"/>
            <a:ext cx="2448272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怎麼形容書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書名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作者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出版社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金額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怎麼形容圖書館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館名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地址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員工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藏書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入庫作業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借出作業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...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67E35B8-2C1E-2C6C-B044-21D1E336E2F6}"/>
              </a:ext>
            </a:extLst>
          </p:cNvPr>
          <p:cNvSpPr txBox="1"/>
          <p:nvPr/>
        </p:nvSpPr>
        <p:spPr>
          <a:xfrm>
            <a:off x="4822767" y="751344"/>
            <a:ext cx="2664296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怎麼形容書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書名</a:t>
            </a:r>
            <a:r>
              <a:rPr lang="en-US" altLang="zh-TW" dirty="0"/>
              <a:t>-(</a:t>
            </a:r>
            <a:r>
              <a:rPr lang="zh-TW" altLang="en-US" dirty="0"/>
              <a:t>名詞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作者</a:t>
            </a:r>
            <a:r>
              <a:rPr lang="en-US" altLang="zh-TW" dirty="0"/>
              <a:t>-(</a:t>
            </a:r>
            <a:r>
              <a:rPr lang="zh-TW" altLang="en-US" dirty="0"/>
              <a:t>名詞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出版社</a:t>
            </a:r>
            <a:r>
              <a:rPr lang="en-US" altLang="zh-TW" dirty="0"/>
              <a:t>-(</a:t>
            </a:r>
            <a:r>
              <a:rPr lang="zh-TW" altLang="en-US" dirty="0"/>
              <a:t>名詞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金額</a:t>
            </a:r>
            <a:r>
              <a:rPr lang="en-US" altLang="zh-TW" dirty="0"/>
              <a:t>-(</a:t>
            </a:r>
            <a:r>
              <a:rPr lang="zh-TW" altLang="en-US" dirty="0"/>
              <a:t>名詞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怎麼形容圖書館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館名</a:t>
            </a:r>
            <a:r>
              <a:rPr lang="en-US" altLang="zh-TW" dirty="0"/>
              <a:t>-(</a:t>
            </a:r>
            <a:r>
              <a:rPr lang="zh-TW" altLang="en-US" dirty="0"/>
              <a:t>名詞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地址</a:t>
            </a:r>
            <a:r>
              <a:rPr lang="en-US" altLang="zh-TW" dirty="0"/>
              <a:t>-(</a:t>
            </a:r>
            <a:r>
              <a:rPr lang="zh-TW" altLang="en-US" dirty="0"/>
              <a:t>名詞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員工</a:t>
            </a:r>
            <a:r>
              <a:rPr lang="en-US" altLang="zh-TW" dirty="0"/>
              <a:t>-(</a:t>
            </a:r>
            <a:r>
              <a:rPr lang="zh-TW" altLang="en-US" dirty="0"/>
              <a:t>名詞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藏書</a:t>
            </a:r>
            <a:r>
              <a:rPr lang="en-US" altLang="zh-TW" dirty="0"/>
              <a:t>-(</a:t>
            </a:r>
            <a:r>
              <a:rPr lang="zh-TW" altLang="en-US" dirty="0"/>
              <a:t>名詞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入庫作業</a:t>
            </a:r>
            <a:r>
              <a:rPr lang="en-US" altLang="zh-TW" dirty="0"/>
              <a:t>-(</a:t>
            </a:r>
            <a:r>
              <a:rPr lang="zh-TW" altLang="en-US" dirty="0"/>
              <a:t>動詞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借出作業</a:t>
            </a:r>
            <a:r>
              <a:rPr lang="en-US" altLang="zh-TW" dirty="0"/>
              <a:t>-(</a:t>
            </a:r>
            <a:r>
              <a:rPr lang="zh-TW" altLang="en-US" dirty="0"/>
              <a:t>動詞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...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CBDCC9-99AC-C07F-FEF2-EB6759FB71F0}"/>
              </a:ext>
            </a:extLst>
          </p:cNvPr>
          <p:cNvSpPr txBox="1"/>
          <p:nvPr/>
        </p:nvSpPr>
        <p:spPr>
          <a:xfrm>
            <a:off x="7824192" y="751344"/>
            <a:ext cx="2664296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怎麼形容書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書名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作者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出版社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金額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怎麼形容圖書館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館名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地址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員工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藏書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入庫作業</a:t>
            </a:r>
            <a:r>
              <a:rPr lang="en-US" altLang="zh-TW" dirty="0"/>
              <a:t>-(</a:t>
            </a:r>
            <a:r>
              <a:rPr lang="zh-TW" altLang="en-US" dirty="0"/>
              <a:t>事件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借出作業</a:t>
            </a:r>
            <a:r>
              <a:rPr lang="en-US" altLang="zh-TW" dirty="0"/>
              <a:t>-(</a:t>
            </a:r>
            <a:r>
              <a:rPr lang="zh-TW" altLang="en-US" dirty="0"/>
              <a:t>事件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...</a:t>
            </a:r>
          </a:p>
        </p:txBody>
      </p:sp>
      <p:sp>
        <p:nvSpPr>
          <p:cNvPr id="6" name="圓角矩形 4">
            <a:extLst>
              <a:ext uri="{FF2B5EF4-FFF2-40B4-BE49-F238E27FC236}">
                <a16:creationId xmlns:a16="http://schemas.microsoft.com/office/drawing/2014/main" id="{46B9DD97-228E-2FD6-BB21-596F0DA1B6EF}"/>
              </a:ext>
            </a:extLst>
          </p:cNvPr>
          <p:cNvSpPr/>
          <p:nvPr/>
        </p:nvSpPr>
        <p:spPr>
          <a:xfrm>
            <a:off x="9093123" y="787017"/>
            <a:ext cx="295367" cy="309563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79E9255-E675-538D-D922-8EA0F3B41A17}"/>
              </a:ext>
            </a:extLst>
          </p:cNvPr>
          <p:cNvCxnSpPr/>
          <p:nvPr/>
        </p:nvCxnSpPr>
        <p:spPr>
          <a:xfrm>
            <a:off x="9472872" y="960850"/>
            <a:ext cx="14401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6A468A9-BACD-631A-A5F6-109F49FA1482}"/>
              </a:ext>
            </a:extLst>
          </p:cNvPr>
          <p:cNvCxnSpPr>
            <a:cxnSpLocks/>
          </p:cNvCxnSpPr>
          <p:nvPr/>
        </p:nvCxnSpPr>
        <p:spPr>
          <a:xfrm>
            <a:off x="10913032" y="1106519"/>
            <a:ext cx="0" cy="392653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B8A98EE-662F-2E7C-BC88-A03548B05BD8}"/>
              </a:ext>
            </a:extLst>
          </p:cNvPr>
          <p:cNvCxnSpPr>
            <a:cxnSpLocks/>
          </p:cNvCxnSpPr>
          <p:nvPr/>
        </p:nvCxnSpPr>
        <p:spPr>
          <a:xfrm>
            <a:off x="9984432" y="5029200"/>
            <a:ext cx="87903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4">
            <a:extLst>
              <a:ext uri="{FF2B5EF4-FFF2-40B4-BE49-F238E27FC236}">
                <a16:creationId xmlns:a16="http://schemas.microsoft.com/office/drawing/2014/main" id="{9022CF57-E0D3-449E-8CBC-3864F4A014D2}"/>
              </a:ext>
            </a:extLst>
          </p:cNvPr>
          <p:cNvSpPr/>
          <p:nvPr/>
        </p:nvSpPr>
        <p:spPr>
          <a:xfrm>
            <a:off x="8606510" y="4894296"/>
            <a:ext cx="1303479" cy="309563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5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8CBDCC9-99AC-C07F-FEF2-EB6759FB71F0}"/>
              </a:ext>
            </a:extLst>
          </p:cNvPr>
          <p:cNvSpPr txBox="1"/>
          <p:nvPr/>
        </p:nvSpPr>
        <p:spPr>
          <a:xfrm>
            <a:off x="479374" y="737145"/>
            <a:ext cx="2664296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怎麼形容書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書名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作者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出版社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金額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怎麼形容圖書館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館名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地址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員工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藏書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入庫作業</a:t>
            </a:r>
            <a:r>
              <a:rPr lang="en-US" altLang="zh-TW" dirty="0"/>
              <a:t>-(</a:t>
            </a:r>
            <a:r>
              <a:rPr lang="zh-TW" altLang="en-US" dirty="0"/>
              <a:t>事件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借出作業</a:t>
            </a:r>
            <a:r>
              <a:rPr lang="en-US" altLang="zh-TW" dirty="0"/>
              <a:t>-(</a:t>
            </a:r>
            <a:r>
              <a:rPr lang="zh-TW" altLang="en-US" dirty="0"/>
              <a:t>事件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...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5BBEA1A-70DF-48B4-1995-307381FA4DE8}"/>
              </a:ext>
            </a:extLst>
          </p:cNvPr>
          <p:cNvSpPr txBox="1"/>
          <p:nvPr/>
        </p:nvSpPr>
        <p:spPr>
          <a:xfrm>
            <a:off x="3503712" y="737145"/>
            <a:ext cx="3240358" cy="563231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Name</a:t>
            </a:r>
            <a:r>
              <a:rPr lang="zh-TW" altLang="en-US" dirty="0"/>
              <a:t> </a:t>
            </a:r>
            <a:r>
              <a:rPr lang="en-US" altLang="zh-TW" dirty="0"/>
              <a:t>string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Author</a:t>
            </a:r>
            <a:r>
              <a:rPr lang="zh-TW" altLang="en-US" dirty="0"/>
              <a:t> </a:t>
            </a:r>
            <a:r>
              <a:rPr lang="en-US" altLang="zh-TW" dirty="0"/>
              <a:t>string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Publisher</a:t>
            </a:r>
            <a:r>
              <a:rPr lang="zh-TW" altLang="en-US" dirty="0"/>
              <a:t>  </a:t>
            </a:r>
            <a:r>
              <a:rPr lang="en-US" altLang="zh-TW" dirty="0"/>
              <a:t>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Amount</a:t>
            </a:r>
            <a:r>
              <a:rPr lang="zh-TW" altLang="en-US" dirty="0"/>
              <a:t> </a:t>
            </a:r>
            <a:r>
              <a:rPr lang="en-US" altLang="zh-TW" dirty="0"/>
              <a:t>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Name</a:t>
            </a:r>
            <a:r>
              <a:rPr lang="zh-TW" altLang="en-US" dirty="0"/>
              <a:t> </a:t>
            </a:r>
            <a:r>
              <a:rPr lang="en-US" altLang="zh-TW" dirty="0"/>
              <a:t>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Address string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Employee</a:t>
            </a:r>
            <a:r>
              <a:rPr lang="zh-TW" altLang="en-US" dirty="0"/>
              <a:t> </a:t>
            </a:r>
            <a:r>
              <a:rPr lang="en-US" altLang="zh-TW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Book</a:t>
            </a:r>
            <a:r>
              <a:rPr lang="zh-TW" altLang="en-US" dirty="0"/>
              <a:t> </a:t>
            </a:r>
            <a:r>
              <a:rPr lang="en-US" altLang="zh-TW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AddBook</a:t>
            </a:r>
            <a:r>
              <a:rPr lang="zh-TW" altLang="en-US" dirty="0"/>
              <a:t> </a:t>
            </a:r>
            <a:r>
              <a:rPr lang="en-US" altLang="zh-TW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UpdateBook</a:t>
            </a:r>
            <a:r>
              <a:rPr lang="zh-TW" altLang="en-US" dirty="0"/>
              <a:t> </a:t>
            </a:r>
            <a:r>
              <a:rPr lang="en-US" altLang="zh-TW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...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30E445-F073-3272-A64C-9D151E3AA92B}"/>
              </a:ext>
            </a:extLst>
          </p:cNvPr>
          <p:cNvSpPr txBox="1"/>
          <p:nvPr/>
        </p:nvSpPr>
        <p:spPr>
          <a:xfrm>
            <a:off x="7104111" y="751344"/>
            <a:ext cx="4105226" cy="563231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Name</a:t>
            </a:r>
            <a:r>
              <a:rPr lang="zh-TW" altLang="en-US" dirty="0"/>
              <a:t> </a:t>
            </a:r>
            <a:r>
              <a:rPr lang="en-US" altLang="zh-TW" dirty="0"/>
              <a:t>string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Author</a:t>
            </a:r>
            <a:r>
              <a:rPr lang="zh-TW" altLang="en-US" dirty="0"/>
              <a:t> </a:t>
            </a:r>
            <a:r>
              <a:rPr lang="en-US" altLang="zh-TW" dirty="0"/>
              <a:t>string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Publisher</a:t>
            </a:r>
            <a:r>
              <a:rPr lang="zh-TW" altLang="en-US" dirty="0"/>
              <a:t>  </a:t>
            </a:r>
            <a:r>
              <a:rPr lang="en-US" altLang="zh-TW" dirty="0"/>
              <a:t>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Amount</a:t>
            </a:r>
            <a:r>
              <a:rPr lang="zh-TW" altLang="en-US" dirty="0"/>
              <a:t> </a:t>
            </a:r>
            <a:r>
              <a:rPr lang="en-US" altLang="zh-TW" dirty="0"/>
              <a:t>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Name</a:t>
            </a:r>
            <a:r>
              <a:rPr lang="zh-TW" altLang="en-US" dirty="0"/>
              <a:t> </a:t>
            </a:r>
            <a:r>
              <a:rPr lang="en-US" altLang="zh-TW" dirty="0"/>
              <a:t>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Address string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Employee</a:t>
            </a:r>
            <a:r>
              <a:rPr lang="zh-TW" altLang="en-US" dirty="0"/>
              <a:t> </a:t>
            </a:r>
            <a:r>
              <a:rPr lang="en-US" altLang="zh-TW" dirty="0"/>
              <a:t>array[Employee]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Book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array[Book]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FF0000"/>
                </a:solidFill>
              </a:rPr>
              <a:t>AddBook</a:t>
            </a:r>
            <a:r>
              <a:rPr lang="en-US" altLang="zh-TW" dirty="0">
                <a:solidFill>
                  <a:srgbClr val="FF0000"/>
                </a:solidFill>
              </a:rPr>
              <a:t>(Book)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FF0000"/>
                </a:solidFill>
              </a:rPr>
              <a:t>UpdateBook</a:t>
            </a:r>
            <a:r>
              <a:rPr lang="en-US" altLang="zh-TW" dirty="0">
                <a:solidFill>
                  <a:srgbClr val="FF0000"/>
                </a:solidFill>
              </a:rPr>
              <a:t>(Book)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...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0" name="圓角矩形 4">
            <a:extLst>
              <a:ext uri="{FF2B5EF4-FFF2-40B4-BE49-F238E27FC236}">
                <a16:creationId xmlns:a16="http://schemas.microsoft.com/office/drawing/2014/main" id="{9D2818AB-1281-EC10-4CAE-7CA53777666A}"/>
              </a:ext>
            </a:extLst>
          </p:cNvPr>
          <p:cNvSpPr/>
          <p:nvPr/>
        </p:nvSpPr>
        <p:spPr>
          <a:xfrm>
            <a:off x="7454213" y="787017"/>
            <a:ext cx="1234075" cy="309563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29297DB6-3769-F586-8E7C-C454E2DC8B43}"/>
              </a:ext>
            </a:extLst>
          </p:cNvPr>
          <p:cNvSpPr/>
          <p:nvPr/>
        </p:nvSpPr>
        <p:spPr>
          <a:xfrm>
            <a:off x="10560496" y="4930684"/>
            <a:ext cx="360040" cy="80257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6837C52-DFA3-7E7B-C234-486DC1DCA336}"/>
              </a:ext>
            </a:extLst>
          </p:cNvPr>
          <p:cNvCxnSpPr>
            <a:cxnSpLocks/>
          </p:cNvCxnSpPr>
          <p:nvPr/>
        </p:nvCxnSpPr>
        <p:spPr>
          <a:xfrm>
            <a:off x="8794985" y="950911"/>
            <a:ext cx="2485591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F875FC2-408E-B136-EFA6-FF3C900EA4A7}"/>
              </a:ext>
            </a:extLst>
          </p:cNvPr>
          <p:cNvCxnSpPr>
            <a:cxnSpLocks/>
          </p:cNvCxnSpPr>
          <p:nvPr/>
        </p:nvCxnSpPr>
        <p:spPr>
          <a:xfrm>
            <a:off x="11352584" y="952564"/>
            <a:ext cx="5408" cy="437481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F1EF20C-8001-45C8-F8D1-B220AEA41F2A}"/>
              </a:ext>
            </a:extLst>
          </p:cNvPr>
          <p:cNvCxnSpPr>
            <a:cxnSpLocks/>
          </p:cNvCxnSpPr>
          <p:nvPr/>
        </p:nvCxnSpPr>
        <p:spPr>
          <a:xfrm>
            <a:off x="11001472" y="5301208"/>
            <a:ext cx="29898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43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8CBDCC9-99AC-C07F-FEF2-EB6759FB71F0}"/>
              </a:ext>
            </a:extLst>
          </p:cNvPr>
          <p:cNvSpPr txBox="1"/>
          <p:nvPr/>
        </p:nvSpPr>
        <p:spPr>
          <a:xfrm>
            <a:off x="479374" y="737145"/>
            <a:ext cx="2664296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怎麼形容書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書名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作者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出版社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金額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怎麼形容圖書館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館名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地址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員工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藏書</a:t>
            </a:r>
            <a:r>
              <a:rPr lang="en-US" altLang="zh-TW" dirty="0"/>
              <a:t>-(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入庫作業</a:t>
            </a:r>
            <a:r>
              <a:rPr lang="en-US" altLang="zh-TW" dirty="0"/>
              <a:t>-(</a:t>
            </a:r>
            <a:r>
              <a:rPr lang="zh-TW" altLang="en-US" dirty="0"/>
              <a:t>事件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借出作業</a:t>
            </a:r>
            <a:r>
              <a:rPr lang="en-US" altLang="zh-TW" dirty="0"/>
              <a:t>-(</a:t>
            </a:r>
            <a:r>
              <a:rPr lang="zh-TW" altLang="en-US" dirty="0"/>
              <a:t>事件</a:t>
            </a:r>
            <a:r>
              <a:rPr lang="en-US" altLang="zh-TW" dirty="0"/>
              <a:t>)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...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5BBEA1A-70DF-48B4-1995-307381FA4DE8}"/>
              </a:ext>
            </a:extLst>
          </p:cNvPr>
          <p:cNvSpPr txBox="1"/>
          <p:nvPr/>
        </p:nvSpPr>
        <p:spPr>
          <a:xfrm>
            <a:off x="3503712" y="737145"/>
            <a:ext cx="3240358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Name</a:t>
            </a:r>
            <a:r>
              <a:rPr lang="zh-TW" altLang="en-US" dirty="0"/>
              <a:t> </a:t>
            </a:r>
            <a:r>
              <a:rPr lang="en-US" altLang="zh-TW" dirty="0"/>
              <a:t>string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Author</a:t>
            </a:r>
            <a:r>
              <a:rPr lang="zh-TW" altLang="en-US" dirty="0"/>
              <a:t> </a:t>
            </a:r>
            <a:r>
              <a:rPr lang="en-US" altLang="zh-TW" dirty="0"/>
              <a:t>string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Publisher</a:t>
            </a:r>
            <a:r>
              <a:rPr lang="zh-TW" altLang="en-US" dirty="0"/>
              <a:t>  </a:t>
            </a:r>
            <a:r>
              <a:rPr lang="en-US" altLang="zh-TW" dirty="0"/>
              <a:t>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Amount</a:t>
            </a:r>
            <a:r>
              <a:rPr lang="zh-TW" altLang="en-US" dirty="0"/>
              <a:t> </a:t>
            </a:r>
            <a:r>
              <a:rPr lang="en-US" altLang="zh-TW" dirty="0"/>
              <a:t>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Name</a:t>
            </a:r>
            <a:r>
              <a:rPr lang="zh-TW" altLang="en-US" dirty="0"/>
              <a:t> </a:t>
            </a:r>
            <a:r>
              <a:rPr lang="en-US" altLang="zh-TW" dirty="0"/>
              <a:t>string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Employee</a:t>
            </a:r>
            <a:r>
              <a:rPr lang="zh-TW" altLang="en-US" dirty="0"/>
              <a:t> </a:t>
            </a:r>
            <a:r>
              <a:rPr lang="en-US" altLang="zh-TW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Book</a:t>
            </a:r>
            <a:r>
              <a:rPr lang="zh-TW" altLang="en-US" dirty="0"/>
              <a:t> </a:t>
            </a:r>
            <a:r>
              <a:rPr lang="en-US" altLang="zh-TW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AddBook</a:t>
            </a:r>
            <a:r>
              <a:rPr lang="zh-TW" altLang="en-US" dirty="0"/>
              <a:t> </a:t>
            </a:r>
            <a:r>
              <a:rPr lang="en-US" altLang="zh-TW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UpdateBook</a:t>
            </a:r>
            <a:r>
              <a:rPr lang="zh-TW" altLang="en-US" dirty="0"/>
              <a:t> </a:t>
            </a:r>
            <a:r>
              <a:rPr lang="en-US" altLang="zh-TW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...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30E445-F073-3272-A64C-9D151E3AA92B}"/>
              </a:ext>
            </a:extLst>
          </p:cNvPr>
          <p:cNvSpPr txBox="1"/>
          <p:nvPr/>
        </p:nvSpPr>
        <p:spPr>
          <a:xfrm>
            <a:off x="7104112" y="751344"/>
            <a:ext cx="3687962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Name</a:t>
            </a:r>
            <a:r>
              <a:rPr lang="zh-TW" altLang="en-US" dirty="0"/>
              <a:t> </a:t>
            </a:r>
            <a:r>
              <a:rPr lang="en-US" altLang="zh-TW" dirty="0"/>
              <a:t>string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Author</a:t>
            </a:r>
            <a:r>
              <a:rPr lang="zh-TW" altLang="en-US" dirty="0"/>
              <a:t> </a:t>
            </a:r>
            <a:r>
              <a:rPr lang="en-US" altLang="zh-TW" dirty="0"/>
              <a:t>string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Publisher</a:t>
            </a:r>
            <a:r>
              <a:rPr lang="zh-TW" altLang="en-US" dirty="0"/>
              <a:t>  </a:t>
            </a:r>
            <a:r>
              <a:rPr lang="en-US" altLang="zh-TW" dirty="0"/>
              <a:t>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Amount</a:t>
            </a:r>
            <a:r>
              <a:rPr lang="zh-TW" altLang="en-US" dirty="0"/>
              <a:t> </a:t>
            </a:r>
            <a:r>
              <a:rPr lang="en-US" altLang="zh-TW" dirty="0"/>
              <a:t>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Name</a:t>
            </a:r>
            <a:r>
              <a:rPr lang="zh-TW" altLang="en-US" dirty="0"/>
              <a:t> </a:t>
            </a:r>
            <a:r>
              <a:rPr lang="en-US" altLang="zh-TW" dirty="0"/>
              <a:t>string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Employee</a:t>
            </a:r>
            <a:r>
              <a:rPr lang="zh-TW" altLang="en-US" dirty="0"/>
              <a:t> </a:t>
            </a:r>
            <a:r>
              <a:rPr lang="en-US" altLang="zh-TW" dirty="0"/>
              <a:t>[Employee]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Book</a:t>
            </a:r>
            <a:r>
              <a:rPr lang="zh-TW" altLang="en-US" dirty="0"/>
              <a:t> </a:t>
            </a:r>
            <a:r>
              <a:rPr lang="en-US" altLang="zh-TW" dirty="0"/>
              <a:t>[Book]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AddBook</a:t>
            </a:r>
            <a:r>
              <a:rPr lang="en-US" altLang="zh-TW" dirty="0"/>
              <a:t>(Book)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UpdateBook</a:t>
            </a:r>
            <a:r>
              <a:rPr lang="en-US" altLang="zh-TW" dirty="0"/>
              <a:t>(Book)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...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0" name="圓角矩形 4">
            <a:extLst>
              <a:ext uri="{FF2B5EF4-FFF2-40B4-BE49-F238E27FC236}">
                <a16:creationId xmlns:a16="http://schemas.microsoft.com/office/drawing/2014/main" id="{9D2818AB-1281-EC10-4CAE-7CA53777666A}"/>
              </a:ext>
            </a:extLst>
          </p:cNvPr>
          <p:cNvSpPr/>
          <p:nvPr/>
        </p:nvSpPr>
        <p:spPr>
          <a:xfrm>
            <a:off x="7454213" y="787017"/>
            <a:ext cx="1234075" cy="309563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圓角矩形 4">
            <a:extLst>
              <a:ext uri="{FF2B5EF4-FFF2-40B4-BE49-F238E27FC236}">
                <a16:creationId xmlns:a16="http://schemas.microsoft.com/office/drawing/2014/main" id="{8E1CCCEC-B5E6-DDD6-A931-A50D7762A5E6}"/>
              </a:ext>
            </a:extLst>
          </p:cNvPr>
          <p:cNvSpPr/>
          <p:nvPr/>
        </p:nvSpPr>
        <p:spPr>
          <a:xfrm>
            <a:off x="9026015" y="4919638"/>
            <a:ext cx="598379" cy="258650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圓角矩形 4">
            <a:extLst>
              <a:ext uri="{FF2B5EF4-FFF2-40B4-BE49-F238E27FC236}">
                <a16:creationId xmlns:a16="http://schemas.microsoft.com/office/drawing/2014/main" id="{8D193959-BF51-62E3-00A9-8AE2279C5CBD}"/>
              </a:ext>
            </a:extLst>
          </p:cNvPr>
          <p:cNvSpPr/>
          <p:nvPr/>
        </p:nvSpPr>
        <p:spPr>
          <a:xfrm>
            <a:off x="9386057" y="5181602"/>
            <a:ext cx="598379" cy="258650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" name="圓角矩形 4">
            <a:extLst>
              <a:ext uri="{FF2B5EF4-FFF2-40B4-BE49-F238E27FC236}">
                <a16:creationId xmlns:a16="http://schemas.microsoft.com/office/drawing/2014/main" id="{E66F22C7-2F5B-9AE2-4D47-7EFB012F8C50}"/>
              </a:ext>
            </a:extLst>
          </p:cNvPr>
          <p:cNvSpPr/>
          <p:nvPr/>
        </p:nvSpPr>
        <p:spPr>
          <a:xfrm>
            <a:off x="8574089" y="4637680"/>
            <a:ext cx="598379" cy="258650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29297DB6-3769-F586-8E7C-C454E2DC8B43}"/>
              </a:ext>
            </a:extLst>
          </p:cNvPr>
          <p:cNvSpPr/>
          <p:nvPr/>
        </p:nvSpPr>
        <p:spPr>
          <a:xfrm>
            <a:off x="10560496" y="4637680"/>
            <a:ext cx="360040" cy="80257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6837C52-DFA3-7E7B-C234-486DC1DCA336}"/>
              </a:ext>
            </a:extLst>
          </p:cNvPr>
          <p:cNvCxnSpPr>
            <a:cxnSpLocks/>
          </p:cNvCxnSpPr>
          <p:nvPr/>
        </p:nvCxnSpPr>
        <p:spPr>
          <a:xfrm>
            <a:off x="8794985" y="950911"/>
            <a:ext cx="2485591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F875FC2-408E-B136-EFA6-FF3C900EA4A7}"/>
              </a:ext>
            </a:extLst>
          </p:cNvPr>
          <p:cNvCxnSpPr>
            <a:cxnSpLocks/>
          </p:cNvCxnSpPr>
          <p:nvPr/>
        </p:nvCxnSpPr>
        <p:spPr>
          <a:xfrm>
            <a:off x="11424592" y="952564"/>
            <a:ext cx="0" cy="406061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F1EF20C-8001-45C8-F8D1-B220AEA41F2A}"/>
              </a:ext>
            </a:extLst>
          </p:cNvPr>
          <p:cNvCxnSpPr>
            <a:cxnSpLocks/>
          </p:cNvCxnSpPr>
          <p:nvPr/>
        </p:nvCxnSpPr>
        <p:spPr>
          <a:xfrm>
            <a:off x="11001472" y="5013176"/>
            <a:ext cx="29898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A69736F-0C46-AE4B-20C0-3799A0792B58}"/>
              </a:ext>
            </a:extLst>
          </p:cNvPr>
          <p:cNvSpPr/>
          <p:nvPr/>
        </p:nvSpPr>
        <p:spPr>
          <a:xfrm>
            <a:off x="695400" y="941798"/>
            <a:ext cx="9900528" cy="4908579"/>
          </a:xfrm>
          <a:prstGeom prst="rect">
            <a:avLst/>
          </a:prstGeom>
          <a:solidFill>
            <a:schemeClr val="tx1">
              <a:lumMod val="40000"/>
              <a:lumOff val="6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各位常用的 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string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、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int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、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bool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…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其實都是類別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(class)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屬性型態可以是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string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、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int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、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bool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string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、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int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、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bool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…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可以拿來當成 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function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的參數</a:t>
            </a:r>
            <a:endParaRPr lang="en-US" altLang="zh-TW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我們也可以依照我們的需求自己定義類別</a:t>
            </a:r>
            <a:endParaRPr lang="en-US" altLang="zh-TW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當然我們自己定義的類別也可以是其他類別的屬性型態</a:t>
            </a:r>
            <a:endParaRPr lang="en-US" altLang="zh-TW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當然我們自己定義的類別可以可以當成 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function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的參數</a:t>
            </a:r>
            <a:endParaRPr lang="en-US" altLang="zh-TW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當類別被賦予記憶體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</a:rPr>
              <a:t>(new)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物件</a:t>
            </a:r>
            <a:r>
              <a:rPr lang="en-US" altLang="zh-TW" sz="28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(instance)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廣義的來說不管是類別或是物件、拿來儲存資料處理資料可以泛稱為 </a:t>
            </a:r>
            <a:r>
              <a:rPr lang="en-US" altLang="zh-TW" sz="2800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3598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E171D8D-AE0D-BCB1-5809-D7265E27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500062"/>
            <a:ext cx="9677400" cy="585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3081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E171D8D-AE0D-BCB1-5809-D7265E27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500062"/>
            <a:ext cx="9677400" cy="585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1F639B1-4F4B-BBE8-85BB-FB4531884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980728"/>
            <a:ext cx="5295900" cy="504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DE0FB326-7EEE-A856-CCD9-AF7F221E3AED}"/>
              </a:ext>
            </a:extLst>
          </p:cNvPr>
          <p:cNvSpPr/>
          <p:nvPr/>
        </p:nvSpPr>
        <p:spPr>
          <a:xfrm>
            <a:off x="2351583" y="444420"/>
            <a:ext cx="648073" cy="309563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圓角矩形 4">
            <a:extLst>
              <a:ext uri="{FF2B5EF4-FFF2-40B4-BE49-F238E27FC236}">
                <a16:creationId xmlns:a16="http://schemas.microsoft.com/office/drawing/2014/main" id="{870E78A1-2D93-809D-AAED-613A5F770B99}"/>
              </a:ext>
            </a:extLst>
          </p:cNvPr>
          <p:cNvSpPr/>
          <p:nvPr/>
        </p:nvSpPr>
        <p:spPr>
          <a:xfrm>
            <a:off x="7968209" y="1238943"/>
            <a:ext cx="576064" cy="309563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9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E171D8D-AE0D-BCB1-5809-D7265E27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500062"/>
            <a:ext cx="9677400" cy="585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2FF484C-E3BE-7A91-25A9-7ED96B6F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52" y="1844824"/>
            <a:ext cx="405765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A2B53BB1-DBBF-1D19-D988-18760C53035A}"/>
              </a:ext>
            </a:extLst>
          </p:cNvPr>
          <p:cNvSpPr/>
          <p:nvPr/>
        </p:nvSpPr>
        <p:spPr>
          <a:xfrm>
            <a:off x="3863752" y="424792"/>
            <a:ext cx="1296144" cy="309563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圓角矩形 4">
            <a:extLst>
              <a:ext uri="{FF2B5EF4-FFF2-40B4-BE49-F238E27FC236}">
                <a16:creationId xmlns:a16="http://schemas.microsoft.com/office/drawing/2014/main" id="{2956B6C7-CD03-71AB-98B2-FA85992F6F91}"/>
              </a:ext>
            </a:extLst>
          </p:cNvPr>
          <p:cNvSpPr/>
          <p:nvPr/>
        </p:nvSpPr>
        <p:spPr>
          <a:xfrm>
            <a:off x="8616280" y="1807240"/>
            <a:ext cx="1296144" cy="309563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3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0F7F488-5D13-D3C6-0D7F-F82A5A1C4AFE}"/>
              </a:ext>
            </a:extLst>
          </p:cNvPr>
          <p:cNvSpPr txBox="1"/>
          <p:nvPr/>
        </p:nvSpPr>
        <p:spPr>
          <a:xfrm>
            <a:off x="0" y="2852936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/>
              <a:t>思考</a:t>
            </a:r>
            <a:endParaRPr lang="en-US" altLang="zh-TW" sz="3600" dirty="0"/>
          </a:p>
          <a:p>
            <a:pPr algn="ctr"/>
            <a:r>
              <a:rPr lang="zh-TW" altLang="en-US" sz="3600" dirty="0"/>
              <a:t>如何處理成功跟失敗的狀況</a:t>
            </a:r>
            <a:r>
              <a:rPr lang="en-US" altLang="zh-TW" sz="3600" dirty="0"/>
              <a:t>(</a:t>
            </a:r>
            <a:r>
              <a:rPr lang="zh-TW" altLang="en-US" sz="3600" dirty="0"/>
              <a:t>非錯誤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32399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360C2A3F-8A53-F1E6-E15D-E9E289053B47}"/>
              </a:ext>
            </a:extLst>
          </p:cNvPr>
          <p:cNvSpPr/>
          <p:nvPr/>
        </p:nvSpPr>
        <p:spPr>
          <a:xfrm>
            <a:off x="5159896" y="476672"/>
            <a:ext cx="1872208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刪除書籍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5ACFADC8-061D-FE7A-7DE0-FF2964A465EE}"/>
              </a:ext>
            </a:extLst>
          </p:cNvPr>
          <p:cNvCxnSpPr>
            <a:cxnSpLocks/>
          </p:cNvCxnSpPr>
          <p:nvPr/>
        </p:nvCxnSpPr>
        <p:spPr>
          <a:xfrm>
            <a:off x="6096000" y="1556792"/>
            <a:ext cx="0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圖: 決策 4">
            <a:extLst>
              <a:ext uri="{FF2B5EF4-FFF2-40B4-BE49-F238E27FC236}">
                <a16:creationId xmlns:a16="http://schemas.microsoft.com/office/drawing/2014/main" id="{9F13757B-BAE2-BF4F-6D2B-B3EBA7FAEB16}"/>
              </a:ext>
            </a:extLst>
          </p:cNvPr>
          <p:cNvSpPr/>
          <p:nvPr/>
        </p:nvSpPr>
        <p:spPr>
          <a:xfrm>
            <a:off x="5053980" y="2312875"/>
            <a:ext cx="2088232" cy="176419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是否借出</a:t>
            </a: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0E0EDA77-7EB9-D8ED-E174-DD833FB8D2AB}"/>
              </a:ext>
            </a:extLst>
          </p:cNvPr>
          <p:cNvCxnSpPr/>
          <p:nvPr/>
        </p:nvCxnSpPr>
        <p:spPr>
          <a:xfrm rot="16200000" flipH="1">
            <a:off x="7104112" y="3356992"/>
            <a:ext cx="1008112" cy="720080"/>
          </a:xfrm>
          <a:prstGeom prst="bentConnector3">
            <a:avLst>
              <a:gd name="adj1" fmla="val -3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9ECE5FF3-15B5-69E1-C049-ACF0076C4A86}"/>
              </a:ext>
            </a:extLst>
          </p:cNvPr>
          <p:cNvCxnSpPr>
            <a:cxnSpLocks/>
          </p:cNvCxnSpPr>
          <p:nvPr/>
        </p:nvCxnSpPr>
        <p:spPr>
          <a:xfrm rot="5400000">
            <a:off x="4067076" y="3356992"/>
            <a:ext cx="1008112" cy="720080"/>
          </a:xfrm>
          <a:prstGeom prst="bentConnector3">
            <a:avLst>
              <a:gd name="adj1" fmla="val -3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095EBCA-9A1C-ADEB-79EF-7A5ABE63613D}"/>
              </a:ext>
            </a:extLst>
          </p:cNvPr>
          <p:cNvSpPr txBox="1"/>
          <p:nvPr/>
        </p:nvSpPr>
        <p:spPr>
          <a:xfrm>
            <a:off x="8184232" y="3010307"/>
            <a:ext cx="455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是</a:t>
            </a:r>
            <a:endParaRPr lang="en-US" altLang="zh-TW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7E7147F-322D-5837-CA5A-69E90565EA20}"/>
              </a:ext>
            </a:extLst>
          </p:cNvPr>
          <p:cNvSpPr txBox="1"/>
          <p:nvPr/>
        </p:nvSpPr>
        <p:spPr>
          <a:xfrm>
            <a:off x="3556248" y="2983469"/>
            <a:ext cx="455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否</a:t>
            </a:r>
            <a:endParaRPr lang="en-US" altLang="zh-TW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D1FAE5-0677-AF8C-0219-5C07E7F8EFE3}"/>
              </a:ext>
            </a:extLst>
          </p:cNvPr>
          <p:cNvSpPr/>
          <p:nvPr/>
        </p:nvSpPr>
        <p:spPr>
          <a:xfrm>
            <a:off x="3791744" y="42930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A6ECE3D-7E88-9731-2E0C-DAD5A87A7D4E}"/>
              </a:ext>
            </a:extLst>
          </p:cNvPr>
          <p:cNvSpPr/>
          <p:nvPr/>
        </p:nvSpPr>
        <p:spPr>
          <a:xfrm>
            <a:off x="7392144" y="4293096"/>
            <a:ext cx="12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已借出不可刪除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E8480D1-AA12-DA73-1269-A879558136FF}"/>
              </a:ext>
            </a:extLst>
          </p:cNvPr>
          <p:cNvSpPr txBox="1"/>
          <p:nvPr/>
        </p:nvSpPr>
        <p:spPr>
          <a:xfrm>
            <a:off x="3791744" y="530120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bool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A6CE07C-4567-F271-ED82-B345CDB1A888}"/>
              </a:ext>
            </a:extLst>
          </p:cNvPr>
          <p:cNvSpPr txBox="1"/>
          <p:nvPr/>
        </p:nvSpPr>
        <p:spPr>
          <a:xfrm>
            <a:off x="7480302" y="530120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3501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8A621F1-5C0E-2050-BA8C-35347D4D2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347912"/>
            <a:ext cx="3933825" cy="216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字版面配置區 1">
            <a:extLst>
              <a:ext uri="{FF2B5EF4-FFF2-40B4-BE49-F238E27FC236}">
                <a16:creationId xmlns:a16="http://schemas.microsoft.com/office/drawing/2014/main" id="{D73FE3F3-B31E-F6B3-5376-6F3FC8D9207E}"/>
              </a:ext>
            </a:extLst>
          </p:cNvPr>
          <p:cNvSpPr txBox="1">
            <a:spLocks/>
          </p:cNvSpPr>
          <p:nvPr/>
        </p:nvSpPr>
        <p:spPr>
          <a:xfrm>
            <a:off x="335360" y="339888"/>
            <a:ext cx="5616624" cy="4968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往上墊一層來裝 </a:t>
            </a:r>
            <a:r>
              <a:rPr lang="en-US" altLang="zh-TW" dirty="0"/>
              <a:t>API</a:t>
            </a:r>
            <a:r>
              <a:rPr lang="zh-TW" altLang="en-US" dirty="0"/>
              <a:t> 的回傳結果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BD8C34-3A92-66B5-0D17-D9A6391D0A60}"/>
              </a:ext>
            </a:extLst>
          </p:cNvPr>
          <p:cNvSpPr txBox="1"/>
          <p:nvPr/>
        </p:nvSpPr>
        <p:spPr>
          <a:xfrm>
            <a:off x="5735960" y="2360364"/>
            <a:ext cx="51845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Status</a:t>
            </a:r>
            <a:r>
              <a:rPr lang="zh-TW" altLang="en-US" sz="2400" dirty="0"/>
              <a:t>：</a:t>
            </a:r>
            <a:r>
              <a:rPr lang="en-US" altLang="zh-TW" sz="2400" dirty="0"/>
              <a:t>bool </a:t>
            </a:r>
            <a:r>
              <a:rPr lang="zh-TW" altLang="en-US" sz="2400" dirty="0"/>
              <a:t>供判斷成功失敗</a:t>
            </a:r>
            <a:endParaRPr lang="en-US" altLang="zh-TW" sz="2400" dirty="0"/>
          </a:p>
          <a:p>
            <a:r>
              <a:rPr lang="en-US" altLang="zh-TW" sz="2400" dirty="0"/>
              <a:t>Message</a:t>
            </a:r>
            <a:r>
              <a:rPr lang="zh-TW" altLang="en-US" sz="2400" dirty="0"/>
              <a:t>：</a:t>
            </a:r>
            <a:r>
              <a:rPr lang="en-US" altLang="zh-TW" sz="2400" dirty="0"/>
              <a:t>string </a:t>
            </a:r>
            <a:r>
              <a:rPr lang="zh-TW" altLang="en-US" sz="2400" dirty="0"/>
              <a:t>相關訊息供呼叫端使用</a:t>
            </a:r>
            <a:endParaRPr lang="en-US" altLang="zh-TW" sz="2400" dirty="0"/>
          </a:p>
          <a:p>
            <a:r>
              <a:rPr lang="en-US" altLang="zh-TW" sz="2400" dirty="0"/>
              <a:t>Data</a:t>
            </a:r>
            <a:r>
              <a:rPr lang="zh-TW" altLang="en-US" sz="2400" dirty="0"/>
              <a:t>：</a:t>
            </a:r>
            <a:r>
              <a:rPr lang="en-US" altLang="zh-TW" sz="2400" dirty="0"/>
              <a:t>T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泛型</a:t>
            </a:r>
            <a:r>
              <a:rPr lang="en-US" altLang="zh-TW" sz="2400" dirty="0"/>
              <a:t>)</a:t>
            </a:r>
            <a:r>
              <a:rPr lang="zh-TW" altLang="en-US" sz="2400" dirty="0"/>
              <a:t> 回傳結果</a:t>
            </a:r>
          </a:p>
        </p:txBody>
      </p:sp>
    </p:spTree>
    <p:extLst>
      <p:ext uri="{BB962C8B-B14F-4D97-AF65-F5344CB8AC3E}">
        <p14:creationId xmlns:p14="http://schemas.microsoft.com/office/powerpoint/2010/main" val="321052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00BF16E-B01D-1191-4759-AFA00996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628800"/>
            <a:ext cx="9334500" cy="3895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8510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85E5710-2B2F-B1FD-EF93-CDFF0E05F682}"/>
              </a:ext>
            </a:extLst>
          </p:cNvPr>
          <p:cNvSpPr txBox="1">
            <a:spLocks/>
          </p:cNvSpPr>
          <p:nvPr/>
        </p:nvSpPr>
        <p:spPr>
          <a:xfrm>
            <a:off x="335360" y="339888"/>
            <a:ext cx="5616624" cy="4968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dirty="0"/>
              <a:t>什麼是泛型</a:t>
            </a:r>
            <a:r>
              <a:rPr lang="en-US" altLang="zh-TW" sz="2800" dirty="0">
                <a:sym typeface="Wingdings" panose="05000000000000000000" pitchFamily="2" charset="2"/>
              </a:rPr>
              <a:t></a:t>
            </a:r>
            <a:r>
              <a:rPr lang="zh-TW" altLang="en-US" sz="2800" dirty="0"/>
              <a:t>由呼叫端決定型態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2FFD43-AA0D-3BEE-B89F-633B7BF3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412751"/>
            <a:ext cx="4738335" cy="1720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34877D4-3EDE-8463-50FE-D6173C06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3573041"/>
            <a:ext cx="4728525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F457EC-01F6-B419-B195-1B8D36D1B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2" y="2404690"/>
            <a:ext cx="5354934" cy="2048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551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2ED2057-CE19-3253-6970-5652A27F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779" y="332656"/>
            <a:ext cx="4720946" cy="594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2D71956-899F-625D-238B-1BA2B0BAD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052736"/>
            <a:ext cx="5544616" cy="3961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821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09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124012" y="3890952"/>
            <a:ext cx="2124115" cy="496824"/>
          </a:xfrm>
        </p:spPr>
        <p:txBody>
          <a:bodyPr/>
          <a:lstStyle/>
          <a:p>
            <a:r>
              <a:rPr lang="en-US" altLang="zh-CN" dirty="0"/>
              <a:t>PART  NINE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err="1"/>
              <a:t>WorkShop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1566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8016F37-179D-CA08-B96D-37477290927F}"/>
              </a:ext>
            </a:extLst>
          </p:cNvPr>
          <p:cNvSpPr txBox="1"/>
          <p:nvPr/>
        </p:nvSpPr>
        <p:spPr>
          <a:xfrm>
            <a:off x="0" y="306896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/>
              <a:t>思考需要那些 </a:t>
            </a:r>
            <a:r>
              <a:rPr lang="en-US" altLang="zh-TW" sz="4000" dirty="0"/>
              <a:t>API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2673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7893916-9532-01D3-2653-832179EA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82352"/>
            <a:ext cx="9680221" cy="6093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611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EB0D21C-D577-6011-C742-F1BEEEDE2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82352"/>
            <a:ext cx="9680221" cy="6093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C9C9D76-F160-E38E-B2E4-DF815F4FE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107" y="1844824"/>
            <a:ext cx="9754586" cy="3455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0616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7893916-9532-01D3-2653-832179EA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82352"/>
            <a:ext cx="9680221" cy="60932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7E2C0C0-2965-530E-0EBD-0ED7FED230A7}"/>
              </a:ext>
            </a:extLst>
          </p:cNvPr>
          <p:cNvSpPr/>
          <p:nvPr/>
        </p:nvSpPr>
        <p:spPr>
          <a:xfrm>
            <a:off x="2063552" y="1484784"/>
            <a:ext cx="7743564" cy="4205264"/>
          </a:xfrm>
          <a:prstGeom prst="rect">
            <a:avLst/>
          </a:prstGeom>
          <a:solidFill>
            <a:schemeClr val="tx1">
              <a:lumMod val="40000"/>
              <a:lumOff val="6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000" dirty="0">
                <a:solidFill>
                  <a:schemeClr val="tx1"/>
                </a:solidFill>
                <a:highlight>
                  <a:srgbClr val="FFFF00"/>
                </a:highlight>
              </a:rPr>
              <a:t>需要哪些 </a:t>
            </a:r>
            <a:r>
              <a:rPr lang="en-US" altLang="zh-TW" sz="4000" dirty="0">
                <a:solidFill>
                  <a:schemeClr val="tx1"/>
                </a:solidFill>
                <a:highlight>
                  <a:srgbClr val="FFFF00"/>
                </a:highlight>
              </a:rPr>
              <a:t>API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下拉選單資料</a:t>
            </a:r>
            <a:endParaRPr lang="en-US" altLang="zh-TW" sz="32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新增書籍</a:t>
            </a:r>
            <a:endParaRPr lang="en-US" altLang="zh-TW" sz="32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查詢書籍</a:t>
            </a:r>
            <a:endParaRPr lang="en-US" altLang="zh-TW" sz="32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書籍明細</a:t>
            </a:r>
            <a:endParaRPr lang="en-US" altLang="zh-TW" sz="32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修改書籍</a:t>
            </a:r>
            <a:endParaRPr lang="en-US" altLang="zh-TW" sz="32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刪除書籍</a:t>
            </a:r>
            <a:endParaRPr lang="en-US" altLang="zh-TW" sz="3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07389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7893916-9532-01D3-2653-832179EAC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82352"/>
            <a:ext cx="9680221" cy="60932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7E2C0C0-2965-530E-0EBD-0ED7FED230A7}"/>
              </a:ext>
            </a:extLst>
          </p:cNvPr>
          <p:cNvSpPr/>
          <p:nvPr/>
        </p:nvSpPr>
        <p:spPr>
          <a:xfrm>
            <a:off x="2063552" y="1484784"/>
            <a:ext cx="7743564" cy="4205264"/>
          </a:xfrm>
          <a:prstGeom prst="rect">
            <a:avLst/>
          </a:prstGeom>
          <a:solidFill>
            <a:schemeClr val="tx1">
              <a:lumMod val="40000"/>
              <a:lumOff val="6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tx1"/>
                </a:solidFill>
                <a:highlight>
                  <a:srgbClr val="FFFF00"/>
                </a:highlight>
              </a:rPr>
              <a:t>需要定義那些</a:t>
            </a:r>
            <a:r>
              <a:rPr lang="en-US" altLang="zh-TW" sz="3600" dirty="0">
                <a:solidFill>
                  <a:schemeClr val="tx1"/>
                </a:solidFill>
                <a:highlight>
                  <a:srgbClr val="FFFF00"/>
                </a:highlight>
              </a:rPr>
              <a:t>Model</a:t>
            </a:r>
            <a:r>
              <a:rPr lang="zh-TW" altLang="en-US" sz="3600" dirty="0">
                <a:solidFill>
                  <a:schemeClr val="tx1"/>
                </a:solidFill>
                <a:highlight>
                  <a:srgbClr val="FFFF00"/>
                </a:highlight>
              </a:rPr>
              <a:t> 來裝資料</a:t>
            </a:r>
            <a:endParaRPr lang="en-US" altLang="zh-TW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下拉選單資料</a:t>
            </a:r>
            <a:endParaRPr lang="en-US" altLang="zh-TW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新增書籍</a:t>
            </a:r>
            <a:endParaRPr lang="en-US" altLang="zh-TW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查詢書籍</a:t>
            </a:r>
            <a:endParaRPr lang="en-US" altLang="zh-TW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書籍明細</a:t>
            </a:r>
            <a:endParaRPr lang="en-US" altLang="zh-TW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修改書籍</a:t>
            </a:r>
            <a:endParaRPr lang="en-US" altLang="zh-TW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刪除書籍</a:t>
            </a:r>
            <a:endParaRPr lang="en-US" altLang="zh-TW" sz="2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67D10A-8EA4-161F-E630-D694B22A2D68}"/>
              </a:ext>
            </a:extLst>
          </p:cNvPr>
          <p:cNvSpPr txBox="1"/>
          <p:nvPr/>
        </p:nvSpPr>
        <p:spPr>
          <a:xfrm>
            <a:off x="6096000" y="2828834"/>
            <a:ext cx="3096344" cy="1569660"/>
          </a:xfrm>
          <a:prstGeom prst="rect">
            <a:avLst/>
          </a:prstGeom>
          <a:solidFill>
            <a:srgbClr val="E8EAE9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highlight>
                  <a:srgbClr val="FFFF00"/>
                </a:highlight>
              </a:rPr>
              <a:t>代碼與代碼說明</a:t>
            </a:r>
            <a:endParaRPr lang="en-US" altLang="zh-TW" sz="2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highlight>
                  <a:srgbClr val="FFFF00"/>
                </a:highlight>
              </a:rPr>
              <a:t>書</a:t>
            </a:r>
            <a:endParaRPr lang="en-US" altLang="zh-TW" sz="2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highlight>
                  <a:srgbClr val="FFFF00"/>
                </a:highlight>
              </a:rPr>
              <a:t>查詢條件</a:t>
            </a:r>
            <a:endParaRPr lang="en-US" altLang="zh-TW" sz="2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highlight>
                  <a:srgbClr val="FFFF00"/>
                </a:highlight>
              </a:rPr>
              <a:t>借閱紀錄</a:t>
            </a:r>
            <a:endParaRPr lang="en-US" altLang="zh-TW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49265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A67334-CBCC-8B4D-D166-0871569B0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509587"/>
            <a:ext cx="8048625" cy="58388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33B3DAE-EE59-0786-9313-AD2DC753CCFE}"/>
              </a:ext>
            </a:extLst>
          </p:cNvPr>
          <p:cNvSpPr txBox="1"/>
          <p:nvPr/>
        </p:nvSpPr>
        <p:spPr>
          <a:xfrm>
            <a:off x="263352" y="140255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WorkShop.docx </a:t>
            </a:r>
            <a:r>
              <a:rPr lang="en-US" altLang="zh-TW" dirty="0"/>
              <a:t>API </a:t>
            </a:r>
            <a:r>
              <a:rPr lang="zh-TW" altLang="en-US" dirty="0"/>
              <a:t>規格說明</a:t>
            </a:r>
          </a:p>
        </p:txBody>
      </p:sp>
    </p:spTree>
    <p:extLst>
      <p:ext uri="{BB962C8B-B14F-4D97-AF65-F5344CB8AC3E}">
        <p14:creationId xmlns:p14="http://schemas.microsoft.com/office/powerpoint/2010/main" val="3645539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5291F06-60AE-B52B-EB79-42D30E491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316"/>
          <a:stretch/>
        </p:blipFill>
        <p:spPr>
          <a:xfrm>
            <a:off x="4295800" y="2492896"/>
            <a:ext cx="3600400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8DB9F23-3F7E-DEEF-274A-E08464238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248" y="501389"/>
            <a:ext cx="2627869" cy="5855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圓角矩形 4">
            <a:extLst>
              <a:ext uri="{FF2B5EF4-FFF2-40B4-BE49-F238E27FC236}">
                <a16:creationId xmlns:a16="http://schemas.microsoft.com/office/drawing/2014/main" id="{92AF7CFF-A236-7965-ACF1-7C2BE019C2CC}"/>
              </a:ext>
            </a:extLst>
          </p:cNvPr>
          <p:cNvSpPr/>
          <p:nvPr/>
        </p:nvSpPr>
        <p:spPr>
          <a:xfrm>
            <a:off x="4792783" y="3172566"/>
            <a:ext cx="2441304" cy="400450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圓角矩形 4">
            <a:extLst>
              <a:ext uri="{FF2B5EF4-FFF2-40B4-BE49-F238E27FC236}">
                <a16:creationId xmlns:a16="http://schemas.microsoft.com/office/drawing/2014/main" id="{9CCB6319-0952-A82F-C2CF-2ACC662D3735}"/>
              </a:ext>
            </a:extLst>
          </p:cNvPr>
          <p:cNvSpPr/>
          <p:nvPr/>
        </p:nvSpPr>
        <p:spPr>
          <a:xfrm>
            <a:off x="8328248" y="4079294"/>
            <a:ext cx="1677725" cy="281744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1AE53C2-ECA0-1DF7-631A-FE79460C9A60}"/>
              </a:ext>
            </a:extLst>
          </p:cNvPr>
          <p:cNvSpPr txBox="1"/>
          <p:nvPr/>
        </p:nvSpPr>
        <p:spPr>
          <a:xfrm>
            <a:off x="623392" y="620688"/>
            <a:ext cx="6984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請使用 </a:t>
            </a:r>
            <a:r>
              <a:rPr lang="en-US" altLang="zh-TW" sz="2400" dirty="0"/>
              <a:t>Sample</a:t>
            </a:r>
            <a:r>
              <a:rPr lang="zh-TW" altLang="en-US" sz="2400" dirty="0"/>
              <a:t> </a:t>
            </a:r>
            <a:r>
              <a:rPr lang="en-US" altLang="zh-TW" sz="2400" dirty="0" err="1"/>
              <a:t>Porject</a:t>
            </a:r>
            <a:r>
              <a:rPr lang="zh-TW" altLang="en-US" sz="2400" dirty="0"/>
              <a:t> 內的 </a:t>
            </a:r>
            <a:r>
              <a:rPr lang="en-US" altLang="zh-TW" sz="2400" dirty="0" err="1"/>
              <a:t>BookSystem</a:t>
            </a:r>
            <a:r>
              <a:rPr lang="en-US" altLang="zh-TW" sz="2400" dirty="0"/>
              <a:t>-II</a:t>
            </a:r>
            <a:r>
              <a:rPr lang="zh-TW" altLang="en-US" sz="2400" dirty="0"/>
              <a:t> 完成本次作業</a:t>
            </a:r>
            <a:endParaRPr lang="en-US" altLang="zh-TW" sz="2400" dirty="0"/>
          </a:p>
          <a:p>
            <a:r>
              <a:rPr lang="zh-TW" altLang="en-US" sz="2400" dirty="0"/>
              <a:t>點選 </a:t>
            </a:r>
            <a:r>
              <a:rPr lang="en-US" altLang="zh-TW" sz="2400" dirty="0"/>
              <a:t>BookSystem.sln</a:t>
            </a:r>
            <a:r>
              <a:rPr lang="zh-TW" altLang="en-US" sz="2400" dirty="0"/>
              <a:t> 開啟專案</a:t>
            </a:r>
          </a:p>
        </p:txBody>
      </p:sp>
    </p:spTree>
    <p:extLst>
      <p:ext uri="{BB962C8B-B14F-4D97-AF65-F5344CB8AC3E}">
        <p14:creationId xmlns:p14="http://schemas.microsoft.com/office/powerpoint/2010/main" val="419935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7A4DC77-153A-27D3-55C3-10D89BAB1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12" y="488140"/>
            <a:ext cx="6260535" cy="1369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89B8493-4BEB-1C45-567E-38EFC43AC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34" y="2228280"/>
            <a:ext cx="7258050" cy="1762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4BF8C55-A334-E47F-F3F2-E47491CF7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412" y="4360737"/>
            <a:ext cx="7591425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167F181-663D-71ED-2E75-D6C0C5C46E49}"/>
              </a:ext>
            </a:extLst>
          </p:cNvPr>
          <p:cNvSpPr/>
          <p:nvPr/>
        </p:nvSpPr>
        <p:spPr>
          <a:xfrm>
            <a:off x="6096000" y="2977520"/>
            <a:ext cx="914400" cy="451480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9AA7B27-D5A7-4A82-8E20-DAE95948E351}"/>
              </a:ext>
            </a:extLst>
          </p:cNvPr>
          <p:cNvSpPr/>
          <p:nvPr/>
        </p:nvSpPr>
        <p:spPr>
          <a:xfrm>
            <a:off x="7485856" y="2977520"/>
            <a:ext cx="914400" cy="451480"/>
          </a:xfrm>
          <a:prstGeom prst="roundRect">
            <a:avLst/>
          </a:prstGeom>
          <a:noFill/>
          <a:ln w="28575">
            <a:solidFill>
              <a:srgbClr val="16A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FDB3F9B-74E2-6919-950D-368DCE8F36C3}"/>
              </a:ext>
            </a:extLst>
          </p:cNvPr>
          <p:cNvSpPr/>
          <p:nvPr/>
        </p:nvSpPr>
        <p:spPr>
          <a:xfrm>
            <a:off x="6312024" y="4960812"/>
            <a:ext cx="1173832" cy="451480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3418E10-D62A-B2AF-FA93-98CC86025EC6}"/>
              </a:ext>
            </a:extLst>
          </p:cNvPr>
          <p:cNvSpPr/>
          <p:nvPr/>
        </p:nvSpPr>
        <p:spPr>
          <a:xfrm>
            <a:off x="7488967" y="4960812"/>
            <a:ext cx="914400" cy="451480"/>
          </a:xfrm>
          <a:prstGeom prst="roundRect">
            <a:avLst/>
          </a:prstGeom>
          <a:noFill/>
          <a:ln w="28575">
            <a:solidFill>
              <a:srgbClr val="16A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923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5BCBFC4-0112-862D-F99B-2AF6F081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60648"/>
            <a:ext cx="2627869" cy="5855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圓角矩形 4">
            <a:extLst>
              <a:ext uri="{FF2B5EF4-FFF2-40B4-BE49-F238E27FC236}">
                <a16:creationId xmlns:a16="http://schemas.microsoft.com/office/drawing/2014/main" id="{46153F05-7898-8D20-DB47-11AD93D7E8BC}"/>
              </a:ext>
            </a:extLst>
          </p:cNvPr>
          <p:cNvSpPr/>
          <p:nvPr/>
        </p:nvSpPr>
        <p:spPr>
          <a:xfrm>
            <a:off x="502447" y="5187160"/>
            <a:ext cx="1677725" cy="281744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E89D07-2FD7-FCFD-0537-00869A177A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71"/>
          <a:stretch/>
        </p:blipFill>
        <p:spPr>
          <a:xfrm>
            <a:off x="3503712" y="228208"/>
            <a:ext cx="8424936" cy="323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圓角矩形 4">
            <a:extLst>
              <a:ext uri="{FF2B5EF4-FFF2-40B4-BE49-F238E27FC236}">
                <a16:creationId xmlns:a16="http://schemas.microsoft.com/office/drawing/2014/main" id="{B1F4F80B-2E98-6033-F9C0-6FE207D19AAA}"/>
              </a:ext>
            </a:extLst>
          </p:cNvPr>
          <p:cNvSpPr/>
          <p:nvPr/>
        </p:nvSpPr>
        <p:spPr>
          <a:xfrm>
            <a:off x="8616280" y="2194473"/>
            <a:ext cx="2593058" cy="256860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圓角矩形 4">
            <a:extLst>
              <a:ext uri="{FF2B5EF4-FFF2-40B4-BE49-F238E27FC236}">
                <a16:creationId xmlns:a16="http://schemas.microsoft.com/office/drawing/2014/main" id="{3BD2A788-22AD-C1F7-409B-F994F32984EC}"/>
              </a:ext>
            </a:extLst>
          </p:cNvPr>
          <p:cNvSpPr/>
          <p:nvPr/>
        </p:nvSpPr>
        <p:spPr>
          <a:xfrm>
            <a:off x="9798852" y="2472842"/>
            <a:ext cx="504056" cy="256860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圓角矩形 4">
            <a:extLst>
              <a:ext uri="{FF2B5EF4-FFF2-40B4-BE49-F238E27FC236}">
                <a16:creationId xmlns:a16="http://schemas.microsoft.com/office/drawing/2014/main" id="{F7C10143-0976-47E6-69B5-4156B5C40CAF}"/>
              </a:ext>
            </a:extLst>
          </p:cNvPr>
          <p:cNvSpPr/>
          <p:nvPr/>
        </p:nvSpPr>
        <p:spPr>
          <a:xfrm>
            <a:off x="5375920" y="2712740"/>
            <a:ext cx="720080" cy="256860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0D376DA-4341-C7F0-6B6C-E76507699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904" y="3872533"/>
            <a:ext cx="4657981" cy="2683402"/>
          </a:xfrm>
          <a:prstGeom prst="rect">
            <a:avLst/>
          </a:prstGeom>
        </p:spPr>
      </p:pic>
      <p:sp>
        <p:nvSpPr>
          <p:cNvPr id="11" name="圓角矩形 4">
            <a:extLst>
              <a:ext uri="{FF2B5EF4-FFF2-40B4-BE49-F238E27FC236}">
                <a16:creationId xmlns:a16="http://schemas.microsoft.com/office/drawing/2014/main" id="{92DFF30F-D59C-89DE-5AD6-01A33C1003D5}"/>
              </a:ext>
            </a:extLst>
          </p:cNvPr>
          <p:cNvSpPr/>
          <p:nvPr/>
        </p:nvSpPr>
        <p:spPr>
          <a:xfrm>
            <a:off x="7270814" y="4988547"/>
            <a:ext cx="2353578" cy="229786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圓角矩形 4">
            <a:extLst>
              <a:ext uri="{FF2B5EF4-FFF2-40B4-BE49-F238E27FC236}">
                <a16:creationId xmlns:a16="http://schemas.microsoft.com/office/drawing/2014/main" id="{5D77BA0D-5398-3F34-62C1-21A1122EAB5E}"/>
              </a:ext>
            </a:extLst>
          </p:cNvPr>
          <p:cNvSpPr/>
          <p:nvPr/>
        </p:nvSpPr>
        <p:spPr>
          <a:xfrm>
            <a:off x="7279301" y="5389898"/>
            <a:ext cx="2353578" cy="200411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圓角矩形 4">
            <a:extLst>
              <a:ext uri="{FF2B5EF4-FFF2-40B4-BE49-F238E27FC236}">
                <a16:creationId xmlns:a16="http://schemas.microsoft.com/office/drawing/2014/main" id="{177D8916-39D0-ED58-FF03-AC6549742546}"/>
              </a:ext>
            </a:extLst>
          </p:cNvPr>
          <p:cNvSpPr/>
          <p:nvPr/>
        </p:nvSpPr>
        <p:spPr>
          <a:xfrm>
            <a:off x="7279301" y="5647486"/>
            <a:ext cx="2353578" cy="229786"/>
          </a:xfrm>
          <a:prstGeom prst="roundRect">
            <a:avLst/>
          </a:prstGeom>
          <a:noFill/>
          <a:ln w="28575">
            <a:solidFill>
              <a:srgbClr val="FF5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6B0B0C7-ED0A-5767-03D3-507B8C5539B2}"/>
              </a:ext>
            </a:extLst>
          </p:cNvPr>
          <p:cNvSpPr txBox="1"/>
          <p:nvPr/>
        </p:nvSpPr>
        <p:spPr>
          <a:xfrm>
            <a:off x="422808" y="6260460"/>
            <a:ext cx="6161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記得調整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Web.config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內的資料庫連線字串</a:t>
            </a:r>
          </a:p>
        </p:txBody>
      </p:sp>
    </p:spTree>
    <p:extLst>
      <p:ext uri="{BB962C8B-B14F-4D97-AF65-F5344CB8AC3E}">
        <p14:creationId xmlns:p14="http://schemas.microsoft.com/office/powerpoint/2010/main" val="98845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3EA1154-5B78-890A-9B8F-DD993114B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1268760"/>
            <a:ext cx="9029278" cy="350981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D5D940-9CED-3943-74B5-A0D431202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5179665"/>
            <a:ext cx="3990975" cy="8191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EB7D7C2-9751-3B16-40A7-485F63E0D012}"/>
              </a:ext>
            </a:extLst>
          </p:cNvPr>
          <p:cNvSpPr txBox="1"/>
          <p:nvPr/>
        </p:nvSpPr>
        <p:spPr>
          <a:xfrm>
            <a:off x="335360" y="404664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檢視工作清單或是 </a:t>
            </a:r>
            <a:r>
              <a:rPr lang="en-US" altLang="zh-TW" dirty="0" err="1"/>
              <a:t>Ctrl+F</a:t>
            </a:r>
            <a:r>
              <a:rPr lang="zh-TW" altLang="en-US" dirty="0"/>
              <a:t> 找出註記 </a:t>
            </a:r>
            <a:r>
              <a:rPr lang="en-US" altLang="zh-TW" dirty="0"/>
              <a:t>TODO</a:t>
            </a:r>
            <a:r>
              <a:rPr lang="zh-TW" altLang="en-US" dirty="0"/>
              <a:t> 處、完成相關需求</a:t>
            </a:r>
          </a:p>
        </p:txBody>
      </p:sp>
    </p:spTree>
    <p:extLst>
      <p:ext uri="{BB962C8B-B14F-4D97-AF65-F5344CB8AC3E}">
        <p14:creationId xmlns:p14="http://schemas.microsoft.com/office/powerpoint/2010/main" val="4075664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0" y="1930400"/>
            <a:ext cx="3848100" cy="1398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8000" dirty="0">
                <a:solidFill>
                  <a:srgbClr val="FFFFFF"/>
                </a:solidFill>
              </a:rPr>
              <a:t>THANKS</a:t>
            </a:r>
            <a:endParaRPr lang="zh-CN" altLang="en-US" sz="8000" dirty="0">
              <a:solidFill>
                <a:srgbClr val="FFFFFF"/>
              </a:solidFill>
            </a:endParaRPr>
          </a:p>
        </p:txBody>
      </p:sp>
      <p:cxnSp>
        <p:nvCxnSpPr>
          <p:cNvPr id="3" name="直接连接符 6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4152900" y="3352800"/>
            <a:ext cx="3848100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431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C3C0890-B79C-F21B-477C-0B45F187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1" y="1628800"/>
            <a:ext cx="9334500" cy="3895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01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E06B1E0-C46A-50F7-6FF7-D6C6A9AB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04" y="332656"/>
            <a:ext cx="5472608" cy="1197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E104BA5-4ECD-1193-25C2-2B3252C08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501"/>
          <a:stretch/>
        </p:blipFill>
        <p:spPr>
          <a:xfrm>
            <a:off x="330593" y="1873106"/>
            <a:ext cx="5184576" cy="1627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9D51AAE-E118-D6E7-1249-564EC20AF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374" y="1850522"/>
            <a:ext cx="6098128" cy="3882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82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CE2F745-2F74-174A-D19C-6BA94CBF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476672"/>
            <a:ext cx="3933825" cy="262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821717D-7DFE-E108-AAA6-196DA7F6A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970" y="3284983"/>
            <a:ext cx="4846632" cy="31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E55394A-40E6-B809-1A92-B9C8E6BAD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562" y="954903"/>
            <a:ext cx="3114675" cy="394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380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7AEA5E1-256A-55F5-B84C-902684AC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471487"/>
            <a:ext cx="5905500" cy="5915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209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5ADECD1-B1BB-D5E9-79A5-F99BE0277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620688"/>
            <a:ext cx="6190720" cy="4968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7C0A577-A7D3-F5BC-7EFD-7498871D5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63" y="836713"/>
            <a:ext cx="4028911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93200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矩形 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直接连接符 6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2C610FA0B999A54087477D1B3378BD6B" ma:contentTypeVersion="10" ma:contentTypeDescription="建立新的文件。" ma:contentTypeScope="" ma:versionID="4e692aecc680315f16e9522d57a19095">
  <xsd:schema xmlns:xsd="http://www.w3.org/2001/XMLSchema" xmlns:xs="http://www.w3.org/2001/XMLSchema" xmlns:p="http://schemas.microsoft.com/office/2006/metadata/properties" xmlns:ns2="db883cc0-c85d-406b-acf5-11433b181e22" xmlns:ns3="4b97b1d2-4e32-49d4-b7e1-979ff95e0afa" targetNamespace="http://schemas.microsoft.com/office/2006/metadata/properties" ma:root="true" ma:fieldsID="0ef005bc0d7a49966b3f791d25db6113" ns2:_="" ns3:_="">
    <xsd:import namespace="db883cc0-c85d-406b-acf5-11433b181e22"/>
    <xsd:import namespace="4b97b1d2-4e32-49d4-b7e1-979ff95e0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883cc0-c85d-406b-acf5-11433b181e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影像標籤" ma:readOnly="false" ma:fieldId="{5cf76f15-5ced-4ddc-b409-7134ff3c332f}" ma:taxonomyMulti="true" ma:sspId="29ca70b7-d417-4c7f-a91a-9e0363914e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97b1d2-4e32-49d4-b7e1-979ff95e0af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9dbe1d8-8897-474b-a9eb-233c61c69660}" ma:internalName="TaxCatchAll" ma:showField="CatchAllData" ma:web="4b97b1d2-4e32-49d4-b7e1-979ff95e0a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883cc0-c85d-406b-acf5-11433b181e22">
      <Terms xmlns="http://schemas.microsoft.com/office/infopath/2007/PartnerControls"/>
    </lcf76f155ced4ddcb4097134ff3c332f>
    <TaxCatchAll xmlns="4b97b1d2-4e32-49d4-b7e1-979ff95e0afa" xsi:nil="true"/>
  </documentManagement>
</p:properties>
</file>

<file path=customXml/itemProps1.xml><?xml version="1.0" encoding="utf-8"?>
<ds:datastoreItem xmlns:ds="http://schemas.openxmlformats.org/officeDocument/2006/customXml" ds:itemID="{5ECA9CE4-033E-4736-AA4B-D410B4EAAC03}"/>
</file>

<file path=customXml/itemProps2.xml><?xml version="1.0" encoding="utf-8"?>
<ds:datastoreItem xmlns:ds="http://schemas.openxmlformats.org/officeDocument/2006/customXml" ds:itemID="{345B497F-3A14-4624-957E-F4B7A3B24D4A}"/>
</file>

<file path=customXml/itemProps3.xml><?xml version="1.0" encoding="utf-8"?>
<ds:datastoreItem xmlns:ds="http://schemas.openxmlformats.org/officeDocument/2006/customXml" ds:itemID="{6F11E9FF-4F9C-4565-9C19-978C090059D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8922</TotalTime>
  <Words>952</Words>
  <Application>Microsoft Office PowerPoint</Application>
  <PresentationFormat>寬螢幕</PresentationFormat>
  <Paragraphs>297</Paragraphs>
  <Slides>42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8" baseType="lpstr">
      <vt:lpstr>微软雅黑</vt:lpstr>
      <vt:lpstr>华文细黑</vt:lpstr>
      <vt:lpstr>Arial</vt:lpstr>
      <vt:lpstr>Arial Narrow</vt:lpstr>
      <vt:lpstr>Calibri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Kenny</cp:lastModifiedBy>
  <cp:revision>317</cp:revision>
  <dcterms:created xsi:type="dcterms:W3CDTF">2015-05-14T07:52:23Z</dcterms:created>
  <dcterms:modified xsi:type="dcterms:W3CDTF">2022-11-22T09:08:38Z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0x0101002C610FA0B999A54087477D1B3378BD6B</vt:lpwstr>
  </property>
</Properties>
</file>